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8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2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B6C1-7C87-4479-A8C8-65095E9690F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C171-058B-49BE-A0AF-4232B63D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2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9343"/>
            <a:ext cx="5195455" cy="6896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5" y="-19343"/>
            <a:ext cx="554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9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2020-04-28T11:42:09Z</dcterms:created>
  <dcterms:modified xsi:type="dcterms:W3CDTF">2020-04-28T11:43:29Z</dcterms:modified>
</cp:coreProperties>
</file>