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8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9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0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5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8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B5158-C192-40EC-A11D-3715563DD63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0F25-EBC4-4E16-8A73-ADE18FB0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49201" cy="6898266"/>
          </a:xfrm>
        </p:spPr>
      </p:pic>
    </p:spTree>
    <p:extLst>
      <p:ext uri="{BB962C8B-B14F-4D97-AF65-F5344CB8AC3E}">
        <p14:creationId xmlns:p14="http://schemas.microsoft.com/office/powerpoint/2010/main" val="26880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7" y="1825625"/>
            <a:ext cx="616118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491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8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2020-04-28T11:35:04Z</dcterms:created>
  <dcterms:modified xsi:type="dcterms:W3CDTF">2020-04-28T11:37:47Z</dcterms:modified>
</cp:coreProperties>
</file>