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88" r:id="rId2"/>
    <p:sldId id="28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7A5"/>
    <a:srgbClr val="4BC2A1"/>
    <a:srgbClr val="48B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2CE4-BE60-4C7B-A5DC-9EF9FA6F5E9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01277-DA74-42B2-853F-97B245128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1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01277-DA74-42B2-853F-97B245128AF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57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48CDB1-2AA2-4FA8-A7A2-3E32411A774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CCD13B-47BB-4B6D-8E5B-BEAC3BC0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kppk@list.r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41784" y="108163"/>
            <a:ext cx="8478688" cy="101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Солтүстік Қазақстан</a:t>
            </a:r>
          </a:p>
          <a:p>
            <a:r>
              <a:rPr lang="kk-KZ" sz="24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кәсіптік-педагогикалық колледжі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1F78CF9-9533-4D34-A6AA-04EC591F1AD9}"/>
              </a:ext>
            </a:extLst>
          </p:cNvPr>
          <p:cNvGraphicFramePr>
            <a:graphicFrameLocks noGrp="1"/>
          </p:cNvGraphicFramePr>
          <p:nvPr/>
        </p:nvGraphicFramePr>
        <p:xfrm>
          <a:off x="1979712" y="1137858"/>
          <a:ext cx="6840760" cy="35243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4077851747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400423989"/>
                    </a:ext>
                  </a:extLst>
                </a:gridCol>
              </a:tblGrid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010</a:t>
                      </a:r>
                      <a:r>
                        <a:rPr lang="kk-KZ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3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Дене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тәрбиесі және</a:t>
                      </a:r>
                      <a:r>
                        <a:rPr lang="kk-KZ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спорт»</a:t>
                      </a:r>
                      <a:endParaRPr lang="ru-RU" sz="1050" i="1" spc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3957149915"/>
                  </a:ext>
                </a:extLst>
              </a:tr>
              <a:tr h="31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0103023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Дене тәрбиесі және спорт пәнінің мұғалімі (оқу мерзімі: 9, 11 сыныптан кейін 3 жыл 10 ай,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4058052948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0104000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«Кәсіптік білім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беру (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салалар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бойынша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)»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4258436670"/>
                  </a:ext>
                </a:extLst>
              </a:tr>
              <a:tr h="31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01040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2</a:t>
                      </a:r>
                      <a:r>
                        <a:rPr lang="en-US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3</a:t>
                      </a: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Өндірістік оқыту шебері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, техник-технолог (</a:t>
                      </a: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барлық аталымдар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бойынша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 9 сыныптан кейін 3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2472312976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0111000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Негізгі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орта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білім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беру»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1723138638"/>
                  </a:ext>
                </a:extLst>
              </a:tr>
              <a:tr h="31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0111143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Көркем еңбек пәнінің мұғалімі (оқу мерзімі: 9 сыныптан кейін 3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1261494563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0403000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«Әлеуметтік-мәдени қызметі және халықтық көркемдік  шығармашылығы (бейін бойынша)»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Constantia" pitchFamily="18" charset="0"/>
                        <a:ea typeface="+mn-ea"/>
                        <a:cs typeface="+mn-cs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2334219427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0403013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Педагог-ұйымдастырушы 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11 сыныптан кейін 2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44763076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0902000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Электрмен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қамтамасыз ету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(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салалар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бойынша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)»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27438028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0902033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Техник-электрик 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9 сыныптан кейін 3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3850907658"/>
                  </a:ext>
                </a:extLst>
              </a:tr>
              <a:tr h="163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1201000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kk-KZ" sz="1050" kern="1200" dirty="0">
                          <a:solidFill>
                            <a:schemeClr val="accent6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Автомобиль көлігіне техникалық қызмет көрсету, жөндеу және пайдалану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3645777703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1201123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Техник-механик (</a:t>
                      </a: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КжТБ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негізінде</a:t>
                      </a: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, 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755310816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1510000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«Ауылшаруашылығын механикаландыру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1973156308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1510043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Техник-механик 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9 сыныптан кейін 3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2568309893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1516000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«Өрт</a:t>
                      </a:r>
                      <a:r>
                        <a:rPr lang="ru-RU" sz="1050" i="1" spc="0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қауіпсіздігі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  <a:endParaRPr lang="ru-RU" sz="1050" i="1" spc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4129207513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1516013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Өрт сөндіру инспекторы (оқу мерзімі: 11 сыныптан кейін 2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3761535753"/>
                  </a:ext>
                </a:extLst>
              </a:tr>
              <a:tr h="156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1517000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«Төтенше жағдайда қорғау 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(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бейін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i="1" spc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бойынша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)»</a:t>
                      </a: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3822747976"/>
                  </a:ext>
                </a:extLst>
              </a:tr>
              <a:tr h="31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1517033</a:t>
                      </a: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Техник 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9 сыныптан кейін 3 жыл 10 ай, оқыту тілі: 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i="1" spc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i="1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2054" marR="62054" marT="0" marB="0"/>
                </a:tc>
                <a:extLst>
                  <a:ext uri="{0D108BD9-81ED-4DB2-BD59-A6C34878D82A}">
                    <a16:rowId xmlns:a16="http://schemas.microsoft.com/office/drawing/2014/main" val="4090542089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8154A17-ACF0-4DFB-B73D-CDC679CAF12C}"/>
              </a:ext>
            </a:extLst>
          </p:cNvPr>
          <p:cNvSpPr txBox="1">
            <a:spLocks/>
          </p:cNvSpPr>
          <p:nvPr/>
        </p:nvSpPr>
        <p:spPr>
          <a:xfrm>
            <a:off x="341784" y="567037"/>
            <a:ext cx="8711952" cy="917747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6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Талапкерлерді келесі мамандықтарға шақырады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D6412D1-7F3E-4080-B9F6-2B8369F216AC}"/>
              </a:ext>
            </a:extLst>
          </p:cNvPr>
          <p:cNvGraphicFramePr>
            <a:graphicFrameLocks noGrp="1"/>
          </p:cNvGraphicFramePr>
          <p:nvPr/>
        </p:nvGraphicFramePr>
        <p:xfrm>
          <a:off x="1979712" y="4581128"/>
          <a:ext cx="6912768" cy="11704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630900843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1749067288"/>
                    </a:ext>
                  </a:extLst>
                </a:gridCol>
              </a:tblGrid>
              <a:tr h="210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1201000</a:t>
                      </a:r>
                    </a:p>
                  </a:txBody>
                  <a:tcPr marL="64186" marR="6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kk-KZ" sz="1050" kern="1200" dirty="0">
                          <a:solidFill>
                            <a:schemeClr val="accent6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Автомобиль көлігіне техникалық қызмет көрсету, жөндеу және пайдалану</a:t>
                      </a:r>
                      <a:r>
                        <a:rPr lang="ru-RU" sz="1050" i="1" spc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</a:p>
                  </a:txBody>
                  <a:tcPr marL="64186" marR="641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345251"/>
                  </a:ext>
                </a:extLst>
              </a:tr>
              <a:tr h="137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1201092</a:t>
                      </a:r>
                    </a:p>
                  </a:txBody>
                  <a:tcPr marL="64186" marR="6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0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«Көлікті жөндеу шебері</a:t>
                      </a: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» 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9 сыныптан кейін 3 жыл 10 ай, оқыту тілі: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4186" marR="641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722991"/>
                  </a:ext>
                </a:extLst>
              </a:tr>
              <a:tr h="57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1206000</a:t>
                      </a:r>
                    </a:p>
                  </a:txBody>
                  <a:tcPr marL="64186" marR="6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ru-RU" sz="1050" b="0" i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Жол</a:t>
                      </a:r>
                      <a:r>
                        <a:rPr lang="ru-RU" sz="105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050" b="0" i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қозғалысын ұйымдастыру»</a:t>
                      </a:r>
                      <a:endParaRPr lang="ru-RU" sz="1050" b="0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4186" marR="641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335943"/>
                  </a:ext>
                </a:extLst>
              </a:tr>
              <a:tr h="57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1206012</a:t>
                      </a:r>
                    </a:p>
                  </a:txBody>
                  <a:tcPr marL="64186" marR="6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«</a:t>
                      </a:r>
                      <a:r>
                        <a:rPr lang="ru-RU" sz="1050" b="0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Жол</a:t>
                      </a: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 инспекторы» (</a:t>
                      </a: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оқу мерзімі: 9 сыныптан кейін 3 жыл 10 ай, оқыту тілі: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050" i="1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орыс</a:t>
                      </a:r>
                      <a:r>
                        <a:rPr lang="kk-KZ" sz="1050" i="1" spc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tantia" panose="02030602050306030303" pitchFamily="18" charset="0"/>
                        </a:rPr>
                        <a:t> тілінде)</a:t>
                      </a:r>
                      <a:endParaRPr lang="ru-RU" sz="105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</a:p>
                  </a:txBody>
                  <a:tcPr marL="64186" marR="641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624279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59F1D16-AC68-461B-8D07-D01C11A5F8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76" y="1295586"/>
            <a:ext cx="1296144" cy="1296144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47F80E49-62C7-4F43-9C23-5CBC3786C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49" y="2780556"/>
            <a:ext cx="1296888" cy="12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3FF92EB-AA05-4856-8B20-6096583E7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49" y="4151021"/>
            <a:ext cx="1437766" cy="143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1C05079-35B2-40A0-A438-29BB9AA2FE21}"/>
              </a:ext>
            </a:extLst>
          </p:cNvPr>
          <p:cNvSpPr/>
          <p:nvPr/>
        </p:nvSpPr>
        <p:spPr>
          <a:xfrm>
            <a:off x="1259632" y="5805264"/>
            <a:ext cx="59766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Мекен-жайымыз: СҚО, Петропавл қ.,  Студент көшесі, 1</a:t>
            </a:r>
          </a:p>
          <a:p>
            <a:r>
              <a:rPr lang="kk-KZ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Тел: 8(7152)37-21-35, 37-19-22</a:t>
            </a:r>
          </a:p>
          <a:p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E-mail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: 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  <a:hlinkClick r:id="rId6"/>
              </a:rPr>
              <a:t>skppk@list.ru</a:t>
            </a:r>
            <a:endParaRPr lang="en-US" sz="1400" i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  <a:p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  <a:cs typeface="Aharoni" panose="02010803020104030203" pitchFamily="2" charset="-79"/>
              </a:rPr>
              <a:t>skppk.sova.ws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213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" y="0"/>
            <a:ext cx="9134941" cy="6839121"/>
          </a:xfrm>
        </p:spPr>
      </p:pic>
    </p:spTree>
    <p:extLst>
      <p:ext uri="{BB962C8B-B14F-4D97-AF65-F5344CB8AC3E}">
        <p14:creationId xmlns:p14="http://schemas.microsoft.com/office/powerpoint/2010/main" val="40502760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699</TotalTime>
  <Words>372</Words>
  <Application>Microsoft Office PowerPoint</Application>
  <PresentationFormat>Экран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Aharoni</vt:lpstr>
      <vt:lpstr>Calibri</vt:lpstr>
      <vt:lpstr>Constantia</vt:lpstr>
      <vt:lpstr>Georgia</vt:lpstr>
      <vt:lpstr>Trebuchet MS</vt:lpstr>
      <vt:lpstr>Воздушный поток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157</cp:revision>
  <dcterms:created xsi:type="dcterms:W3CDTF">2015-03-25T13:07:57Z</dcterms:created>
  <dcterms:modified xsi:type="dcterms:W3CDTF">2020-04-28T11:33:33Z</dcterms:modified>
</cp:coreProperties>
</file>