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6" r:id="rId20"/>
    <p:sldId id="266" r:id="rId21"/>
    <p:sldId id="280" r:id="rId22"/>
    <p:sldId id="278" r:id="rId23"/>
    <p:sldId id="275"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92028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ef0ee20e1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ef0ee20e1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24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91c5bd01cc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91c5bd01cc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def0ee20e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def0ee20e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10c60bd09ba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10c60bd09ba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59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73963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40171" y="1458077"/>
            <a:ext cx="4304700" cy="17190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5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40171" y="3275923"/>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13"/>
          <p:cNvSpPr txBox="1">
            <a:spLocks noGrp="1"/>
          </p:cNvSpPr>
          <p:nvPr>
            <p:ph type="title" idx="2" hasCustomPrompt="1"/>
          </p:nvPr>
        </p:nvSpPr>
        <p:spPr>
          <a:xfrm>
            <a:off x="7200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 name="Google Shape;44;p13"/>
          <p:cNvSpPr txBox="1">
            <a:spLocks noGrp="1"/>
          </p:cNvSpPr>
          <p:nvPr>
            <p:ph type="subTitle" idx="1"/>
          </p:nvPr>
        </p:nvSpPr>
        <p:spPr>
          <a:xfrm>
            <a:off x="7200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5" name="Google Shape;45;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 name="Google Shape;46;p13"/>
          <p:cNvSpPr txBox="1">
            <a:spLocks noGrp="1"/>
          </p:cNvSpPr>
          <p:nvPr>
            <p:ph type="title" idx="4" hasCustomPrompt="1"/>
          </p:nvPr>
        </p:nvSpPr>
        <p:spPr>
          <a:xfrm>
            <a:off x="34038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 name="Google Shape;47;p13"/>
          <p:cNvSpPr txBox="1">
            <a:spLocks noGrp="1"/>
          </p:cNvSpPr>
          <p:nvPr>
            <p:ph type="subTitle" idx="5"/>
          </p:nvPr>
        </p:nvSpPr>
        <p:spPr>
          <a:xfrm>
            <a:off x="34038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 name="Google Shape;49;p13"/>
          <p:cNvSpPr txBox="1">
            <a:spLocks noGrp="1"/>
          </p:cNvSpPr>
          <p:nvPr>
            <p:ph type="title" idx="7" hasCustomPrompt="1"/>
          </p:nvPr>
        </p:nvSpPr>
        <p:spPr>
          <a:xfrm>
            <a:off x="60876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 name="Google Shape;50;p13"/>
          <p:cNvSpPr txBox="1">
            <a:spLocks noGrp="1"/>
          </p:cNvSpPr>
          <p:nvPr>
            <p:ph type="subTitle" idx="8"/>
          </p:nvPr>
        </p:nvSpPr>
        <p:spPr>
          <a:xfrm>
            <a:off x="60876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13" hasCustomPrompt="1"/>
          </p:nvPr>
        </p:nvSpPr>
        <p:spPr>
          <a:xfrm>
            <a:off x="720000" y="29390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subTitle" idx="14"/>
          </p:nvPr>
        </p:nvSpPr>
        <p:spPr>
          <a:xfrm>
            <a:off x="7200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 name="Google Shape;55;p13"/>
          <p:cNvSpPr txBox="1">
            <a:spLocks noGrp="1"/>
          </p:cNvSpPr>
          <p:nvPr>
            <p:ph type="title" idx="16" hasCustomPrompt="1"/>
          </p:nvPr>
        </p:nvSpPr>
        <p:spPr>
          <a:xfrm>
            <a:off x="3403800" y="29390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subTitle" idx="17"/>
          </p:nvPr>
        </p:nvSpPr>
        <p:spPr>
          <a:xfrm>
            <a:off x="34038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7" name="Google Shape;57;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19" hasCustomPrompt="1"/>
          </p:nvPr>
        </p:nvSpPr>
        <p:spPr>
          <a:xfrm>
            <a:off x="6087600" y="29390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20"/>
          </p:nvPr>
        </p:nvSpPr>
        <p:spPr>
          <a:xfrm>
            <a:off x="60876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60" name="Google Shape;60;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290025" y="33927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3" name="Google Shape;63;p14"/>
          <p:cNvSpPr txBox="1">
            <a:spLocks noGrp="1"/>
          </p:cNvSpPr>
          <p:nvPr>
            <p:ph type="subTitle" idx="1"/>
          </p:nvPr>
        </p:nvSpPr>
        <p:spPr>
          <a:xfrm>
            <a:off x="1458125" y="118810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4"/>
        <p:cNvGrpSpPr/>
        <p:nvPr/>
      </p:nvGrpSpPr>
      <p:grpSpPr>
        <a:xfrm>
          <a:off x="0" y="0"/>
          <a:ext cx="0" cy="0"/>
          <a:chOff x="0" y="0"/>
          <a:chExt cx="0" cy="0"/>
        </a:xfrm>
      </p:grpSpPr>
      <p:sp>
        <p:nvSpPr>
          <p:cNvPr id="65" name="Google Shape;65;p15"/>
          <p:cNvSpPr txBox="1">
            <a:spLocks noGrp="1"/>
          </p:cNvSpPr>
          <p:nvPr>
            <p:ph type="subTitle" idx="1"/>
          </p:nvPr>
        </p:nvSpPr>
        <p:spPr>
          <a:xfrm>
            <a:off x="720000" y="1212525"/>
            <a:ext cx="2907600" cy="13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 name="Google Shape;66;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7200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 name="Google Shape;69;p16"/>
          <p:cNvSpPr txBox="1">
            <a:spLocks noGrp="1"/>
          </p:cNvSpPr>
          <p:nvPr>
            <p:ph type="subTitle" idx="1"/>
          </p:nvPr>
        </p:nvSpPr>
        <p:spPr>
          <a:xfrm>
            <a:off x="7200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0" name="Google Shape;70;p16"/>
          <p:cNvSpPr txBox="1">
            <a:spLocks noGrp="1"/>
          </p:cNvSpPr>
          <p:nvPr>
            <p:ph type="title" idx="2"/>
          </p:nvPr>
        </p:nvSpPr>
        <p:spPr>
          <a:xfrm>
            <a:off x="34038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 name="Google Shape;71;p16"/>
          <p:cNvSpPr txBox="1">
            <a:spLocks noGrp="1"/>
          </p:cNvSpPr>
          <p:nvPr>
            <p:ph type="subTitle" idx="3"/>
          </p:nvPr>
        </p:nvSpPr>
        <p:spPr>
          <a:xfrm>
            <a:off x="34038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 name="Google Shape;72;p16"/>
          <p:cNvSpPr txBox="1">
            <a:spLocks noGrp="1"/>
          </p:cNvSpPr>
          <p:nvPr>
            <p:ph type="title" idx="4"/>
          </p:nvPr>
        </p:nvSpPr>
        <p:spPr>
          <a:xfrm>
            <a:off x="60876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 name="Google Shape;73;p16"/>
          <p:cNvSpPr txBox="1">
            <a:spLocks noGrp="1"/>
          </p:cNvSpPr>
          <p:nvPr>
            <p:ph type="subTitle" idx="5"/>
          </p:nvPr>
        </p:nvSpPr>
        <p:spPr>
          <a:xfrm>
            <a:off x="60876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19586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7" name="Google Shape;77;p17"/>
          <p:cNvSpPr txBox="1">
            <a:spLocks noGrp="1"/>
          </p:cNvSpPr>
          <p:nvPr>
            <p:ph type="subTitle" idx="1"/>
          </p:nvPr>
        </p:nvSpPr>
        <p:spPr>
          <a:xfrm>
            <a:off x="1195863" y="22693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8" name="Google Shape;78;p17"/>
          <p:cNvSpPr txBox="1">
            <a:spLocks noGrp="1"/>
          </p:cNvSpPr>
          <p:nvPr>
            <p:ph type="title" idx="2"/>
          </p:nvPr>
        </p:nvSpPr>
        <p:spPr>
          <a:xfrm>
            <a:off x="508104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 name="Google Shape;79;p17"/>
          <p:cNvSpPr txBox="1">
            <a:spLocks noGrp="1"/>
          </p:cNvSpPr>
          <p:nvPr>
            <p:ph type="subTitle" idx="3"/>
          </p:nvPr>
        </p:nvSpPr>
        <p:spPr>
          <a:xfrm>
            <a:off x="5081043" y="22693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 name="Google Shape;80;p17"/>
          <p:cNvSpPr txBox="1">
            <a:spLocks noGrp="1"/>
          </p:cNvSpPr>
          <p:nvPr>
            <p:ph type="title" idx="4"/>
          </p:nvPr>
        </p:nvSpPr>
        <p:spPr>
          <a:xfrm>
            <a:off x="1195863" y="31162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 name="Google Shape;81;p17"/>
          <p:cNvSpPr txBox="1">
            <a:spLocks noGrp="1"/>
          </p:cNvSpPr>
          <p:nvPr>
            <p:ph type="subTitle" idx="5"/>
          </p:nvPr>
        </p:nvSpPr>
        <p:spPr>
          <a:xfrm>
            <a:off x="1195863" y="37027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 name="Google Shape;82;p17"/>
          <p:cNvSpPr txBox="1">
            <a:spLocks noGrp="1"/>
          </p:cNvSpPr>
          <p:nvPr>
            <p:ph type="title" idx="6"/>
          </p:nvPr>
        </p:nvSpPr>
        <p:spPr>
          <a:xfrm>
            <a:off x="5081043" y="31162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 name="Google Shape;83;p17"/>
          <p:cNvSpPr txBox="1">
            <a:spLocks noGrp="1"/>
          </p:cNvSpPr>
          <p:nvPr>
            <p:ph type="subTitle" idx="7"/>
          </p:nvPr>
        </p:nvSpPr>
        <p:spPr>
          <a:xfrm>
            <a:off x="5081043" y="37027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7" name="Google Shape;87;p18"/>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8"/>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 name="Google Shape;89;p18"/>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8"/>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 name="Google Shape;91;p18"/>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18"/>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 name="Google Shape;93;p18"/>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4" name="Google Shape;94;p18"/>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 name="Google Shape;95;p18"/>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8"/>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7" name="Google Shape;97;p18"/>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9"/>
        <p:cNvGrpSpPr/>
        <p:nvPr/>
      </p:nvGrpSpPr>
      <p:grpSpPr>
        <a:xfrm>
          <a:off x="0" y="0"/>
          <a:ext cx="0" cy="0"/>
          <a:chOff x="0" y="0"/>
          <a:chExt cx="0" cy="0"/>
        </a:xfrm>
      </p:grpSpPr>
      <p:sp>
        <p:nvSpPr>
          <p:cNvPr id="100" name="Google Shape;100;p19"/>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1" name="Google Shape;101;p19"/>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9"/>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3" name="Google Shape;103;p19"/>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9"/>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5" name="Google Shape;105;p19"/>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6"/>
        <p:cNvGrpSpPr/>
        <p:nvPr/>
      </p:nvGrpSpPr>
      <p:grpSpPr>
        <a:xfrm>
          <a:off x="0" y="0"/>
          <a:ext cx="0" cy="0"/>
          <a:chOff x="0" y="0"/>
          <a:chExt cx="0" cy="0"/>
        </a:xfrm>
      </p:grpSpPr>
      <p:sp>
        <p:nvSpPr>
          <p:cNvPr id="107" name="Google Shape;107;p20"/>
          <p:cNvSpPr txBox="1">
            <a:spLocks noGrp="1"/>
          </p:cNvSpPr>
          <p:nvPr>
            <p:ph type="ctrTitle"/>
          </p:nvPr>
        </p:nvSpPr>
        <p:spPr>
          <a:xfrm>
            <a:off x="2429950"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8" name="Google Shape;108;p20"/>
          <p:cNvSpPr txBox="1">
            <a:spLocks noGrp="1"/>
          </p:cNvSpPr>
          <p:nvPr>
            <p:ph type="subTitle" idx="1"/>
          </p:nvPr>
        </p:nvSpPr>
        <p:spPr>
          <a:xfrm>
            <a:off x="2425075" y="1704550"/>
            <a:ext cx="4293900" cy="182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22800" y="308984"/>
            <a:ext cx="7898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2179625"/>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 name="Google Shape;34;p9"/>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 name="Google Shape;3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1600"/>
              </a:spcBef>
              <a:spcAft>
                <a:spcPts val="160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ns0:Relationships xmlns:ns0="http://schemas.openxmlformats.org/package/2006/relationships"><ns0:Relationship Id="rId2" Type="http://schemas.openxmlformats.org/officeDocument/2006/relationships/image" Target="../media/image1.jpeg" /><ns0:Relationship Id="rId1" Type="http://schemas.openxmlformats.org/officeDocument/2006/relationships/slideLayout" Target="../slideLayouts/slideLayout1.xml" /></ns0:Relationships>
</file>

<file path=ppt/slides/_rels/slide10.xml.rels><ns0:Relationships xmlns:ns0="http://schemas.openxmlformats.org/package/2006/relationships"><ns0:Relationship Id="rId3" Type="http://schemas.openxmlformats.org/officeDocument/2006/relationships/image" Target="../media/image2.png" /><ns0:Relationship Id="rId2" Type="http://schemas.openxmlformats.org/officeDocument/2006/relationships/notesSlide" Target="../notesSlides/notesSlide5.xml" /><ns0:Relationship Id="rId1" Type="http://schemas.openxmlformats.org/officeDocument/2006/relationships/slideLayout" Target="../slideLayouts/slideLayout1.xml" /></ns0:Relationships>
</file>

<file path=ppt/slides/_rels/slide11.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12.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13.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14.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15.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16.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17.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18.xml.rels><ns0:Relationships xmlns:ns0="http://schemas.openxmlformats.org/package/2006/relationships"><ns0:Relationship Id="rId3" Type="http://schemas.openxmlformats.org/officeDocument/2006/relationships/image" Target="../media/image6.png" /><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19.xml.rels><ns0:Relationships xmlns:ns0="http://schemas.openxmlformats.org/package/2006/relationships"><ns0:Relationship Id="rId3" Type="http://schemas.openxmlformats.org/officeDocument/2006/relationships/image" Target="../media/image7.png" /><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2.xml.rels><ns0:Relationships xmlns:ns0="http://schemas.openxmlformats.org/package/2006/relationships"><ns0:Relationship Id="rId3" Type="http://schemas.openxmlformats.org/officeDocument/2006/relationships/image" Target="../media/image2.png" /><ns0:Relationship Id="rId2" Type="http://schemas.openxmlformats.org/officeDocument/2006/relationships/notesSlide" Target="../notesSlides/notesSlide1.xml" /><ns0:Relationship Id="rId1" Type="http://schemas.openxmlformats.org/officeDocument/2006/relationships/slideLayout" Target="../slideLayouts/slideLayout4.xml" /></ns0:Relationships>
</file>

<file path=ppt/slides/_rels/slide20.xml.rels><ns0:Relationships xmlns:ns0="http://schemas.openxmlformats.org/package/2006/relationships"><ns0:Relationship Id="rId3" Type="http://schemas.openxmlformats.org/officeDocument/2006/relationships/image" Target="../media/image8.png" /><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21.xml.rels><ns0:Relationships xmlns:ns0="http://schemas.openxmlformats.org/package/2006/relationships"><ns0:Relationship Id="rId2" Type="http://schemas.openxmlformats.org/officeDocument/2006/relationships/image" Target="../media/image4.png" /><ns0:Relationship Id="rId1" Type="http://schemas.openxmlformats.org/officeDocument/2006/relationships/slideLayout" Target="../slideLayouts/slideLayout4.xml" /></ns0:Relationships>
</file>

<file path=ppt/slides/_rels/slide22.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23.xml.rels><ns0:Relationships xmlns:ns0="http://schemas.openxmlformats.org/package/2006/relationships"><ns0:Relationship Id="rId3" Type="http://schemas.openxmlformats.org/officeDocument/2006/relationships/image" Target="../media/image9.png" /><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3.xml.rels><ns0:Relationships xmlns:ns0="http://schemas.openxmlformats.org/package/2006/relationships"><ns0:Relationship Id="rId3" Type="http://schemas.openxmlformats.org/officeDocument/2006/relationships/image" Target="../media/image2.png" /><ns0:Relationship Id="rId2" Type="http://schemas.openxmlformats.org/officeDocument/2006/relationships/notesSlide" Target="../notesSlides/notesSlide2.xml" /><ns0:Relationship Id="rId1" Type="http://schemas.openxmlformats.org/officeDocument/2006/relationships/slideLayout" Target="../slideLayouts/slideLayout4.xml" /><ns0:Relationship Id="rId5" Type="http://schemas.openxmlformats.org/officeDocument/2006/relationships/image" Target="../media/image4.png" /><ns0:Relationship Id="rId4" Type="http://schemas.openxmlformats.org/officeDocument/2006/relationships/image" Target="../media/image3.jpeg" /></ns0:Relationships>
</file>

<file path=ppt/slides/_rels/slide4.xml.rels><ns0:Relationships xmlns:ns0="http://schemas.openxmlformats.org/package/2006/relationships"><ns0:Relationship Id="rId3" Type="http://schemas.openxmlformats.org/officeDocument/2006/relationships/image" Target="../media/image2.png" /><ns0:Relationship Id="rId2" Type="http://schemas.openxmlformats.org/officeDocument/2006/relationships/notesSlide" Target="../notesSlides/notesSlide3.xml" /><ns0:Relationship Id="rId1" Type="http://schemas.openxmlformats.org/officeDocument/2006/relationships/slideLayout" Target="../slideLayouts/slideLayout4.xml" /><ns0:Relationship Id="rId4" Type="http://schemas.openxmlformats.org/officeDocument/2006/relationships/image" Target="../media/image5.jpeg" /></ns0:Relationships>
</file>

<file path=ppt/slides/_rels/slide5.xml.rels><ns0:Relationships xmlns:ns0="http://schemas.openxmlformats.org/package/2006/relationships"><ns0:Relationship Id="rId3" Type="http://schemas.openxmlformats.org/officeDocument/2006/relationships/image" Target="../media/image2.png" /><ns0:Relationship Id="rId2" Type="http://schemas.openxmlformats.org/officeDocument/2006/relationships/notesSlide" Target="../notesSlides/notesSlide4.xml" /><ns0:Relationship Id="rId1" Type="http://schemas.openxmlformats.org/officeDocument/2006/relationships/slideLayout" Target="../slideLayouts/slideLayout4.xml" /></ns0:Relationships>
</file>

<file path=ppt/slides/_rels/slide6.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7.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8.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_rels/slide9.xml.rels><ns0:Relationships xmlns:ns0="http://schemas.openxmlformats.org/package/2006/relationships"><ns0:Relationship Id="rId2" Type="http://schemas.openxmlformats.org/officeDocument/2006/relationships/image" Target="../media/image2.png" /><ns0:Relationship Id="rId1" Type="http://schemas.openxmlformats.org/officeDocument/2006/relationships/slideLayout" Target="../slideLayouts/slideLayout1.xml" /></ns0:Relationships>
</file>

<file path=ppt/slides/slide1.xml><?xml version="1.0" encoding="utf-8"?>
<ns0:sld xmlns:ns0="http://schemas.openxmlformats.org/presentationml/2006/main" xmlns:ns1="http://schemas.openxmlformats.org/drawingml/2006/main" xmlns:r="http://schemas.openxmlformats.org/officeDocument/2006/relationships">
  <ns0:cSld>
    <ns0:spTree>
      <ns0:nvGrpSpPr>
        <ns0:cNvPr id="1" name="Shape 2344"/>
        <ns0:cNvGrpSpPr/>
        <ns0:nvPr/>
      </ns0:nvGrpSpPr>
      <ns0:grpSpPr>
        <ns1:xfrm>
          <ns1:off x="0" y="0"/>
          <ns1:ext cx="0" cy="0"/>
          <ns1:chOff x="0" y="0"/>
          <ns1:chExt cx="0" cy="0"/>
        </ns1:xfrm>
      </ns0:grpSpPr>
      <ns0:pic>
        <ns0:nvPicPr>
          <ns0:cNvPr id="2345" name="Google Shape;2345;p1"/>
          <ns0:cNvPicPr preferRelativeResize="0"/>
          <ns0:nvPr/>
        </ns0:nvPicPr>
        <ns0:blipFill rotWithShape="1">
          <ns1:blip r:embed="rId2">
            <ns1:alphaModFix/>
          </ns1:blip>
          <ns1:srcRect/>
          <ns1:stretch/>
        </ns0:blipFill>
        <ns0:spPr>
          <ns1:xfrm>
            <ns1:off x="-1143" y="0"/>
            <ns1:ext cx="9145143" cy="5143500"/>
          </ns1:xfrm>
          <ns1:prstGeom prst="rect">
            <ns1:avLst/>
          </ns1:prstGeom>
          <ns1:noFill/>
          <ns1:ln>
            <ns1:noFill/>
          </ns1:ln>
        </ns0:spPr>
      </ns0:pic>
      <ns0:sp>
        <ns0:nvSpPr>
          <ns0:cNvPr id="2346" name="Google Shape;2346;p1"/>
          <ns0:cNvSpPr/>
          <ns0:nvPr/>
        </ns0:nvSpPr>
        <ns0:spPr>
          <ns1:xfrm>
            <ns1:off x="439856" y="1546736"/>
            <ns1:ext cx="8027400" cy="1338900"/>
          </ns1:xfrm>
          <ns1:prstGeom prst="rect">
            <ns1:avLst/>
          </ns1:prstGeom>
          <ns1:noFill/>
          <ns1:ln>
            <ns1:noFill/>
          </ns1:ln>
        </ns0:spPr>
        <ns0:txBody>
          <ns1:bodyPr spcFirstLastPara="1" wrap="square" lIns="91425" tIns="45700" rIns="91425" bIns="45700" anchor="t" anchorCtr="0">
            <ns1:noAutofit/>
          </ns1:bodyPr>
          <ns1:lstStyle/>
          <ns1:p>
            <ns1:pPr marL="0" marR="0" lvl="0" indent="0" algn="ctr" rtl="0">
              <ns1:lnSpc>
                <ns1:spcPct val="100000"/>
              </ns1:lnSpc>
              <ns1:spcBef>
                <ns1:spcPts val="0"/>
              </ns1:spcBef>
              <ns1:spcAft>
                <ns1:spcPts val="0"/>
              </ns1:spcAft>
              <ns1:buClr>
                <ns1:srgbClr val="000000"/>
              </ns1:buClr>
              <ns1:buSzPts val="2700"/>
              <ns1:buFont typeface="Arial"/>
              <ns1:buNone/>
            </ns1:pPr>
            <ns1:r>
              <ns1:rPr lang="ru-RU" sz="2700" b="1" i="0" u="none" strike="noStrike" cap="none">
                <ns1:solidFill>
                  <ns1:schemeClr val="lt1"/>
                </ns1:solidFill>
                <ns1:latin typeface="Arial"/>
                <ns1:ea typeface="Arial"/>
                <ns1:cs typeface="Arial"/>
                <ns1:sym typeface="Arial"/>
              </ns1:rPr>
              <ns1:t>МЕКТЕПІШІЛІК БАҚЫЛАУ </ns1:t>
            </ns1:r>
            <ns1:endParaRPr sz="2700" b="1" i="0" u="none" strike="noStrike" cap="none">
              <ns1:solidFill>
                <ns1:schemeClr val="lt1"/>
              </ns1:solidFill>
              <ns1:latin typeface="Arial"/>
              <ns1:ea typeface="Arial"/>
              <ns1:cs typeface="Arial"/>
              <ns1:sym typeface="Arial"/>
            </ns1:endParaRPr>
          </ns1:p>
          <ns1:p>
            <ns1:pPr marL="0" marR="0" lvl="0" indent="0" algn="ctr" rtl="0">
              <ns1:lnSpc>
                <ns1:spcPct val="100000"/>
              </ns1:lnSpc>
              <ns1:spcBef>
                <ns1:spcPts val="0"/>
              </ns1:spcBef>
              <ns1:spcAft>
                <ns1:spcPts val="0"/>
              </ns1:spcAft>
              <ns1:buClr>
                <ns1:srgbClr val="000000"/>
              </ns1:buClr>
              <ns1:buSzPts val="2700"/>
              <ns1:buFont typeface="Arial"/>
              <ns1:buNone/>
            </ns1:pPr>
            <ns1:r>
              <ns1:rPr lang="ru-RU" sz="2700" b="1" i="0" u="none" strike="noStrike" cap="none">
                <ns1:solidFill>
                  <ns1:schemeClr val="lt1"/>
                </ns1:solidFill>
                <ns1:latin typeface="Arial"/>
                <ns1:ea typeface="Arial"/>
                <ns1:cs typeface="Arial"/>
                <ns1:sym typeface="Arial"/>
              </ns1:rPr>
              <ns1:t>ҚҰРАЛ РЕТІНДЕ </ns1:t>
            </ns1:r>
            <ns1:br>
              <ns1:rPr lang="ru-RU" sz="2700" b="1" i="0" u="none" strike="noStrike" cap="none">
                <ns1:solidFill>
                  <ns1:schemeClr val="lt1"/>
                </ns1:solidFill>
                <ns1:latin typeface="Arial"/>
                <ns1:ea typeface="Arial"/>
                <ns1:cs typeface="Arial"/>
                <ns1:sym typeface="Arial"/>
              </ns1:rPr>
            </ns1:br>
            <ns1:r>
              <ns1:rPr lang="ru-RU" sz="2700" b="1" i="0" u="none" strike="noStrike" cap="none">
                <ns1:solidFill>
                  <ns1:schemeClr val="lt1"/>
                </ns1:solidFill>
                <ns1:latin typeface="Arial"/>
                <ns1:ea typeface="Arial"/>
                <ns1:cs typeface="Arial"/>
                <ns1:sym typeface="Arial"/>
              </ns1:rPr>
              <ns1:t>БІЛІМ БЕРУ САПАСЫН БАСҚАРУ</ns1:t>
            </ns1:r>
            <ns1:endParaRPr sz="2700" b="0" i="0" u="none" strike="noStrike" cap="none">
              <ns1:solidFill>
                <ns1:schemeClr val="lt1"/>
              </ns1:solidFill>
              <ns1:latin typeface="Arial"/>
              <ns1:ea typeface="Arial"/>
              <ns1:cs typeface="Arial"/>
              <ns1:sym typeface="Arial"/>
            </ns1:endParaRPr>
          </ns1:p>
        </ns0:txBody>
      </ns0:sp>
      <ns0:sp>
        <ns0:nvSpPr>
          <ns0:cNvPr id="2347" name="Google Shape;2347;p1"/>
          <ns0:cNvSpPr/>
          <ns0:nvPr/>
        </ns0:nvSpPr>
        <ns0:spPr>
          <ns1:xfrm>
            <ns1:off x="558266" y="4792689"/>
            <ns1:ext cx="8027400" cy="276900"/>
          </ns1:xfrm>
          <ns1:prstGeom prst="rect">
            <ns1:avLst/>
          </ns1:prstGeom>
          <ns1:noFill/>
          <ns1:ln>
            <ns1:noFill/>
          </ns1:ln>
        </ns0:spPr>
        <ns0:txBody>
          <ns1:bodyPr spcFirstLastPara="1" wrap="square" lIns="91425" tIns="45700" rIns="91425" bIns="45700" anchor="t" anchorCtr="0">
            <ns1:noAutofit/>
          </ns1:bodyPr>
          <ns1:lstStyle/>
          <ns1:p>
            <ns1:pPr marL="0" marR="0" lvl="0" indent="0" algn="ctr" rtl="0">
              <ns1:lnSpc>
                <ns1:spcPct val="100000"/>
              </ns1:lnSpc>
              <ns1:spcBef>
                <ns1:spcPts val="0"/>
              </ns1:spcBef>
              <ns1:spcAft>
                <ns1:spcPts val="0"/>
              </ns1:spcAft>
              <ns1:buClr>
                <ns1:srgbClr val="000000"/>
              </ns1:buClr>
              <ns1:buSzPts val="1200"/>
              <ns1:buFont typeface="Arial"/>
              <ns1:buNone/>
            </ns1:pPr>
            <ns1:r>
              <ns1:rPr lang="ru-RU" sz="1200" b="1" i="0" u="none" strike="noStrike" cap="none">
                <ns1:solidFill>
                  <ns1:schemeClr val="lt1"/>
                </ns1:solidFill>
                <ns1:latin typeface="Arial"/>
                <ns1:ea typeface="Arial"/>
                <ns1:cs typeface="Arial"/>
                <ns1:sym typeface="Arial"/>
              </ns1:rPr>
              <ns1:t>2023 ж.</ns1:t>
            </ns1:r>
            <ns1:endParaRPr sz="1200" b="1" i="0" u="none" strike="noStrike" cap="none">
              <ns1:solidFill>
                <ns1:schemeClr val="lt1"/>
              </ns1:solidFill>
              <ns1:latin typeface="Arial"/>
              <ns1:ea typeface="Arial"/>
              <ns1:cs typeface="Arial"/>
              <ns1:sym typeface="Arial"/>
            </ns1:endParaRPr>
          </ns1:p>
        </ns0:txBody>
      </ns0:sp>
      <ns0:sp>
        <ns0:nvSpPr>
          <ns0:cNvPr id="2348" name="Google Shape;2348;p1"/>
          <ns0:cNvSpPr txBox="1"/>
          <ns0:nvPr/>
        </ns0:nvSpPr>
        <ns0:spPr>
          <ns1:xfrm>
            <ns1:off x="439850" y="165100"/>
            <ns1:ext cx="8704200" cy="842700"/>
          </ns1:xfrm>
          <ns1:prstGeom prst="rect">
            <ns1:avLst/>
          </ns1:prstGeom>
          <ns1:noFill/>
          <ns1:ln>
            <ns1:noFill/>
          </ns1:ln>
        </ns0:spPr>
        <ns0:txBody>
          <ns1:bodyPr spcFirstLastPara="1" wrap="square" lIns="91425" tIns="45700" rIns="91425" bIns="45700" anchor="t" anchorCtr="0">
            <ns1:spAutoFit/>
          </ns1:bodyPr>
          <ns1:lstStyle/>
          <ns1:p>
            <ns1:pPr marL="0" marR="0" lvl="0" indent="0" algn="ctr" rtl="0">
              <ns1:lnSpc>
                <ns1:spcPct val="100000"/>
              </ns1:lnSpc>
              <ns1:spcBef>
                <ns1:spcPts val="0"/>
              </ns1:spcBef>
              <ns1:spcAft>
                <ns1:spcPts val="0"/>
              </ns1:spcAft>
              <ns1:buClr>
                <ns1:srgbClr val="000000"/>
              </ns1:buClr>
              <ns1:buSzPts val="1600"/>
              <ns1:buFont typeface="Arial"/>
              <ns1:buNone/>
            </ns1:pPr>
            <ns1:r>
              <ns1:rPr lang="ru-RU" sz="1600" b="0" i="0" u="none" strike="noStrike" cap="none">
                <ns1:solidFill>
                  <ns1:schemeClr val="lt1"/>
                </ns1:solidFill>
                <ns1:latin typeface="Arial"/>
                <ns1:ea typeface="Arial"/>
                <ns1:cs typeface="Arial"/>
                <ns1:sym typeface="Arial"/>
              </ns1:rPr>
              <ns1:t>Ұлттық қауіпсіздік комитеті жанындағы Республикалық жұмыс тобы</ns1:t>
            </ns1:r>
            <ns1:r>
              <ns1:rPr lang="ru-RU" sz="1600">
                <ns1:solidFill>
                  <ns1:schemeClr val="lt1"/>
                </ns1:solidFill>
              </ns1:rPr>
              <ns1:t>ой</ns1:t>
            </ns1:r>
            <ns1:r>
              <ns1:rPr lang="ru-RU" sz="1600" b="0" i="0" u="none" strike="noStrike" cap="none">
                <ns1:solidFill>
                  <ns1:schemeClr val="lt1"/>
                </ns1:solidFill>
                <ns1:latin typeface="Arial"/>
                <ns1:ea typeface="Arial"/>
                <ns1:cs typeface="Arial"/>
                <ns1:sym typeface="Arial"/>
              </ns1:rPr>
              <ns1:t> академи</ns1:t>
            </ns1:r>
            <ns1:r>
              <ns1:rPr lang="ru-RU" sz="1600">
                <ns1:solidFill>
                  <ns1:schemeClr val="lt1"/>
                </ns1:solidFill>
              </ns1:rPr>
              <ns1:t>және</ns1:t>
            </ns1:r>
            <ns1:r>
              <ns1:rPr lang="ru-RU" sz="1600" b="0" i="0" u="none" strike="noStrike" cap="none">
                <ns1:solidFill>
                  <ns1:schemeClr val="lt1"/>
                </ns1:solidFill>
                <ns1:latin typeface="Arial"/>
                <ns1:ea typeface="Arial"/>
                <ns1:cs typeface="Arial"/>
                <ns1:sym typeface="Arial"/>
              </ns1:rPr>
              <ns1:t> Қазақстан Республикасы Білім және ғылым министрлігіраяырай Алтынсарин атындағы жалпы білім беру </ns1:t>
            </ns1:r>
            <ns1:endParaRPr sz="1600" b="0" i="0" u="none" strike="noStrike" cap="none">
              <ns1:solidFill>
                <ns1:schemeClr val="lt1"/>
              </ns1:solidFill>
              <ns1:latin typeface="Arial"/>
              <ns1:ea typeface="Arial"/>
              <ns1:cs typeface="Arial"/>
              <ns1:sym typeface="Arial"/>
            </ns1:endParaRPr>
          </ns1:p>
          <ns1:p>
            <ns1:pPr marL="0" marR="0" lvl="0" indent="0" algn="ctr" rtl="0">
              <ns1:lnSpc>
                <ns1:spcPct val="100000"/>
              </ns1:lnSpc>
              <ns1:spcBef>
                <ns1:spcPts val="0"/>
              </ns1:spcBef>
              <ns1:spcAft>
                <ns1:spcPts val="0"/>
              </ns1:spcAft>
              <ns1:buClr>
                <ns1:srgbClr val="000000"/>
              </ns1:buClr>
              <ns1:buSzPts val="1600"/>
              <ns1:buFont typeface="Arial"/>
              <ns1:buNone/>
            </ns1:pPr>
            <ns1:r>
              <ns1:rPr lang="ru-RU" sz="1600" b="0" i="0" u="none" strike="noStrike" cap="none">
                <ns1:solidFill>
                  <ns1:schemeClr val="lt1"/>
                </ns1:solidFill>
                <ns1:latin typeface="Arial"/>
                <ns1:ea typeface="Arial"/>
                <ns1:cs typeface="Arial"/>
                <ns1:sym typeface="Arial"/>
              </ns1:rPr>
              <ns1:t>нұсқаулықты әзірлеу бойынша</ns1:t>
            </ns1:r>
            <ns1:r>
              <ns1:rPr lang="ru-RU" sz="1600">
                <ns1:solidFill>
                  <ns1:schemeClr val="lt1"/>
                </ns1:solidFill>
              </ns1:rPr>
              <ns1:t> </ns1:t>
            </ns1:r>
            <ns1:r>
              <ns1:rPr lang="ru-RU" sz="1600" b="0" i="0" u="none" strike="noStrike" cap="none">
                <ns1:solidFill>
                  <ns1:schemeClr val="lt1"/>
                </ns1:solidFill>
                <ns1:latin typeface="Arial"/>
                <ns1:ea typeface="Arial"/>
                <ns1:cs typeface="Arial"/>
                <ns1:sym typeface="Arial"/>
              </ns1:rPr>
              <ns1:t>"Мектепішілік бақылауды ұйымдастыру"</ns1:t>
            </ns1:r>
            <ns1:endParaRPr sz="1600" b="0" i="0" u="none" strike="noStrike" cap="none">
              <ns1:solidFill>
                <ns1:schemeClr val="lt1"/>
              </ns1:solidFill>
              <ns1:latin typeface="Arial"/>
              <ns1:ea typeface="Arial"/>
              <ns1:cs typeface="Arial"/>
              <ns1:sym typeface="Arial"/>
            </ns1:endParaRPr>
          </ns1:p>
        </ns0:txBody>
      </ns0:sp>
      <ns0:sp>
        <ns0:nvSpPr>
          <ns0:cNvPr id="2350" name="Google Shape;2350;p1"/>
          <ns0:cNvSpPr txBox="1"/>
          <ns0:nvPr/>
        </ns0:nvSpPr>
        <ns0:spPr>
          <ns1:xfrm>
            <ns1:off x="5130265" y="3213100"/>
            <ns1:ext cx="3940316" cy="1384954"/>
          </ns1:xfrm>
          <ns1:prstGeom prst="rect">
            <ns1:avLst/>
          </ns1:prstGeom>
          <ns1:noFill/>
          <ns1:ln>
            <ns1:noFill/>
          </ns1:ln>
        </ns0:spPr>
        <ns0:txBody>
          <ns1:bodyPr spcFirstLastPara="1" wrap="square" lIns="91425" tIns="45700" rIns="91425" bIns="45700" anchor="t" anchorCtr="0">
            <ns1:spAutoFit/>
          </ns1:bodyPr>
          <ns1:lstStyle/>
          <ns1:p>
            <ns1:pPr lvl="0" algn="ctr">
              <ns1:buSzPts val="1200"/>
            </ns1:pPr>
            <ns1:r>
              <ns1:rPr lang="ru-RU" sz="1200" dirty="0">
                <ns1:solidFill>
                  <ns1:schemeClr val="lt1"/>
                </ns1:solidFill>
              </ns1:rPr>
              <ns1:t>Ғабдуллина Б.М.,</ns1:t>
            </ns1:r>
          </ns1:p>
          <ns1:p>
            <ns1:pPr lvl="0" algn="ctr">
              <ns1:buSzPts val="1200"/>
            </ns1:pPr>
            <ns1:r>
              <ns1:rPr lang="ru-RU" sz="1200" dirty="0">
                <ns1:solidFill>
                  <ns1:schemeClr val="lt1"/>
                </ns1:solidFill>
              </ns1:rPr>
              <ns1:t>жұмыс тобының жетекшісі, </ns1:t>
            </ns1:r>
          </ns1:p>
          <ns1:p>
            <ns1:pPr lvl="0" algn="ctr">
              <ns1:buSzPts val="1200"/>
            </ns1:pPr>
            <ns1:r>
              <ns1:rPr lang="ru-RU" sz="1200" dirty="0">
                <ns1:solidFill>
                  <ns1:schemeClr val="lt1"/>
                </ns1:solidFill>
              </ns1:rPr>
              <ns1:t>директордың орынбасары</ns1:t>
            </ns1:r>
          </ns1:p>
          <ns1:p>
            <ns1:pPr lvl="0" algn="ctr">
              <ns1:buSzPts val="1200"/>
            </ns1:pPr>
            <ns1:r>
              <ns1:rPr lang="ru-RU" sz="1200" dirty="0">
                <ns1:solidFill>
                  <ns1:schemeClr val="lt1"/>
                </ns1:solidFill>
              </ns1:rPr>
              <ns1:t>Әдістемелік жұмыс орталығы" КММ</ns1:t>
            </ns1:r>
          </ns1:p>
          <ns1:p>
            <ns1:pPr lvl="0" algn="ctr">
              <ns1:buSzPts val="1200"/>
            </ns1:pPr>
            <ns1:r>
              <ns1:rPr lang="ru-RU" sz="1200" dirty="0">
                <ns1:solidFill>
                  <ns1:schemeClr val="lt1"/>
                </ns1:solidFill>
              </ns1:rPr>
              <ns1:t> және ақпараттық технологиялар</ns1:t>
            </ns1:r>
          </ns1:p>
          <ns1:p>
            <ns1:pPr lvl="0" algn="ctr">
              <ns1:buSzPts val="1200"/>
            </ns1:pPr>
            <ns1:r>
              <ns1:rPr lang="ru-RU" sz="1200" dirty="0">
                <ns1:solidFill>
                  <ns1:schemeClr val="lt1"/>
                </ns1:solidFill>
              </ns1:rPr>
              <ns1:t> білім беру саласында</ns1:t>
            </ns1:r>
            <ns1:r>
              <ns1:rPr lang="ru-RU" sz="1200" dirty="0" smtClean="0">
                <ns1:solidFill>
                  <ns1:schemeClr val="lt1"/>
                </ns1:solidFill>
              </ns1:rPr>
              <ns1:t>», </ns1:t>
            </ns1:r>
            <ns1:endParaRPr lang="ru-RU" sz="1200" dirty="0">
              <ns1:solidFill>
                <ns1:schemeClr val="lt1"/>
              </ns1:solidFill>
            </ns1:endParaRPr>
          </ns1:p>
          <ns1:p>
            <ns1:pPr lvl="0" algn="ctr">
              <ns1:buSzPts val="1200"/>
            </ns1:pPr>
            <ns1:r>
              <ns1:rPr lang="ru-RU" sz="1200" dirty="0">
                <ns1:solidFill>
                  <ns1:schemeClr val="lt1"/>
                </ns1:solidFill>
              </ns1:rPr>
              <ns1:t>СҚО, Петропавл қ.</ns1:t>
            </ns1:r>
          </ns1:p>
        </ns0:txBody>
      </ns0:sp>
    </ns0:spTree>
  </ns0:cSld>
  <ns0:clrMapOvr>
    <ns1:masterClrMapping/>
  </ns0:clrMapOvr>
</ns0:sld>
</file>

<file path=ppt/slides/slide10.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3">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33164" y="40628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55586" y="67735"/>
            <ns1:ext cx="8657235" cy="338554"/>
          </ns1:xfrm>
          <ns1:prstGeom prst="rect">
            <ns1:avLst/>
          </ns1:prstGeom>
        </ns0:spPr>
        <ns0:txBody>
          <ns1:bodyPr wrap="square">
            <ns1:spAutoFit/>
          </ns1:bodyPr>
          <ns1:lstStyle/>
          <ns1:p>
            <ns1:pPr algn="ctr"/>
            <ns1:r>
              <ns1:rPr lang="ru-RU" sz="16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rPr>
              <ns1:t>БАСҚАРУШЫЛЫҚ ШЕШІМДЕРДІ ҚАБЫЛДАУ АЛГОРИТМІ</ns1:t>
            </ns1:r>
            <ns1:endParaRPr lang="ru-RU" sz="1600" b="1" dirty="0">
              <ns1:solidFill>
                <ns1:schemeClr val="tx2">
                  <ns1:lumMod val="75000"/>
                  <ns1:lumOff val="25000"/>
                </ns1:schemeClr>
              </ns1:solidFill>
              <ns1:latin typeface="Bahnschrift SemiBold" panose="020B0502040204020203" pitchFamily="34" charset="0"/>
              <ns1:ea typeface="Calibri" panose="020F0502020204030204" pitchFamily="34" charset="0"/>
            </ns1:endParaRPr>
          </ns1:p>
        </ns0:txBody>
      </ns0:sp>
      <ns0:grpSp>
        <ns0:nvGrpSpPr>
          <ns0:cNvPr id="5" name="Google Shape;375;p29"/>
          <ns0:cNvGrpSpPr/>
          <ns0:nvPr/>
        </ns0:nvGrpSpPr>
        <ns0:grpSpPr>
          <ns1:xfrm>
            <ns1:off x="6224460" y="948517"/>
            <ns1:ext cx="2439900" cy="3737782"/>
            <ns1:chOff x="6241919" y="1178010"/>
            <ns1:chExt cx="2439900" cy="3737782"/>
          </ns1:xfrm>
        </ns0:grpSpPr>
        <ns0:sp>
          <ns0:nvSpPr>
            <ns0:cNvPr id="6" name="Google Shape;376;p29"/>
            <ns0:cNvSpPr/>
            <ns0:nvPr/>
          </ns0:nvSpPr>
          <ns0:spPr>
            <ns1:xfrm>
              <ns1:off x="6241919" y="2633800"/>
              <ns1:ext cx="2439900" cy="2281992"/>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 name="Google Shape;377;p29"/>
            <ns0:cNvSpPr/>
            <ns0:nvPr/>
          </ns0:nvSpPr>
          <ns0:spPr>
            <ns1:xfrm>
              <ns1:off x="7101287" y="1178010"/>
              <ns1:ext cx="721200" cy="7212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 name="Google Shape;378;p29"/>
            <ns0:cNvSpPr txBox="1"/>
            <ns0:nvPr/>
          </ns0:nvSpPr>
          <ns0:spPr>
            <ns1:xfrm>
              <ns1:off x="6644975" y="2055900"/>
              <ns1:ext cx="1633800" cy="437400"/>
            </ns1:xfrm>
            <ns1:prstGeom prst="rect">
              <ns1:avLst/>
            </ns1:prstGeom>
            <ns1:solidFill>
              <ns1:schemeClr val="accent5"/>
            </ns1:solidFill>
            <ns1:ln>
              <ns1:noFill/>
            </ns1:ln>
          </ns0:spPr>
          <ns0:txBody>
            <ns1:bodyPr spcFirstLastPara="1" wrap="square" lIns="91425" tIns="91425" rIns="91425" bIns="91425" anchor="ctr" anchorCtr="0">
              <ns1:noAutofit/>
            </ns1:bodyPr>
            <ns1:lstStyle/>
            <ns1:p>
              <ns1:pPr algn="ctr"/>
              <ns1:r>
                <ns1:rPr lang="ru-RU" sz="1800" b="1" dirty="0" smtClean="0"/>
                <ns1:t>5 </ns1:t>
              </ns1:r>
              <ns1:r>
                <ns1:rPr lang="ru-RU" sz="1800" b="1" dirty="0"/>
                <ns1:t>кезең</ns1:t>
              </ns1:r>
            </ns1:p>
          </ns0:txBody>
        </ns0:sp>
        <ns0:sp>
          <ns0:nvSpPr>
            <ns0:cNvPr id="9" name="Google Shape;379;p29"/>
            <ns0:cNvSpPr txBox="1"/>
            <ns0:nvPr/>
          </ns0:nvSpPr>
          <ns0:spPr>
            <ns1:xfrm>
              <ns1:off x="6610450" y="2889499"/>
              <ns1:ext cx="1782600" cy="15861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Roboto"/>
                  <ns1:ea typeface="Roboto"/>
                  <ns1:cs typeface="Roboto"/>
                  <ns1:sym typeface="Roboto"/>
                </ns1:rPr>
                <ns1:t>бақылауды жүзеге асыру және басқарушылық шешімдерді қабылдау, қайталама бақылаудың мерзімдері мен орындылығын анықтау</ns1:t>
              </ns1:r>
              <ns1:endParaRPr sz="1200" dirty="0">
                <ns1:solidFill>
                  <ns1:srgbClr val="000000"/>
                </ns1:solidFill>
                <ns1:latin typeface="Roboto"/>
                <ns1:ea typeface="Roboto"/>
                <ns1:cs typeface="Roboto"/>
                <ns1:sym typeface="Roboto"/>
              </ns1:endParaRPr>
            </ns1:p>
          </ns0:txBody>
        </ns0:sp>
        <ns0:cxnSp>
          <ns0:nvCxnSpPr>
            <ns0:cNvPr id="10" name="Google Shape;380;p29"/>
            <ns0:cNvCxnSpPr>
              <ns1:stCxn id="7" idx="2"/>
              <ns1:endCxn id="8" idx="1"/>
            </ns0:cNvCxnSpPr>
            <ns0:nvPr/>
          </ns0:nvCxnSpPr>
          <ns0:spPr>
            <ns1:xfrm flipH="1">
              <ns1:off x="6644987" y="1538610"/>
              <ns1:ext cx="456300" cy="735900"/>
            </ns1:xfrm>
            <ns1:prstGeom prst="bentConnector3">
              <ns1:avLst>
                <ns1:gd name="adj1" fmla="val 152189"/>
              </ns1:avLst>
            </ns1:prstGeom>
            <ns1:noFill/>
            <ns1:ln w="19050" cap="flat" cmpd="sng">
              <ns1:solidFill>
                <ns1:schemeClr val="dk1"/>
              </ns1:solidFill>
              <ns1:prstDash val="dot"/>
              <ns1:round/>
              <ns1:headEnd type="none" w="med" len="med"/>
              <ns1:tailEnd type="none" w="med" len="med"/>
            </ns1:ln>
          </ns0:spPr>
        </ns0:cxnSp>
      </ns0:grpSp>
      <ns0:grpSp>
        <ns0:nvGrpSpPr>
          <ns0:cNvPr id="11" name="Google Shape;381;p29"/>
          <ns0:cNvGrpSpPr/>
          <ns0:nvPr/>
        </ns0:nvGrpSpPr>
        <ns0:grpSpPr>
          <ns1:xfrm>
            <ns1:off x="3352050" y="948517"/>
            <ns1:ext cx="2439900" cy="3737782"/>
            <ns1:chOff x="3369509" y="1178010"/>
            <ns1:chExt cx="2439900" cy="3737782"/>
          </ns1:xfrm>
        </ns0:grpSpPr>
        <ns0:sp>
          <ns0:nvSpPr>
            <ns0:cNvPr id="12" name="Google Shape;382;p29"/>
            <ns0:cNvSpPr/>
            <ns0:nvPr/>
          </ns0:nvSpPr>
          <ns0:spPr>
            <ns1:xfrm>
              <ns1:off x="3369509" y="2633800"/>
              <ns1:ext cx="2439900" cy="2281992"/>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 name="Google Shape;383;p29"/>
            <ns0:cNvSpPr/>
            <ns0:nvPr/>
          </ns0:nvSpPr>
          <ns0:spPr>
            <ns1:xfrm>
              <ns1:off x="4208901" y="1178010"/>
              <ns1:ext cx="721200" cy="7212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 name="Google Shape;384;p29"/>
            <ns0:cNvSpPr txBox="1"/>
            <ns0:nvPr/>
          </ns0:nvSpPr>
          <ns0:spPr>
            <ns1:xfrm>
              <ns1:off x="3772550" y="2055900"/>
              <ns1:ext cx="1633800" cy="437400"/>
            </ns1:xfrm>
            <ns1:prstGeom prst="rect">
              <ns1:avLst/>
            </ns1:prstGeom>
            <ns1:solidFill>
              <ns1:schemeClr val="accent2"/>
            </ns1:solidFill>
            <ns1:ln>
              <ns1:noFill/>
            </ns1:ln>
          </ns0:spPr>
          <ns0:txBody>
            <ns1:bodyPr spcFirstLastPara="1" wrap="square" lIns="91425" tIns="91425" rIns="91425" bIns="91425" anchor="ctr" anchorCtr="0">
              <ns1:noAutofit/>
            </ns1:bodyPr>
            <ns1:lstStyle/>
            <ns1:p>
              <ns1:pPr algn="ctr"/>
              <ns1:r>
                <ns1:rPr lang="ru-RU" sz="1800" b="1" dirty="0" smtClean="0"/>
                <ns1:t>4 </ns1:t>
              </ns1:r>
              <ns1:r>
                <ns1:rPr lang="ru-RU" sz="1800" b="1" dirty="0"/>
                <ns1:t>кезең</ns1:t>
              </ns1:r>
            </ns1:p>
          </ns0:txBody>
        </ns0:sp>
        <ns0:sp>
          <ns0:nvSpPr>
            <ns0:cNvPr id="15" name="Google Shape;385;p29"/>
            <ns0:cNvSpPr txBox="1"/>
            <ns0:nvPr/>
          </ns0:nvSpPr>
          <ns0:spPr>
            <ns1:xfrm>
              <ns1:off x="3615319" y="3091388"/>
              <ns1:ext cx="1977159" cy="15861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Roboto"/>
                  <ns1:ea typeface="Roboto"/>
                  <ns1:cs typeface="Roboto"/>
                  <ns1:sym typeface="Roboto"/>
                </ns1:rPr>
                <ns1:t>нысандарды таңдау </ns1:t>
              </ns1:r>
              <ns1:r>
                <ns1:rPr lang="ru-RU" sz="1200" dirty="0" smtClean="0">
                  <ns1:latin typeface="Roboto"/>
                  <ns1:ea typeface="Roboto"/>
                  <ns1:cs typeface="Roboto"/>
                  <ns1:sym typeface="Roboto"/>
                </ns1:rPr>
                <ns1:t>түсетін бақылауды </ns1:t>
              </ns1:r>
              <ns1:r>
                <ns1:rPr lang="ru-RU" sz="1200" dirty="0">
                  <ns1:latin typeface="Roboto"/>
                  <ns1:ea typeface="Roboto"/>
                  <ns1:cs typeface="Roboto"/>
                  <ns1:sym typeface="Roboto"/>
                </ns1:rPr>
                <ns1:t>тәуекелдер аймағына, жоспарлау </ns1:t>
              </ns1:r>
              <ns1:r>
                <ns1:rPr lang="ru-RU" sz="1200" dirty="0" err="1">
                  <ns1:latin typeface="Roboto"/>
                  <ns1:ea typeface="Roboto"/>
                  <ns1:cs typeface="Roboto"/>
                  <ns1:sym typeface="Roboto"/>
                </ns1:rPr>
                <ns1:t>мектепішілік</ns1:t>
              </ns1:r>
              <ns1:r>
                <ns1:rPr lang="ru-RU" sz="1200" dirty="0">
                  <ns1:latin typeface="Roboto"/>
                  <ns1:ea typeface="Roboto"/>
                  <ns1:cs typeface="Roboto"/>
                  <ns1:sym typeface="Roboto"/>
                </ns1:rPr>
                <ns1:t> </ns1:t>
              </ns1:r>
              <ns1:r>
                <ns1:rPr lang="ru-RU" sz="1200" dirty="0" smtClean="0">
                  <ns1:latin typeface="Roboto"/>
                  <ns1:ea typeface="Roboto"/>
                  <ns1:cs typeface="Roboto"/>
                  <ns1:sym typeface="Roboto"/>
                </ns1:rPr>
                <ns1:t>бақылауды</ns1:t>
              </ns1:r>
              <ns1:endParaRPr lang="ru-RU" sz="1200" dirty="0">
                <ns1:latin typeface="Roboto"/>
                <ns1:ea typeface="Roboto"/>
                <ns1:cs typeface="Roboto"/>
                <ns1:sym typeface="Roboto"/>
              </ns1:endParaRPr>
            </ns1:p>
          </ns0:txBody>
        </ns0:sp>
        <ns0:cxnSp>
          <ns0:nvCxnSpPr>
            <ns0:cNvPr id="16" name="Google Shape;386;p29"/>
            <ns0:cNvCxnSpPr>
              <ns1:stCxn id="13" idx="2"/>
              <ns1:endCxn id="14" idx="1"/>
            </ns0:cNvCxnSpPr>
            <ns0:nvPr/>
          </ns0:nvCxnSpPr>
          <ns0:spPr>
            <ns1:xfrm flipH="1">
              <ns1:off x="3772401" y="1538610"/>
              <ns1:ext cx="436500" cy="735900"/>
            </ns1:xfrm>
            <ns1:prstGeom prst="bentConnector3">
              <ns1:avLst>
                <ns1:gd name="adj1" fmla="val 154519"/>
              </ns1:avLst>
            </ns1:prstGeom>
            <ns1:noFill/>
            <ns1:ln w="19050" cap="flat" cmpd="sng">
              <ns1:solidFill>
                <ns1:schemeClr val="dk1"/>
              </ns1:solidFill>
              <ns1:prstDash val="dot"/>
              <ns1:round/>
              <ns1:headEnd type="none" w="med" len="med"/>
              <ns1:tailEnd type="none" w="med" len="med"/>
            </ns1:ln>
          </ns0:spPr>
        </ns0:cxnSp>
      </ns0:grpSp>
      <ns0:grpSp>
        <ns0:nvGrpSpPr>
          <ns0:cNvPr id="17" name="Google Shape;387;p29"/>
          <ns0:cNvGrpSpPr/>
          <ns0:nvPr/>
        </ns0:nvGrpSpPr>
        <ns0:grpSpPr>
          <ns1:xfrm>
            <ns1:off x="439741" y="948516"/>
            <ns1:ext cx="2439900" cy="3737783"/>
            <ns1:chOff x="457200" y="1178010"/>
            <ns1:chExt cx="2439900" cy="3532090"/>
          </ns1:xfrm>
        </ns0:grpSpPr>
        <ns0:sp>
          <ns0:nvSpPr>
            <ns0:cNvPr id="18" name="Google Shape;388;p29"/>
            <ns0:cNvSpPr/>
            <ns0:nvPr/>
          </ns0:nvSpPr>
          <ns0:spPr>
            <ns1:xfrm>
              <ns1:off x="457200" y="2633800"/>
              <ns1:ext cx="2439900" cy="20763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 name="Google Shape;389;p29"/>
            <ns0:cNvSpPr/>
            <ns0:nvPr/>
          </ns0:nvSpPr>
          <ns0:spPr>
            <ns1:xfrm>
              <ns1:off x="1316562" y="1178010"/>
              <ns1:ext cx="721200" cy="7212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0" name="Google Shape;390;p29"/>
            <ns0:cNvSpPr txBox="1"/>
            <ns0:nvPr/>
          </ns0:nvSpPr>
          <ns0:spPr>
            <ns1:xfrm>
              <ns1:off x="860225" y="2055850"/>
              <ns1:ext cx="1633800" cy="437400"/>
            </ns1:xfrm>
            <ns1:prstGeom prst="rect">
              <ns1:avLst/>
            </ns1:prstGeom>
            <ns1:solidFill>
              <ns1:schemeClr val="bg2">
                <ns1:lumMod val="10000"/>
                <ns1:lumOff val="90000"/>
              </ns1:schemeClr>
            </ns1:solidFill>
            <ns1:ln>
              <ns1:noFill/>
            </ns1:ln>
          </ns0:spPr>
          <ns0:txBody>
            <ns1:bodyPr spcFirstLastPara="1" wrap="square" lIns="91425" tIns="91425" rIns="91425" bIns="91425" anchor="ctr" anchorCtr="0">
              <ns1:noAutofit/>
            </ns1:bodyPr>
            <ns1:lstStyle/>
            <ns1:p>
              <ns1:pPr algn="ctr"/>
              <ns1:r>
                <ns1:rPr lang="ru-RU" sz="1800" b="1" dirty="0" smtClean="0"/>
                <ns1:t>3 </ns1:t>
              </ns1:r>
              <ns1:r>
                <ns1:rPr lang="ru-RU" sz="1800" b="1" dirty="0"/>
                <ns1:t>кезең</ns1:t>
              </ns1:r>
            </ns1:p>
          </ns0:txBody>
        </ns0:sp>
        <ns0:sp>
          <ns0:nvSpPr>
            <ns0:cNvPr id="21" name="Google Shape;391;p29"/>
            <ns0:cNvSpPr txBox="1"/>
            <ns0:nvPr/>
          </ns0:nvSpPr>
          <ns0:spPr>
            <ns1:xfrm>
              <ns1:off x="502892" y="2748723"/>
              <ns1:ext cx="2358059" cy="15861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Roboto"/>
                  <ns1:ea typeface="Roboto"/>
                  <ns1:cs typeface="Roboto"/>
                  <ns1:sym typeface="Roboto"/>
                </ns1:rPr>
                <ns1:t>тәуекелдермен жұмыс, яғни барлық негізгі қатысушылардың күш-жігерін шоғырландыру </ns1:t>
              </ns1:r>
              <ns1:r>
                <ns1:rPr lang="ru-RU" sz="1200" dirty="0" err="1">
                  <ns1:latin typeface="Roboto"/>
                  <ns1:ea typeface="Roboto"/>
                  <ns1:cs typeface="Roboto"/>
                  <ns1:sym typeface="Roboto"/>
                </ns1:rPr>
                <ns1:t>мектепішілік</ns1:t>
              </ns1:r>
              <ns1:r>
                <ns1:rPr lang="ru-RU" sz="1200" dirty="0">
                  <ns1:latin typeface="Roboto"/>
                  <ns1:ea typeface="Roboto"/>
                  <ns1:cs typeface="Roboto"/>
                  <ns1:sym typeface="Roboto"/>
                </ns1:rPr>
                <ns1:t> жүйелер </ns1:t>
              </ns1:r>
              <ns1:r>
                <ns1:rPr lang="ru-RU" sz="1200" dirty="0" smtClean="0">
                  <ns1:latin typeface="Roboto"/>
                  <ns1:ea typeface="Roboto"/>
                  <ns1:cs typeface="Roboto"/>
                  <ns1:sym typeface="Roboto"/>
                </ns1:rPr>
                <ns1:t>басқармалар: бөлу </ns1:t>
              </ns1:r>
              <ns1:r>
                <ns1:rPr lang="ru-RU" sz="1200" dirty="0">
                  <ns1:latin typeface="Roboto"/>
                  <ns1:ea typeface="Roboto"/>
                  <ns1:cs typeface="Roboto"/>
                  <ns1:sym typeface="Roboto"/>
                </ns1:rPr>
                <ns1:t>бойынша жауапкершілік </ns1:t>
              </ns1:r>
              <ns1:r>
                <ns1:rPr lang="ru-RU" sz="1200" dirty="0" smtClean="0">
                  <ns1:latin typeface="Roboto"/>
                  <ns1:ea typeface="Roboto"/>
                  <ns1:cs typeface="Roboto"/>
                  <ns1:sym typeface="Roboto"/>
                </ns1:rPr>
                <ns1:t>іске асыру </ns1:t>
              </ns1:r>
              <ns1:r>
                <ns1:rPr lang="ru-RU" sz="1200" dirty="0">
                  <ns1:latin typeface="Roboto"/>
                  <ns1:ea typeface="Roboto"/>
                  <ns1:cs typeface="Roboto"/>
                  <ns1:sym typeface="Roboto"/>
                </ns1:rPr>
                <ns1:t>жүргізілгеннен кейін туындаған міндеттер </ns1:t>
              </ns1:r>
              <ns1:r>
                <ns1:rPr lang="ru-RU" sz="1200" dirty="0" smtClean="0">
                  <ns1:latin typeface="Roboto"/>
                  <ns1:ea typeface="Roboto"/>
                  <ns1:cs typeface="Roboto"/>
                  <ns1:sym typeface="Roboto"/>
                </ns1:rPr>
                <ns1:t>талдау</ns1:t>
              </ns1:r>
              <ns1:endParaRPr lang="ru-RU" sz="1200" dirty="0">
                <ns1:latin typeface="Roboto"/>
                <ns1:ea typeface="Roboto"/>
                <ns1:cs typeface="Roboto"/>
                <ns1:sym typeface="Roboto"/>
              </ns1:endParaRPr>
            </ns1:p>
          </ns0:txBody>
        </ns0:sp>
        <ns0:cxnSp>
          <ns0:nvCxnSpPr>
            <ns0:cNvPr id="22" name="Google Shape;392;p29"/>
            <ns0:cNvCxnSpPr>
              <ns1:stCxn id="19" idx="2"/>
              <ns1:endCxn id="20" idx="1"/>
            </ns0:cNvCxnSpPr>
            <ns0:nvPr/>
          </ns0:nvCxnSpPr>
          <ns0:spPr>
            <ns1:xfrm flipH="1">
              <ns1:off x="860262" y="1538610"/>
              <ns1:ext cx="456300" cy="735900"/>
            </ns1:xfrm>
            <ns1:prstGeom prst="bentConnector3">
              <ns1:avLst>
                <ns1:gd name="adj1" fmla="val 152194"/>
              </ns1:avLst>
            </ns1:prstGeom>
            <ns1:noFill/>
            <ns1:ln w="19050" cap="flat" cmpd="sng">
              <ns1:solidFill>
                <ns1:schemeClr val="dk1"/>
              </ns1:solidFill>
              <ns1:prstDash val="dot"/>
              <ns1:round/>
              <ns1:headEnd type="none" w="med" len="med"/>
              <ns1:tailEnd type="none" w="med" len="med"/>
            </ns1:ln>
          </ns0:spPr>
        </ns0:cxnSp>
      </ns0:grpSp>
      <ns0:cxnSp>
        <ns0:nvCxnSpPr>
          <ns0:cNvPr id="23" name="Google Shape;436;p29"/>
          <ns0:cNvCxnSpPr>
            <ns1:stCxn id="18" idx="3"/>
            <ns1:endCxn id="12" idx="1"/>
          </ns0:cNvCxnSpPr>
          <ns0:nvPr/>
        </ns0:nvCxnSpPr>
        <ns0:spPr>
          <ns1:xfrm>
            <ns1:off x="2879641" y="3442457"/>
            <ns1:ext cx="472500" cy="0"/>
          </ns1:xfrm>
          <ns1:prstGeom prst="straightConnector1">
            <ns1:avLst/>
          </ns1:prstGeom>
          <ns1:noFill/>
          <ns1:ln w="19050" cap="flat" cmpd="sng">
            <ns1:solidFill>
              <ns1:schemeClr val="dk1"/>
            </ns1:solidFill>
            <ns1:prstDash val="dot"/>
            <ns1:round/>
            <ns1:headEnd type="none" w="med" len="med"/>
            <ns1:tailEnd type="triangle" w="med" len="med"/>
          </ns1:ln>
        </ns0:spPr>
      </ns0:cxnSp>
      <ns0:cxnSp>
        <ns0:nvCxnSpPr>
          <ns0:cNvPr id="24" name="Google Shape;437;p29"/>
          <ns0:cNvCxnSpPr>
            <ns1:stCxn id="12" idx="3"/>
            <ns1:endCxn id="6" idx="1"/>
          </ns0:cNvCxnSpPr>
          <ns0:nvPr/>
        </ns0:nvCxnSpPr>
        <ns0:spPr>
          <ns1:xfrm>
            <ns1:off x="5791950" y="3442457"/>
            <ns1:ext cx="432600" cy="0"/>
          </ns1:xfrm>
          <ns1:prstGeom prst="straightConnector1">
            <ns1:avLst/>
          </ns1:prstGeom>
          <ns1:noFill/>
          <ns1:ln w="19050" cap="flat" cmpd="sng">
            <ns1:solidFill>
              <ns1:schemeClr val="dk1"/>
            </ns1:solidFill>
            <ns1:prstDash val="dot"/>
            <ns1:round/>
            <ns1:headEnd type="none" w="med" len="med"/>
            <ns1:tailEnd type="triangle" w="med" len="med"/>
          </ns1:ln>
        </ns0:spPr>
      </ns0:cxnSp>
      <ns0:grpSp>
        <ns0:nvGrpSpPr>
          <ns0:cNvPr id="25" name="Группа 24"/>
          <ns0:cNvGrpSpPr/>
          <ns0:nvPr/>
        </ns0:nvGrpSpPr>
        <ns0:grpSpPr>
          <ns1:xfrm>
            <ns1:off x="1444628" y="1112024"/>
            <ns1:ext cx="460029" cy="394185"/>
            <ns1:chOff x="1417360" y="1297455"/>
            <ns1:chExt cx="593482" cy="508537"/>
          </ns1:xfrm>
        </ns0:grpSpPr>
        <ns0:sp>
          <ns0:nvSpPr>
            <ns0:cNvPr id="26" name="Google Shape;5038;p42"/>
            <ns0:cNvSpPr/>
            <ns0:nvPr/>
          </ns0:nvSpPr>
          <ns0:spPr>
            <ns1:xfrm>
              <ns1:off x="1417360" y="1352667"/>
              <ns1:ext cx="411958" cy="453325"/>
            </ns1:xfrm>
            <ns1:custGeom>
              <ns1:avLst/>
              <ns1:gdLst/>
              <ns1:ahLst/>
              <ns1:cxnLst/>
              <ns1:rect l="l" t="t" r="r" b="b"/>
              <ns1:pathLst>
                <ns1:path w="12289" h="13523" extrusionOk="0">
                  <ns1:moveTo>
                    <ns1:pt x="8583" y="0"/>
                  </ns1:moveTo>
                  <ns1:lnTo>
                    <ns1:pt x="1" y="3072"/>
                  </ns1:lnTo>
                  <ns1:lnTo>
                    <ns1:pt x="3706" y="13523"/>
                  </ns1:lnTo>
                  <ns1:lnTo>
                    <ns1:pt x="12288" y="10483"/>
                  </ns1:lnTo>
                  <ns1:lnTo>
                    <ns1:pt x="8583" y="0"/>
                  </ns1:lnTo>
                  <ns1:close/>
                </ns1:path>
              </ns1:pathLst>
            </ns1:custGeom>
            <ns1:solidFill>
              <ns1:srgbClr val="C4C4C4"/>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8" name="Google Shape;5039;p42"/>
            <ns0:cNvSpPr/>
            <ns0:nvPr/>
          </ns0:nvSpPr>
          <ns0:spPr>
            <ns1:xfrm>
              <ns1:off x="1554300" y="1331414"/>
              <ns1:ext cx="307904" cy="374782"/>
            </ns1:xfrm>
            <ns1:custGeom>
              <ns1:avLst/>
              <ns1:gdLst/>
              <ns1:ahLst/>
              <ns1:cxnLst/>
              <ns1:rect l="l" t="t" r="r" b="b"/>
              <ns1:pathLst>
                <ns1:path w="9185" h="11180" extrusionOk="0">
                  <ns1:moveTo>
                    <ns1:pt x="96" y="1"/>
                  </ns1:moveTo>
                  <ns1:lnTo>
                    <ns1:pt x="1" y="11117"/>
                  </ns1:lnTo>
                  <ns1:lnTo>
                    <ns1:pt x="9122" y="11180"/>
                  </ns1:lnTo>
                  <ns1:lnTo>
                    <ns1:pt x="9185" y="64"/>
                  </ns1:lnTo>
                  <ns1:lnTo>
                    <ns1:pt x="96" y="1"/>
                  </ns1:ln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9" name="Google Shape;5040;p42"/>
            <ns0:cNvSpPr/>
            <ns0:nvPr/>
          </ns0:nvSpPr>
          <ns0:spPr>
            <ns1:xfrm>
              <ns1:off x="1778330" y="1543477"/>
              <ns1:ext cx="135900" cy="133017"/>
            </ns1:xfrm>
            <ns1:custGeom>
              <ns1:avLst/>
              <ns1:gdLst/>
              <ns1:ahLst/>
              <ns1:cxnLst/>
              <ns1:rect l="l" t="t" r="r" b="b"/>
              <ns1:pathLst>
                <ns1:path w="4054" h="3968" extrusionOk="0">
                  <ns1:moveTo>
                    <ns1:pt x="582" y="1"/>
                  </ns1:moveTo>
                  <ns1:cubicBezTo>
                    <ns1:pt x="443" y="1"/>
                    <ns1:pt x="301" y="56"/>
                    <ns1:pt x="190" y="167"/>
                  </ns1:cubicBezTo>
                  <ns1:cubicBezTo>
                    <ns1:pt x="0" y="357"/>
                    <ns1:pt x="0" y="705"/>
                    <ns1:pt x="190" y="895"/>
                  </ns1:cubicBezTo>
                  <ns1:lnTo>
                    <ns1:pt x="3104" y="3809"/>
                  </ns1:lnTo>
                  <ns1:cubicBezTo>
                    <ns1:pt x="3199" y="3904"/>
                    <ns1:pt x="3325" y="3967"/>
                    <ns1:pt x="3484" y="3967"/>
                  </ns1:cubicBezTo>
                  <ns1:cubicBezTo>
                    <ns1:pt x="3610" y="3967"/>
                    <ns1:pt x="3737" y="3904"/>
                    <ns1:pt x="3864" y="3809"/>
                  </ns1:cubicBezTo>
                  <ns1:cubicBezTo>
                    <ns1:pt x="4054" y="3587"/>
                    <ns1:pt x="4054" y="3270"/>
                    <ns1:pt x="3864" y="3049"/>
                  </ns1:cubicBezTo>
                  <ns1:lnTo>
                    <ns1:pt x="950" y="167"/>
                  </ns1:lnTo>
                  <ns1:cubicBezTo>
                    <ns1:pt x="855" y="56"/>
                    <ns1:pt x="721" y="1"/>
                    <ns1:pt x="582" y="1"/>
                  </ns1:cubicBezTo>
                  <ns1:close/>
                </ns1:path>
              </ns1:pathLst>
            </ns1:custGeom>
            <ns1:solidFill>
              <ns1:srgbClr val="DD91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0" name="Google Shape;5041;p42"/>
            <ns0:cNvSpPr/>
            <ns0:nvPr/>
          </ns0:nvSpPr>
          <ns0:spPr>
            <ns1:xfrm>
              <ns1:off x="1833508" y="1598957"/>
              <ns1:ext cx="177334" cy="169624"/>
            </ns1:xfrm>
            <ns1:custGeom>
              <ns1:avLst/>
              <ns1:gdLst/>
              <ns1:ahLst/>
              <ns1:cxnLst/>
              <ns1:rect l="l" t="t" r="r" b="b"/>
              <ns1:pathLst>
                <ns1:path w="5290" h="5060" extrusionOk="0">
                  <ns1:moveTo>
                    <ns1:pt x="1141" y="0"/>
                  </ns1:moveTo>
                  <ns1:cubicBezTo>
                    <ns1:pt x="880" y="0"/>
                    <ns1:pt x="618" y="95"/>
                    <ns1:pt x="413" y="285"/>
                  </ns1:cubicBezTo>
                  <ns1:cubicBezTo>
                    <ns1:pt x="1" y="697"/>
                    <ns1:pt x="1" y="1330"/>
                    <ns1:pt x="413" y="1742"/>
                  </ns1:cubicBezTo>
                  <ns1:lnTo>
                    <ns1:pt x="3421" y="4751"/>
                  </ns1:lnTo>
                  <ns1:cubicBezTo>
                    <ns1:pt x="3627" y="4957"/>
                    <ns1:pt x="3896" y="5059"/>
                    <ns1:pt x="4161" y="5059"/>
                  </ns1:cubicBezTo>
                  <ns1:cubicBezTo>
                    <ns1:pt x="4427" y="5059"/>
                    <ns1:pt x="4688" y="4957"/>
                    <ns1:pt x="4878" y="4751"/>
                  </ns1:cubicBezTo>
                  <ns1:cubicBezTo>
                    <ns1:pt x="5290" y="4371"/>
                    <ns1:pt x="5290" y="3706"/>
                    <ns1:pt x="4878" y="3326"/>
                  </ns1:cubicBezTo>
                  <ns1:lnTo>
                    <ns1:pt x="1869" y="285"/>
                  </ns1:lnTo>
                  <ns1:cubicBezTo>
                    <ns1:pt x="1663" y="95"/>
                    <ns1:pt x="1402" y="0"/>
                    <ns1:pt x="1141" y="0"/>
                  </ns1:cubicBezTo>
                  <ns1:close/>
                </ns1:path>
              </ns1:pathLst>
            </ns1:custGeom>
            <ns1:solidFill>
              <ns1:srgbClr val="C4C4C4"/>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2" name="Google Shape;5042;p42"/>
            <ns0:cNvSpPr/>
            <ns0:nvPr/>
          </ns0:nvSpPr>
          <ns0:spPr>
            <ns1:xfrm>
              <ns1:off x="1662611" y="1371775"/>
              <ns1:ext cx="77504" cy="78577"/>
            </ns1:xfrm>
            <ns1:custGeom>
              <ns1:avLst/>
              <ns1:gdLst/>
              <ns1:ahLst/>
              <ns1:cxnLst/>
              <ns1:rect l="l" t="t" r="r" b="b"/>
              <ns1:pathLst>
                <ns1:path w="2312" h="2344" extrusionOk="0">
                  <ns1:moveTo>
                    <ns1:pt x="1172" y="0"/>
                  </ns1:moveTo>
                  <ns1:cubicBezTo>
                    <ns1:pt x="507" y="0"/>
                    <ns1:pt x="0" y="539"/>
                    <ns1:pt x="0" y="1172"/>
                  </ns1:cubicBezTo>
                  <ns1:cubicBezTo>
                    <ns1:pt x="0" y="1805"/>
                    <ns1:pt x="507" y="2344"/>
                    <ns1:pt x="1172" y="2344"/>
                  </ns1:cubicBezTo>
                  <ns1:cubicBezTo>
                    <ns1:pt x="1805" y="2344"/>
                    <ns1:pt x="2312" y="1805"/>
                    <ns1:pt x="2312" y="1172"/>
                  </ns1:cubicBezTo>
                  <ns1:cubicBezTo>
                    <ns1:pt x="2312" y="539"/>
                    <ns1:pt x="1805" y="0"/>
                    <ns1:pt x="1172" y="0"/>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3" name="Google Shape;5043;p42"/>
            <ns0:cNvSpPr/>
            <ns0:nvPr/>
          </ns0:nvSpPr>
          <ns0:spPr>
            <ns1:xfrm>
              <ns1:off x="1630764" y="1447133"/>
              <ns1:ext cx="141230" cy="99830"/>
            </ns1:xfrm>
            <ns1:custGeom>
              <ns1:avLst/>
              <ns1:gdLst/>
              <ns1:ahLst/>
              <ns1:cxnLst/>
              <ns1:rect l="l" t="t" r="r" b="b"/>
              <ns1:pathLst>
                <ns1:path w="4213" h="2978" extrusionOk="0">
                  <ns1:moveTo>
                    <ns1:pt x="1362" y="1"/>
                  </ns1:moveTo>
                  <ns1:cubicBezTo>
                    <ns1:pt x="633" y="1"/>
                    <ns1:pt x="0" y="602"/>
                    <ns1:pt x="0" y="1362"/>
                  </ns1:cubicBezTo>
                  <ns1:lnTo>
                    <ns1:pt x="0" y="2978"/>
                  </ns1:lnTo>
                  <ns1:lnTo>
                    <ns1:pt x="4212" y="2978"/>
                  </ns1:lnTo>
                  <ns1:lnTo>
                    <ns1:pt x="4212" y="1362"/>
                  </ns1:lnTo>
                  <ns1:cubicBezTo>
                    <ns1:pt x="4212" y="634"/>
                    <ns1:pt x="3610" y="1"/>
                    <ns1:pt x="2850"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4" name="Google Shape;5044;p42"/>
            <ns0:cNvSpPr/>
            <ns0:nvPr/>
          </ns0:nvSpPr>
          <ns0:spPr>
            <ns1:xfrm>
              <ns1:off x="1592515" y="1609583"/>
              <ns1:ext cx="221919" cy="16996"/>
            </ns1:xfrm>
            <ns1:custGeom>
              <ns1:avLst/>
              <ns1:gdLst/>
              <ns1:ahLst/>
              <ns1:cxnLst/>
              <ns1:rect l="l" t="t" r="r" b="b"/>
              <ns1:pathLst>
                <ns1:path w="6620" h="507" extrusionOk="0">
                  <ns1:moveTo>
                    <ns1:pt x="254" y="0"/>
                  </ns1:moveTo>
                  <ns1:cubicBezTo>
                    <ns1:pt x="128" y="0"/>
                    <ns1:pt x="1" y="127"/>
                    <ns1:pt x="1" y="253"/>
                  </ns1:cubicBezTo>
                  <ns1:cubicBezTo>
                    <ns1:pt x="1" y="380"/>
                    <ns1:pt x="128" y="507"/>
                    <ns1:pt x="254" y="507"/>
                  </ns1:cubicBezTo>
                  <ns1:lnTo>
                    <ns1:pt x="6366" y="507"/>
                  </ns1:lnTo>
                  <ns1:cubicBezTo>
                    <ns1:pt x="6493" y="507"/>
                    <ns1:pt x="6620" y="380"/>
                    <ns1:pt x="6620" y="253"/>
                  </ns1:cubicBezTo>
                  <ns1:cubicBezTo>
                    <ns1:pt x="6620" y="127"/>
                    <ns1:pt x="6493" y="0"/>
                    <ns1:pt x="6366" y="0"/>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5" name="Google Shape;5045;p42"/>
            <ns0:cNvSpPr/>
            <ns0:nvPr/>
          </ns0:nvSpPr>
          <ns0:spPr>
            <ns1:xfrm>
              <ns1:off x="1592515" y="1571334"/>
              <ns1:ext cx="221919" cy="15990"/>
            </ns1:xfrm>
            <ns1:custGeom>
              <ns1:avLst/>
              <ns1:gdLst/>
              <ns1:ahLst/>
              <ns1:cxnLst/>
              <ns1:rect l="l" t="t" r="r" b="b"/>
              <ns1:pathLst>
                <ns1:path w="6620" h="477" extrusionOk="0">
                  <ns1:moveTo>
                    <ns1:pt x="254" y="1"/>
                  </ns1:moveTo>
                  <ns1:cubicBezTo>
                    <ns1:pt x="128" y="1"/>
                    <ns1:pt x="1" y="96"/>
                    <ns1:pt x="1" y="254"/>
                  </ns1:cubicBezTo>
                  <ns1:cubicBezTo>
                    <ns1:pt x="1" y="381"/>
                    <ns1:pt x="128" y="476"/>
                    <ns1:pt x="254" y="476"/>
                  </ns1:cubicBezTo>
                  <ns1:lnTo>
                    <ns1:pt x="6366" y="476"/>
                  </ns1:lnTo>
                  <ns1:cubicBezTo>
                    <ns1:pt x="6493" y="476"/>
                    <ns1:pt x="6620" y="381"/>
                    <ns1:pt x="6620" y="254"/>
                  </ns1:cubicBezTo>
                  <ns1:cubicBezTo>
                    <ns1:pt x="6620" y="96"/>
                    <ns1:pt x="6493" y="1"/>
                    <ns1:pt x="6366"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6" name="Google Shape;5046;p42"/>
            <ns0:cNvSpPr/>
            <ns0:nvPr/>
          </ns0:nvSpPr>
          <ns0:spPr>
            <ns1:xfrm>
              <ns1:off x="1592515" y="1648838"/>
              <ns1:ext cx="221919" cy="15957"/>
            </ns1:xfrm>
            <ns1:custGeom>
              <ns1:avLst/>
              <ns1:gdLst/>
              <ns1:ahLst/>
              <ns1:cxnLst/>
              <ns1:rect l="l" t="t" r="r" b="b"/>
              <ns1:pathLst>
                <ns1:path w="6620" h="476" extrusionOk="0">
                  <ns1:moveTo>
                    <ns1:pt x="254" y="1"/>
                  </ns1:moveTo>
                  <ns1:cubicBezTo>
                    <ns1:pt x="128" y="1"/>
                    <ns1:pt x="1" y="96"/>
                    <ns1:pt x="1" y="222"/>
                  </ns1:cubicBezTo>
                  <ns1:cubicBezTo>
                    <ns1:pt x="1" y="381"/>
                    <ns1:pt x="128" y="476"/>
                    <ns1:pt x="254" y="476"/>
                  </ns1:cubicBezTo>
                  <ns1:lnTo>
                    <ns1:pt x="6366" y="476"/>
                  </ns1:lnTo>
                  <ns1:cubicBezTo>
                    <ns1:pt x="6493" y="476"/>
                    <ns1:pt x="6620" y="381"/>
                    <ns1:pt x="6620" y="222"/>
                  </ns1:cubicBezTo>
                  <ns1:cubicBezTo>
                    <ns1:pt x="6620" y="96"/>
                    <ns1:pt x="6493" y="1"/>
                    <ns1:pt x="6366"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7" name="Google Shape;5047;p42"/>
            <ns0:cNvSpPr/>
            <ns0:nvPr/>
          </ns0:nvSpPr>
          <ns0:spPr>
            <ns1:xfrm>
              <ns1:off x="1518229" y="1297455"/>
              <ns1:ext cx="355674" cy="323827"/>
            </ns1:xfrm>
            <ns1:custGeom>
              <ns1:avLst/>
              <ns1:gdLst/>
              <ns1:ahLst/>
              <ns1:cxnLst/>
              <ns1:rect l="l" t="t" r="r" b="b"/>
              <ns1:pathLst>
                <ns1:path w="10610" h="9660" extrusionOk="0">
                  <ns1:moveTo>
                    <ns1:pt x="5321" y="1077"/>
                  </ns1:moveTo>
                  <ns1:cubicBezTo>
                    <ns1:pt x="6302" y="1077"/>
                    <ns1:pt x="7252" y="1457"/>
                    <ns1:pt x="7981" y="2186"/>
                  </ns1:cubicBezTo>
                  <ns1:cubicBezTo>
                    <ns1:pt x="9438" y="3642"/>
                    <ns1:pt x="9438" y="6049"/>
                    <ns1:pt x="7981" y="7506"/>
                  </ns1:cubicBezTo>
                  <ns1:cubicBezTo>
                    <ns1:pt x="7252" y="8203"/>
                    <ns1:pt x="6302" y="8614"/>
                    <ns1:pt x="5321" y="8614"/>
                  </ns1:cubicBezTo>
                  <ns1:cubicBezTo>
                    <ns1:pt x="4307" y="8614"/>
                    <ns1:pt x="3357" y="8203"/>
                    <ns1:pt x="2660" y="7506"/>
                  </ns1:cubicBezTo>
                  <ns1:cubicBezTo>
                    <ns1:pt x="1172" y="6018"/>
                    <ns1:pt x="1172" y="3642"/>
                    <ns1:pt x="2660" y="2186"/>
                  </ns1:cubicBezTo>
                  <ns1:cubicBezTo>
                    <ns1:pt x="3357" y="1457"/>
                    <ns1:pt x="4307" y="1077"/>
                    <ns1:pt x="5321" y="1077"/>
                  </ns1:cubicBezTo>
                  <ns1:close/>
                  <ns1:moveTo>
                    <ns1:pt x="5321" y="0"/>
                  </ns1:moveTo>
                  <ns1:cubicBezTo>
                    <ns1:pt x="4022" y="0"/>
                    <ns1:pt x="2787" y="507"/>
                    <ns1:pt x="1900" y="1426"/>
                  </ns1:cubicBezTo>
                  <ns1:cubicBezTo>
                    <ns1:pt x="0" y="3294"/>
                    <ns1:pt x="0" y="6366"/>
                    <ns1:pt x="1900" y="8266"/>
                  </ns1:cubicBezTo>
                  <ns1:cubicBezTo>
                    <ns1:pt x="2819" y="9153"/>
                    <ns1:pt x="4022" y="9659"/>
                    <ns1:pt x="5321" y="9659"/>
                  </ns1:cubicBezTo>
                  <ns1:cubicBezTo>
                    <ns1:pt x="6587" y="9659"/>
                    <ns1:pt x="7822" y="9153"/>
                    <ns1:pt x="8709" y="8266"/>
                  </ns1:cubicBezTo>
                  <ns1:cubicBezTo>
                    <ns1:pt x="10609" y="6366"/>
                    <ns1:pt x="10609" y="3294"/>
                    <ns1:pt x="8709" y="1426"/>
                  </ns1:cubicBezTo>
                  <ns1:cubicBezTo>
                    <ns1:pt x="7822" y="507"/>
                    <ns1:pt x="6587" y="0"/>
                    <ns1:pt x="5321" y="0"/>
                  </ns1:cubicBezTo>
                  <ns1:close/>
                </ns1:path>
              </ns1:pathLst>
            </ns1:custGeom>
            <ns1:solidFill>
              <ns1:srgbClr val="DD91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38" name="Google Shape;4861;p41"/>
          <ns0:cNvGrpSpPr/>
          <ns0:nvPr/>
        </ns0:nvGrpSpPr>
        <ns0:grpSpPr>
          <ns1:xfrm>
            <ns1:off x="4285609" y="1117024"/>
            <ns1:ext cx="511691" cy="426089"/>
            <ns1:chOff x="7946906" y="3097744"/>
            <ns1:chExt cx="624233" cy="519804"/>
          </ns1:xfrm>
        </ns0:grpSpPr>
        <ns0:sp>
          <ns0:nvSpPr>
            <ns0:cNvPr id="39" name="Google Shape;4862;p41"/>
            <ns0:cNvSpPr/>
            <ns0:nvPr/>
          </ns0:nvSpPr>
          <ns0:spPr>
            <ns1:xfrm>
              <ns1:off x="7996697" y="3165834"/>
              <ns1:ext cx="27480" cy="19358"/>
            </ns1:xfrm>
            <ns1:custGeom>
              <ns1:avLst/>
              <ns1:gdLst/>
              <ns1:ahLst/>
              <ns1:cxnLst/>
              <ns1:rect l="l" t="t" r="r" b="b"/>
              <ns1:pathLst>
                <ns1:path w="856" h="603" extrusionOk="0">
                  <ns1:moveTo>
                    <ns1:pt x="128" y="1"/>
                  </ns1:moveTo>
                  <ns1:cubicBezTo>
                    <ns1:pt x="64" y="1"/>
                    <ns1:pt x="1" y="64"/>
                    <ns1:pt x="1" y="128"/>
                  </ns1:cubicBezTo>
                  <ns1:lnTo>
                    <ns1:pt x="1" y="508"/>
                  </ns1:lnTo>
                  <ns1:cubicBezTo>
                    <ns1:pt x="1" y="571"/>
                    <ns1:pt x="64" y="603"/>
                    <ns1:pt x="128" y="603"/>
                  </ns1:cubicBezTo>
                  <ns1:lnTo>
                    <ns1:pt x="761" y="603"/>
                  </ns1:lnTo>
                  <ns1:cubicBezTo>
                    <ns1:pt x="824" y="603"/>
                    <ns1:pt x="856" y="571"/>
                    <ns1:pt x="856" y="508"/>
                  </ns1:cubicBezTo>
                  <ns1:lnTo>
                    <ns1:pt x="856" y="128"/>
                  </ns1:lnTo>
                  <ns1:cubicBezTo>
                    <ns1:pt x="856" y="64"/>
                    <ns1:pt x="824" y="1"/>
                    <ns1:pt x="761"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 name="Google Shape;4863;p41"/>
            <ns0:cNvSpPr/>
            <ns0:nvPr/>
          </ns0:nvSpPr>
          <ns0:spPr>
            <ns1:xfrm>
              <ns1:off x="7996697" y="3272607"/>
              <ns1:ext cx="27480" cy="20353"/>
            </ns1:xfrm>
            <ns1:custGeom>
              <ns1:avLst/>
              <ns1:gdLst/>
              <ns1:ahLst/>
              <ns1:cxnLst/>
              <ns1:rect l="l" t="t" r="r" b="b"/>
              <ns1:pathLst>
                <ns1:path w="856" h="634" extrusionOk="0">
                  <ns1:moveTo>
                    <ns1:pt x="128" y="0"/>
                  </ns1:moveTo>
                  <ns1:cubicBezTo>
                    <ns1:pt x="64" y="0"/>
                    <ns1:pt x="1" y="64"/>
                    <ns1:pt x="1" y="127"/>
                  </ns1:cubicBezTo>
                  <ns1:lnTo>
                    <ns1:pt x="1" y="507"/>
                  </ns1:lnTo>
                  <ns1:cubicBezTo>
                    <ns1:pt x="1" y="570"/>
                    <ns1:pt x="64" y="634"/>
                    <ns1:pt x="128" y="634"/>
                  </ns1:cubicBezTo>
                  <ns1:lnTo>
                    <ns1:pt x="761" y="634"/>
                  </ns1:lnTo>
                  <ns1:cubicBezTo>
                    <ns1:pt x="824" y="634"/>
                    <ns1:pt x="856" y="570"/>
                    <ns1:pt x="856" y="507"/>
                  </ns1:cubicBezTo>
                  <ns1:lnTo>
                    <ns1:pt x="856" y="127"/>
                  </ns1:lnTo>
                  <ns1:cubicBezTo>
                    <ns1:pt x="856" y="64"/>
                    <ns1:pt x="824" y="0"/>
                    <ns1:pt x="761"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1" name="Google Shape;4864;p41"/>
            <ns0:cNvSpPr/>
            <ns0:nvPr/>
          </ns0:nvSpPr>
          <ns0:spPr>
            <ns1:xfrm>
              <ns1:off x="7957051" y="3176267"/>
              <ns1:ext cx="31557" cy="30786"/>
            </ns1:xfrm>
            <ns1:custGeom>
              <ns1:avLst/>
              <ns1:gdLst/>
              <ns1:ahLst/>
              <ns1:cxnLst/>
              <ns1:rect l="l" t="t" r="r" b="b"/>
              <ns1:pathLst>
                <ns1:path w="983" h="959" extrusionOk="0">
                  <ns1:moveTo>
                    <ns1:pt x="587" y="1"/>
                  </ns1:moveTo>
                  <ns1:cubicBezTo>
                    <ns1:pt x="555" y="1"/>
                    <ns1:pt x="523" y="8"/>
                    <ns1:pt x="508" y="24"/>
                  </ns1:cubicBezTo>
                  <ns1:lnTo>
                    <ns1:pt x="64" y="468"/>
                  </ns1:lnTo>
                  <ns1:cubicBezTo>
                    <ns1:pt x="1" y="531"/>
                    <ns1:pt x="1" y="594"/>
                    <ns1:pt x="64" y="658"/>
                  </ns1:cubicBezTo>
                  <ns1:lnTo>
                    <ns1:pt x="317" y="911"/>
                  </ns1:lnTo>
                  <ns1:cubicBezTo>
                    <ns1:pt x="333" y="943"/>
                    <ns1:pt x="365" y="959"/>
                    <ns1:pt x="397" y="959"/>
                  </ns1:cubicBezTo>
                  <ns1:cubicBezTo>
                    <ns1:pt x="428" y="959"/>
                    <ns1:pt x="460" y="943"/>
                    <ns1:pt x="476" y="911"/>
                  </ns1:cubicBezTo>
                  <ns1:lnTo>
                    <ns1:pt x="919" y="468"/>
                  </ns1:lnTo>
                  <ns1:cubicBezTo>
                    <ns1:pt x="983" y="404"/>
                    <ns1:pt x="983" y="341"/>
                    <ns1:pt x="919" y="309"/>
                  </ns1:cubicBezTo>
                  <ns1:lnTo>
                    <ns1:pt x="666" y="24"/>
                  </ns1:lnTo>
                  <ns1:cubicBezTo>
                    <ns1:pt x="650" y="8"/>
                    <ns1:pt x="618" y="1"/>
                    <ns1:pt x="587"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2" name="Google Shape;4865;p41"/>
            <ns0:cNvSpPr/>
            <ns0:nvPr/>
          </ns0:nvSpPr>
          <ns0:spPr>
            <ns1:xfrm>
              <ns1:off x="8033294" y="3251740"/>
              <ns1:ext cx="30562" cy="30786"/>
            </ns1:xfrm>
            <ns1:custGeom>
              <ns1:avLst/>
              <ns1:gdLst/>
              <ns1:ahLst/>
              <ns1:cxnLst/>
              <ns1:rect l="l" t="t" r="r" b="b"/>
              <ns1:pathLst>
                <ns1:path w="952" h="959" extrusionOk="0">
                  <ns1:moveTo>
                    <ns1:pt x="567" y="1"/>
                  </ns1:moveTo>
                  <ns1:cubicBezTo>
                    <ns1:pt x="539" y="1"/>
                    <ns1:pt x="508" y="17"/>
                    <ns1:pt x="476" y="48"/>
                  </ns1:cubicBezTo>
                  <ns1:lnTo>
                    <ns1:pt x="33" y="492"/>
                  </ns1:lnTo>
                  <ns1:cubicBezTo>
                    <ns1:pt x="1" y="523"/>
                    <ns1:pt x="1" y="618"/>
                    <ns1:pt x="33" y="650"/>
                  </ns1:cubicBezTo>
                  <ns1:lnTo>
                    <ns1:pt x="286" y="935"/>
                  </ns1:lnTo>
                  <ns1:cubicBezTo>
                    <ns1:pt x="318" y="951"/>
                    <ns1:pt x="349" y="959"/>
                    <ns1:pt x="381" y="959"/>
                  </ns1:cubicBezTo>
                  <ns1:cubicBezTo>
                    <ns1:pt x="413" y="959"/>
                    <ns1:pt x="444" y="951"/>
                    <ns1:pt x="476" y="935"/>
                  </ns1:cubicBezTo>
                  <ns1:lnTo>
                    <ns1:pt x="919" y="460"/>
                  </ns1:lnTo>
                  <ns1:cubicBezTo>
                    <ns1:pt x="951" y="428"/>
                    <ns1:pt x="951" y="365"/>
                    <ns1:pt x="919" y="302"/>
                  </ns1:cubicBezTo>
                  <ns1:lnTo>
                    <ns1:pt x="634" y="48"/>
                  </ns1:lnTo>
                  <ns1:cubicBezTo>
                    <ns1:pt x="619" y="17"/>
                    <ns1:pt x="595" y="1"/>
                    <ns1:pt x="567"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3" name="Google Shape;4866;p41"/>
            <ns0:cNvSpPr/>
            <ns0:nvPr/>
          </ns0:nvSpPr>
          <ns0:spPr>
            <ns1:xfrm>
              <ns1:off x="7946906" y="3215657"/>
              <ns1:ext cx="20353" cy="27480"/>
            </ns1:xfrm>
            <ns1:custGeom>
              <ns1:avLst/>
              <ns1:gdLst/>
              <ns1:ahLst/>
              <ns1:cxnLst/>
              <ns1:rect l="l" t="t" r="r" b="b"/>
              <ns1:pathLst>
                <ns1:path w="634" h="856" extrusionOk="0">
                  <ns1:moveTo>
                    <ns1:pt x="127" y="1"/>
                  </ns1:moveTo>
                  <ns1:cubicBezTo>
                    <ns1:pt x="63" y="1"/>
                    <ns1:pt x="0" y="32"/>
                    <ns1:pt x="0" y="96"/>
                  </ns1:cubicBezTo>
                  <ns1:lnTo>
                    <ns1:pt x="0" y="729"/>
                  </ns1:lnTo>
                  <ns1:cubicBezTo>
                    <ns1:pt x="0" y="792"/>
                    <ns1:pt x="63" y="856"/>
                    <ns1:pt x="127" y="856"/>
                  </ns1:cubicBezTo>
                  <ns1:lnTo>
                    <ns1:pt x="507" y="856"/>
                  </ns1:lnTo>
                  <ns1:cubicBezTo>
                    <ns1:pt x="570" y="856"/>
                    <ns1:pt x="633" y="792"/>
                    <ns1:pt x="633" y="729"/>
                  </ns1:cubicBezTo>
                  <ns1:lnTo>
                    <ns1:pt x="633" y="96"/>
                  </ns1:lnTo>
                  <ns1:cubicBezTo>
                    <ns1:pt x="633" y="32"/>
                    <ns1:pt x="570" y="1"/>
                    <ns1:pt x="507"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4" name="Google Shape;4867;p41"/>
            <ns0:cNvSpPr/>
            <ns0:nvPr/>
          </ns0:nvSpPr>
          <ns0:spPr>
            <ns1:xfrm>
              <ns1:off x="8054675" y="3215657"/>
              <ns1:ext cx="19326" cy="27480"/>
            </ns1:xfrm>
            <ns1:custGeom>
              <ns1:avLst/>
              <ns1:gdLst/>
              <ns1:ahLst/>
              <ns1:cxnLst/>
              <ns1:rect l="l" t="t" r="r" b="b"/>
              <ns1:pathLst>
                <ns1:path w="602" h="856" extrusionOk="0">
                  <ns1:moveTo>
                    <ns1:pt x="127" y="1"/>
                  </ns1:moveTo>
                  <ns1:cubicBezTo>
                    <ns1:pt x="32" y="1"/>
                    <ns1:pt x="0" y="32"/>
                    <ns1:pt x="0" y="96"/>
                  </ns1:cubicBezTo>
                  <ns1:lnTo>
                    <ns1:pt x="0" y="729"/>
                  </ns1:lnTo>
                  <ns1:cubicBezTo>
                    <ns1:pt x="0" y="792"/>
                    <ns1:pt x="32" y="856"/>
                    <ns1:pt x="127" y="856"/>
                  </ns1:cubicBezTo>
                  <ns1:lnTo>
                    <ns1:pt x="475" y="856"/>
                  </ns1:lnTo>
                  <ns1:cubicBezTo>
                    <ns1:pt x="570" y="856"/>
                    <ns1:pt x="602" y="792"/>
                    <ns1:pt x="602" y="729"/>
                  </ns1:cubicBezTo>
                  <ns1:lnTo>
                    <ns1:pt x="602" y="96"/>
                  </ns1:lnTo>
                  <ns1:cubicBezTo>
                    <ns1:pt x="602" y="32"/>
                    <ns1:pt x="538" y="1"/>
                    <ns1:pt x="475"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5" name="Google Shape;4868;p41"/>
            <ns0:cNvSpPr/>
            <ns0:nvPr/>
          </ns0:nvSpPr>
          <ns0:spPr>
            <ns1:xfrm>
              <ns1:off x="7957051" y="3251740"/>
              <ns1:ext cx="31557" cy="30786"/>
            </ns1:xfrm>
            <ns1:custGeom>
              <ns1:avLst/>
              <ns1:gdLst/>
              <ns1:ahLst/>
              <ns1:cxnLst/>
              <ns1:rect l="l" t="t" r="r" b="b"/>
              <ns1:pathLst>
                <ns1:path w="983" h="959" extrusionOk="0">
                  <ns1:moveTo>
                    <ns1:pt x="397" y="1"/>
                  </ns1:moveTo>
                  <ns1:cubicBezTo>
                    <ns1:pt x="365" y="1"/>
                    <ns1:pt x="333" y="17"/>
                    <ns1:pt x="317" y="48"/>
                  </ns1:cubicBezTo>
                  <ns1:lnTo>
                    <ns1:pt x="64" y="302"/>
                  </ns1:lnTo>
                  <ns1:cubicBezTo>
                    <ns1:pt x="1" y="365"/>
                    <ns1:pt x="1" y="428"/>
                    <ns1:pt x="64" y="460"/>
                  </ns1:cubicBezTo>
                  <ns1:lnTo>
                    <ns1:pt x="508" y="935"/>
                  </ns1:lnTo>
                  <ns1:cubicBezTo>
                    <ns1:pt x="523" y="951"/>
                    <ns1:pt x="555" y="959"/>
                    <ns1:pt x="587" y="959"/>
                  </ns1:cubicBezTo>
                  <ns1:cubicBezTo>
                    <ns1:pt x="618" y="959"/>
                    <ns1:pt x="650" y="951"/>
                    <ns1:pt x="666" y="935"/>
                  </ns1:cubicBezTo>
                  <ns1:lnTo>
                    <ns1:pt x="919" y="650"/>
                  </ns1:lnTo>
                  <ns1:cubicBezTo>
                    <ns1:pt x="983" y="618"/>
                    <ns1:pt x="983" y="523"/>
                    <ns1:pt x="919" y="492"/>
                  </ns1:cubicBezTo>
                  <ns1:lnTo>
                    <ns1:pt x="476" y="48"/>
                  </ns1:lnTo>
                  <ns1:cubicBezTo>
                    <ns1:pt x="460" y="17"/>
                    <ns1:pt x="428" y="1"/>
                    <ns1:pt x="397"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6" name="Google Shape;4869;p41"/>
            <ns0:cNvSpPr/>
            <ns0:nvPr/>
          </ns0:nvSpPr>
          <ns0:spPr>
            <ns1:xfrm>
              <ns1:off x="8033294" y="3176267"/>
              <ns1:ext cx="30562" cy="30786"/>
            </ns1:xfrm>
            <ns1:custGeom>
              <ns1:avLst/>
              <ns1:gdLst/>
              <ns1:ahLst/>
              <ns1:cxnLst/>
              <ns1:rect l="l" t="t" r="r" b="b"/>
              <ns1:pathLst>
                <ns1:path w="952" h="959" extrusionOk="0">
                  <ns1:moveTo>
                    <ns1:pt x="381" y="1"/>
                  </ns1:moveTo>
                  <ns1:cubicBezTo>
                    <ns1:pt x="349" y="1"/>
                    <ns1:pt x="318" y="8"/>
                    <ns1:pt x="286" y="24"/>
                  </ns1:cubicBezTo>
                  <ns1:lnTo>
                    <ns1:pt x="33" y="309"/>
                  </ns1:lnTo>
                  <ns1:cubicBezTo>
                    <ns1:pt x="1" y="341"/>
                    <ns1:pt x="1" y="404"/>
                    <ns1:pt x="33" y="468"/>
                  </ns1:cubicBezTo>
                  <ns1:lnTo>
                    <ns1:pt x="476" y="911"/>
                  </ns1:lnTo>
                  <ns1:cubicBezTo>
                    <ns1:pt x="508" y="943"/>
                    <ns1:pt x="539" y="959"/>
                    <ns1:pt x="571" y="959"/>
                  </ns1:cubicBezTo>
                  <ns1:cubicBezTo>
                    <ns1:pt x="603" y="959"/>
                    <ns1:pt x="634" y="943"/>
                    <ns1:pt x="666" y="911"/>
                  </ns1:cubicBezTo>
                  <ns1:lnTo>
                    <ns1:pt x="919" y="658"/>
                  </ns1:lnTo>
                  <ns1:cubicBezTo>
                    <ns1:pt x="951" y="594"/>
                    <ns1:pt x="951" y="531"/>
                    <ns1:pt x="919" y="468"/>
                  </ns1:cubicBezTo>
                  <ns1:lnTo>
                    <ns1:pt x="476" y="24"/>
                  </ns1:lnTo>
                  <ns1:cubicBezTo>
                    <ns1:pt x="444" y="8"/>
                    <ns1:pt x="413" y="1"/>
                    <ns1:pt x="381"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7" name="Google Shape;4870;p41"/>
            <ns0:cNvSpPr/>
            <ns0:nvPr/>
          </ns0:nvSpPr>
          <ns0:spPr>
            <ns1:xfrm>
              <ns1:off x="7966200" y="3184132"/>
              <ns1:ext cx="89502" cy="89502"/>
            </ns1:xfrm>
            <ns1:custGeom>
              <ns1:avLst/>
              <ns1:gdLst/>
              <ns1:ahLst/>
              <ns1:cxnLst/>
              <ns1:rect l="l" t="t" r="r" b="b"/>
              <ns1:pathLst>
                <ns1:path w="2788" h="2788" extrusionOk="0">
                  <ns1:moveTo>
                    <ns1:pt x="1394" y="318"/>
                  </ns1:moveTo>
                  <ns1:cubicBezTo>
                    <ns1:pt x="1996" y="318"/>
                    <ns1:pt x="2503" y="793"/>
                    <ns1:pt x="2503" y="1394"/>
                  </ns1:cubicBezTo>
                  <ns1:cubicBezTo>
                    <ns1:pt x="2471" y="1996"/>
                    <ns1:pt x="1996" y="2503"/>
                    <ns1:pt x="1394" y="2503"/>
                  </ns1:cubicBezTo>
                  <ns1:cubicBezTo>
                    <ns1:pt x="793" y="2503"/>
                    <ns1:pt x="286" y="2028"/>
                    <ns1:pt x="286" y="1394"/>
                  </ns1:cubicBezTo>
                  <ns1:cubicBezTo>
                    <ns1:pt x="286" y="793"/>
                    <ns1:pt x="793" y="318"/>
                    <ns1:pt x="1394" y="318"/>
                  </ns1:cubicBezTo>
                  <ns1:close/>
                  <ns1:moveTo>
                    <ns1:pt x="1394" y="1"/>
                  </ns1:moveTo>
                  <ns1:cubicBezTo>
                    <ns1:pt x="603" y="1"/>
                    <ns1:pt x="1" y="634"/>
                    <ns1:pt x="1" y="1394"/>
                  </ns1:cubicBezTo>
                  <ns1:cubicBezTo>
                    <ns1:pt x="1" y="2186"/>
                    <ns1:pt x="634" y="2788"/>
                    <ns1:pt x="1394" y="2788"/>
                  </ns1:cubicBezTo>
                  <ns1:cubicBezTo>
                    <ns1:pt x="2154" y="2788"/>
                    <ns1:pt x="2788" y="2186"/>
                    <ns1:pt x="2788" y="1394"/>
                  </ns1:cubicBezTo>
                  <ns1:cubicBezTo>
                    <ns1:pt x="2788" y="634"/>
                    <ns1:pt x="2154" y="1"/>
                    <ns1:pt x="1394"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8" name="Google Shape;4871;p41"/>
            <ns0:cNvSpPr/>
            <ns0:nvPr/>
          </ns0:nvSpPr>
          <ns0:spPr>
            <ns1:xfrm>
              <ns1:off x="8159361" y="3431225"/>
              <ns1:ext cx="194220" cy="172808"/>
            </ns1:xfrm>
            <ns1:custGeom>
              <ns1:avLst/>
              <ns1:gdLst/>
              <ns1:ahLst/>
              <ns1:cxnLst/>
              <ns1:rect l="l" t="t" r="r" b="b"/>
              <ns1:pathLst>
                <ns1:path w="6050" h="5383" extrusionOk="0">
                  <ns1:moveTo>
                    <ns1:pt x="3032" y="919"/>
                  </ns1:moveTo>
                  <ns1:cubicBezTo>
                    <ns1:pt x="3770" y="919"/>
                    <ns1:pt x="4467" y="1395"/>
                    <ns1:pt x="4720" y="2153"/>
                  </ns1:cubicBezTo>
                  <ns1:cubicBezTo>
                    <ns1:pt x="5005" y="3071"/>
                    <ns1:pt x="4498" y="4085"/>
                    <ns1:pt x="3580" y="4370"/>
                  </ns1:cubicBezTo>
                  <ns1:cubicBezTo>
                    <ns1:pt x="3388" y="4434"/>
                    <ns1:pt x="3195" y="4464"/>
                    <ns1:pt x="3007" y="4464"/>
                  </ns1:cubicBezTo>
                  <ns1:cubicBezTo>
                    <ns1:pt x="2261" y="4464"/>
                    <ns1:pt x="1584" y="3988"/>
                    <ns1:pt x="1331" y="3230"/>
                  </ns1:cubicBezTo>
                  <ns1:cubicBezTo>
                    <ns1:pt x="1046" y="2311"/>
                    <ns1:pt x="1553" y="1298"/>
                    <ns1:pt x="2471" y="1013"/>
                  </ns1:cubicBezTo>
                  <ns1:cubicBezTo>
                    <ns1:pt x="2656" y="949"/>
                    <ns1:pt x="2845" y="919"/>
                    <ns1:pt x="3032" y="919"/>
                  </ns1:cubicBezTo>
                  <ns1:close/>
                  <ns1:moveTo>
                    <ns1:pt x="2997" y="0"/>
                  </ns1:moveTo>
                  <ns1:cubicBezTo>
                    <ns1:pt x="2727" y="0"/>
                    <ns1:pt x="2454" y="41"/>
                    <ns1:pt x="2186" y="126"/>
                  </ns1:cubicBezTo>
                  <ns1:cubicBezTo>
                    <ns1:pt x="761" y="601"/>
                    <ns1:pt x="1" y="2121"/>
                    <ns1:pt x="476" y="3546"/>
                  </ns1:cubicBezTo>
                  <ns1:cubicBezTo>
                    <ns1:pt x="834" y="4671"/>
                    <ns1:pt x="1893" y="5383"/>
                    <ns1:pt x="3037" y="5383"/>
                  </ns1:cubicBezTo>
                  <ns1:cubicBezTo>
                    <ns1:pt x="3311" y="5383"/>
                    <ns1:pt x="3589" y="5342"/>
                    <ns1:pt x="3865" y="5257"/>
                  </ns1:cubicBezTo>
                  <ns1:cubicBezTo>
                    <ns1:pt x="5258" y="4782"/>
                    <ns1:pt x="6050" y="3261"/>
                    <ns1:pt x="5575" y="1868"/>
                  </ns1:cubicBezTo>
                  <ns1:cubicBezTo>
                    <ns1:pt x="5191" y="717"/>
                    <ns1:pt x="4126" y="0"/>
                    <ns1:pt x="2997"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9" name="Google Shape;4872;p41"/>
            <ns0:cNvSpPr/>
            <ns0:nvPr/>
          </ns0:nvSpPr>
          <ns0:spPr>
            <ns1:xfrm>
              <ns1:off x="8208189" y="3417710"/>
              <ns1:ext cx="42728" cy="35249"/>
            </ns1:xfrm>
            <ns1:custGeom>
              <ns1:avLst/>
              <ns1:gdLst/>
              <ns1:ahLst/>
              <ns1:cxnLst/>
              <ns1:rect l="l" t="t" r="r" b="b"/>
              <ns1:pathLst>
                <ns1:path w="1331" h="1098" extrusionOk="0">
                  <ns1:moveTo>
                    <ns1:pt x="1000" y="1"/>
                  </ns1:moveTo>
                  <ns1:cubicBezTo>
                    <ns1:pt x="984" y="1"/>
                    <ns1:pt x="967" y="3"/>
                    <ns1:pt x="950" y="9"/>
                  </ns1:cubicBezTo>
                  <ns1:lnTo>
                    <ns1:pt x="127" y="294"/>
                  </ns1:lnTo>
                  <ns1:cubicBezTo>
                    <ns1:pt x="32" y="326"/>
                    <ns1:pt x="0" y="421"/>
                    <ns1:pt x="0" y="484"/>
                  </ns1:cubicBezTo>
                  <ns1:lnTo>
                    <ns1:pt x="190" y="991"/>
                  </ns1:lnTo>
                  <ns1:cubicBezTo>
                    <ns1:pt x="190" y="1062"/>
                    <ns1:pt x="244" y="1097"/>
                    <ns1:pt x="310" y="1097"/>
                  </ns1:cubicBezTo>
                  <ns1:cubicBezTo>
                    <ns1:pt x="333" y="1097"/>
                    <ns1:pt x="356" y="1093"/>
                    <ns1:pt x="380" y="1086"/>
                  </ns1:cubicBezTo>
                  <ns1:lnTo>
                    <ns1:pt x="1203" y="832"/>
                  </ns1:lnTo>
                  <ns1:cubicBezTo>
                    <ns1:pt x="1299" y="801"/>
                    <ns1:pt x="1330" y="706"/>
                    <ns1:pt x="1299" y="611"/>
                  </ns1:cubicBezTo>
                  <ns1:lnTo>
                    <ns1:pt x="1140" y="135"/>
                  </ns1:lnTo>
                  <ns1:cubicBezTo>
                    <ns1:pt x="1140" y="57"/>
                    <ns1:pt x="1076" y="1"/>
                    <ns1:pt x="1000"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0" name="Google Shape;4873;p41"/>
            <ns0:cNvSpPr/>
            <ns0:nvPr/>
          </ns0:nvSpPr>
          <ns0:spPr>
            <ns1:xfrm>
              <ns1:off x="8261029" y="3582299"/>
              <ns1:ext cx="43756" cy="35249"/>
            </ns1:xfrm>
            <ns1:custGeom>
              <ns1:avLst/>
              <ns1:gdLst/>
              <ns1:ahLst/>
              <ns1:cxnLst/>
              <ns1:rect l="l" t="t" r="r" b="b"/>
              <ns1:pathLst>
                <ns1:path w="1363" h="1098" extrusionOk="0">
                  <ns1:moveTo>
                    <ns1:pt x="1035" y="0"/>
                  </ns1:moveTo>
                  <ns1:cubicBezTo>
                    <ns1:pt x="1016" y="0"/>
                    <ns1:pt x="998" y="4"/>
                    <ns1:pt x="983" y="12"/>
                  </ns1:cubicBezTo>
                  <ns1:lnTo>
                    <ns1:pt x="159" y="266"/>
                  </ns1:lnTo>
                  <ns1:cubicBezTo>
                    <ns1:pt x="64" y="297"/>
                    <ns1:pt x="1" y="392"/>
                    <ns1:pt x="33" y="487"/>
                  </ns1:cubicBezTo>
                  <ns1:lnTo>
                    <ns1:pt x="191" y="962"/>
                  </ns1:lnTo>
                  <ns1:cubicBezTo>
                    <ns1:pt x="217" y="1040"/>
                    <ns1:pt x="286" y="1097"/>
                    <ns1:pt x="362" y="1097"/>
                  </ns1:cubicBezTo>
                  <ns1:cubicBezTo>
                    <ns1:pt x="379" y="1097"/>
                    <ns1:pt x="396" y="1095"/>
                    <ns1:pt x="413" y="1089"/>
                  </ns1:cubicBezTo>
                  <ns1:lnTo>
                    <ns1:pt x="1236" y="804"/>
                  </ns1:lnTo>
                  <ns1:cubicBezTo>
                    <ns1:pt x="1331" y="772"/>
                    <ns1:pt x="1363" y="677"/>
                    <ns1:pt x="1331" y="614"/>
                  </ns1:cubicBezTo>
                  <ns1:lnTo>
                    <ns1:pt x="1173" y="107"/>
                  </ns1:lnTo>
                  <ns1:cubicBezTo>
                    <ns1:pt x="1149" y="36"/>
                    <ns1:pt x="1089" y="0"/>
                    <ns1:pt x="1035"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1" name="Google Shape;4874;p41"/>
            <ns0:cNvSpPr/>
            <ns0:nvPr/>
          </ns0:nvSpPr>
          <ns0:spPr>
            <ns1:xfrm>
              <ns1:off x="8159361" y="3457228"/>
              <ns1:ext cx="39711" cy="43178"/>
            </ns1:xfrm>
            <ns1:custGeom>
              <ns1:avLst/>
              <ns1:gdLst/>
              <ns1:ahLst/>
              <ns1:cxnLst/>
              <ns1:rect l="l" t="t" r="r" b="b"/>
              <ns1:pathLst>
                <ns1:path w="1237" h="1345" extrusionOk="0">
                  <ns1:moveTo>
                    <ns1:pt x="591" y="0"/>
                  </ns1:moveTo>
                  <ns1:cubicBezTo>
                    <ns1:pt x="525" y="0"/>
                    <ns1:pt x="468" y="30"/>
                    <ns1:pt x="444" y="76"/>
                  </ns1:cubicBezTo>
                  <ns1:lnTo>
                    <ns1:pt x="33" y="868"/>
                  </ns1:lnTo>
                  <ns1:cubicBezTo>
                    <ns1:pt x="1" y="963"/>
                    <ns1:pt x="33" y="1058"/>
                    <ns1:pt x="128" y="1090"/>
                  </ns1:cubicBezTo>
                  <ns1:lnTo>
                    <ns1:pt x="571" y="1311"/>
                  </ns1:lnTo>
                  <ns1:cubicBezTo>
                    <ns1:pt x="605" y="1334"/>
                    <ns1:pt x="638" y="1344"/>
                    <ns1:pt x="669" y="1344"/>
                  </ns1:cubicBezTo>
                  <ns1:cubicBezTo>
                    <ns1:pt x="725" y="1344"/>
                    <ns1:pt x="772" y="1309"/>
                    <ns1:pt x="793" y="1248"/>
                  </ns1:cubicBezTo>
                  <ns1:lnTo>
                    <ns1:pt x="1204" y="488"/>
                  </ns1:lnTo>
                  <ns1:cubicBezTo>
                    <ns1:pt x="1236" y="393"/>
                    <ns1:pt x="1204" y="298"/>
                    <ns1:pt x="1109" y="266"/>
                  </ns1:cubicBezTo>
                  <ns1:lnTo>
                    <ns1:pt x="666" y="13"/>
                  </ns1:lnTo>
                  <ns1:cubicBezTo>
                    <ns1:pt x="641" y="4"/>
                    <ns1:pt x="615" y="0"/>
                    <ns1:pt x="591"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2" name="Google Shape;4875;p41"/>
            <ns0:cNvSpPr/>
            <ns0:nvPr/>
          </ns0:nvSpPr>
          <ns0:spPr>
            <ns1:xfrm>
              <ns1:off x="8313902" y="3535077"/>
              <ns1:ext cx="39679" cy="42953"/>
            </ns1:xfrm>
            <ns1:custGeom>
              <ns1:avLst/>
              <ns1:gdLst/>
              <ns1:ahLst/>
              <ns1:cxnLst/>
              <ns1:rect l="l" t="t" r="r" b="b"/>
              <ns1:pathLst>
                <ns1:path w="1236" h="1338" extrusionOk="0">
                  <ns1:moveTo>
                    <ns1:pt x="572" y="0"/>
                  </ns1:moveTo>
                  <ns1:cubicBezTo>
                    <ns1:pt x="518" y="0"/>
                    <ns1:pt x="457" y="45"/>
                    <ns1:pt x="412" y="90"/>
                  </ns1:cubicBezTo>
                  <ns1:lnTo>
                    <ns1:pt x="32" y="850"/>
                  </ns1:lnTo>
                  <ns1:cubicBezTo>
                    <ns1:pt x="1" y="945"/>
                    <ns1:pt x="32" y="1040"/>
                    <ns1:pt x="96" y="1071"/>
                  </ns1:cubicBezTo>
                  <ns1:lnTo>
                    <ns1:pt x="571" y="1325"/>
                  </ns1:lnTo>
                  <ns1:cubicBezTo>
                    <ns1:pt x="596" y="1333"/>
                    <ns1:pt x="622" y="1337"/>
                    <ns1:pt x="646" y="1337"/>
                  </ns1:cubicBezTo>
                  <ns1:cubicBezTo>
                    <ns1:pt x="712" y="1337"/>
                    <ns1:pt x="769" y="1308"/>
                    <ns1:pt x="792" y="1261"/>
                  </ns1:cubicBezTo>
                  <ns1:lnTo>
                    <ns1:pt x="1172" y="470"/>
                  </ns1:lnTo>
                  <ns1:cubicBezTo>
                    <ns1:pt x="1236" y="406"/>
                    <ns1:pt x="1172" y="280"/>
                    <ns1:pt x="1109" y="248"/>
                  </ns1:cubicBezTo>
                  <ns1:lnTo>
                    <ns1:pt x="634" y="26"/>
                  </ns1:lnTo>
                  <ns1:cubicBezTo>
                    <ns1:pt x="615" y="8"/>
                    <ns1:pt x="594" y="0"/>
                    <ns1:pt x="572"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3" name="Google Shape;4876;p41"/>
            <ns0:cNvSpPr/>
            <ns0:nvPr/>
          </ns0:nvSpPr>
          <ns0:spPr>
            <ns1:xfrm>
              <ns1:off x="8156311" y="3523423"/>
              <ns1:ext cx="36661" cy="42279"/>
            </ns1:xfrm>
            <ns1:custGeom>
              <ns1:avLst/>
              <ns1:gdLst/>
              <ns1:ahLst/>
              <ns1:cxnLst/>
              <ns1:rect l="l" t="t" r="r" b="b"/>
              <ns1:pathLst>
                <ns1:path w="1142" h="1317" extrusionOk="0">
                  <ns1:moveTo>
                    <ns1:pt x="672" y="1"/>
                  </ns1:moveTo>
                  <ns1:cubicBezTo>
                    <ns1:pt x="659" y="1"/>
                    <ns1:pt x="646" y="4"/>
                    <ns1:pt x="634" y="9"/>
                  </ns1:cubicBezTo>
                  <ns1:lnTo>
                    <ns1:pt x="128" y="168"/>
                  </ns1:lnTo>
                  <ns1:cubicBezTo>
                    <ns1:pt x="33" y="199"/>
                    <ns1:pt x="1" y="294"/>
                    <ns1:pt x="33" y="389"/>
                  </ns1:cubicBezTo>
                  <ns1:lnTo>
                    <ns1:pt x="286" y="1213"/>
                  </ns1:lnTo>
                  <ns1:cubicBezTo>
                    <ns1:pt x="312" y="1265"/>
                    <ns1:pt x="380" y="1316"/>
                    <ns1:pt x="456" y="1316"/>
                  </ns1:cubicBezTo>
                  <ns1:cubicBezTo>
                    <ns1:pt x="473" y="1316"/>
                    <ns1:pt x="490" y="1314"/>
                    <ns1:pt x="508" y="1308"/>
                  </ns1:cubicBezTo>
                  <ns1:lnTo>
                    <ns1:pt x="983" y="1149"/>
                  </ns1:lnTo>
                  <ns1:cubicBezTo>
                    <ns1:pt x="1078" y="1118"/>
                    <ns1:pt x="1141" y="1023"/>
                    <ns1:pt x="1109" y="928"/>
                  </ns1:cubicBezTo>
                  <ns1:lnTo>
                    <ns1:pt x="824" y="104"/>
                  </ns1:lnTo>
                  <ns1:cubicBezTo>
                    <ns1:pt x="798" y="53"/>
                    <ns1:pt x="730" y="1"/>
                    <ns1:pt x="672"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4" name="Google Shape;4877;p41"/>
            <ns0:cNvSpPr/>
            <ns0:nvPr/>
          </ns0:nvSpPr>
          <ns0:spPr>
            <ns1:xfrm>
              <ns1:off x="8320002" y="3469555"/>
              <ns1:ext cx="36629" cy="42375"/>
            </ns1:xfrm>
            <ns1:custGeom>
              <ns1:avLst/>
              <ns1:gdLst/>
              <ns1:ahLst/>
              <ns1:cxnLst/>
              <ns1:rect l="l" t="t" r="r" b="b"/>
              <ns1:pathLst>
                <ns1:path w="1141" h="1320" extrusionOk="0">
                  <ns1:moveTo>
                    <ns1:pt x="672" y="1"/>
                  </ns1:moveTo>
                  <ns1:cubicBezTo>
                    <ns1:pt x="658" y="1"/>
                    <ns1:pt x="646" y="3"/>
                    <ns1:pt x="634" y="9"/>
                  </ns1:cubicBezTo>
                  <ns1:lnTo>
                    <ns1:pt x="127" y="167"/>
                  </ns1:lnTo>
                  <ns1:cubicBezTo>
                    <ns1:pt x="64" y="199"/>
                    <ns1:pt x="1" y="294"/>
                    <ns1:pt x="32" y="389"/>
                  </ns1:cubicBezTo>
                  <ns1:lnTo>
                    <ns1:pt x="317" y="1212"/>
                  </ns1:lnTo>
                  <ns1:cubicBezTo>
                    <ns1:pt x="317" y="1284"/>
                    <ns1:pt x="371" y="1319"/>
                    <ns1:pt x="438" y="1319"/>
                  </ns1:cubicBezTo>
                  <ns1:cubicBezTo>
                    <ns1:pt x="460" y="1319"/>
                    <ns1:pt x="484" y="1315"/>
                    <ns1:pt x="507" y="1307"/>
                  </ns1:cubicBezTo>
                  <ns1:lnTo>
                    <ns1:pt x="1014" y="1149"/>
                  </ns1:lnTo>
                  <ns1:cubicBezTo>
                    <ns1:pt x="1077" y="1117"/>
                    <ns1:pt x="1141" y="1022"/>
                    <ns1:pt x="1109" y="927"/>
                  </ns1:cubicBezTo>
                  <ns1:lnTo>
                    <ns1:pt x="824" y="104"/>
                  </ns1:lnTo>
                  <ns1:cubicBezTo>
                    <ns1:pt x="798" y="52"/>
                    <ns1:pt x="730" y="1"/>
                    <ns1:pt x="672"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5" name="Google Shape;4878;p41"/>
            <ns0:cNvSpPr/>
            <ns0:nvPr/>
          </ns0:nvSpPr>
          <ns0:spPr>
            <ns1:xfrm>
              <ns1:off x="8194962" y="3575526"/>
              <ns1:ext cx="44751" cy="38074"/>
            </ns1:xfrm>
            <ns1:custGeom>
              <ns1:avLst/>
              <ns1:gdLst/>
              <ns1:ahLst/>
              <ns1:cxnLst/>
              <ns1:rect l="l" t="t" r="r" b="b"/>
              <ns1:pathLst>
                <ns1:path w="1394" h="1186" extrusionOk="0">
                  <ns1:moveTo>
                    <ns1:pt x="409" y="0"/>
                  </ns1:moveTo>
                  <ns1:cubicBezTo>
                    <ns1:pt x="353" y="0"/>
                    <ns1:pt x="306" y="35"/>
                    <ns1:pt x="285" y="97"/>
                  </ns1:cubicBezTo>
                  <ns1:lnTo>
                    <ns1:pt x="32" y="572"/>
                  </ns1:lnTo>
                  <ns1:cubicBezTo>
                    <ns1:pt x="0" y="635"/>
                    <ns1:pt x="32" y="730"/>
                    <ns1:pt x="127" y="793"/>
                  </ns1:cubicBezTo>
                  <ns1:lnTo>
                    <ns1:pt x="887" y="1173"/>
                  </ns1:lnTo>
                  <ns1:cubicBezTo>
                    <ns1:pt x="913" y="1182"/>
                    <ns1:pt x="938" y="1186"/>
                    <ns1:pt x="962" y="1186"/>
                  </ns1:cubicBezTo>
                  <ns1:cubicBezTo>
                    <ns1:pt x="1028" y="1186"/>
                    <ns1:pt x="1086" y="1156"/>
                    <ns1:pt x="1109" y="1110"/>
                  </ns1:cubicBezTo>
                  <ns1:lnTo>
                    <ns1:pt x="1362" y="635"/>
                  </ns1:lnTo>
                  <ns1:cubicBezTo>
                    <ns1:pt x="1394" y="572"/>
                    <ns1:pt x="1362" y="445"/>
                    <ns1:pt x="1267" y="413"/>
                  </ns1:cubicBezTo>
                  <ns1:lnTo>
                    <ns1:pt x="507" y="33"/>
                  </ns1:lnTo>
                  <ns1:cubicBezTo>
                    <ns1:pt x="473" y="11"/>
                    <ns1:pt x="440" y="0"/>
                    <ns1:pt x="409"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6" name="Google Shape;4879;p41"/>
            <ns0:cNvSpPr/>
            <ns0:nvPr/>
          </ns0:nvSpPr>
          <ns0:spPr>
            <ns1:xfrm>
              <ns1:off x="8273228" y="3421658"/>
              <ns1:ext cx="44783" cy="38074"/>
            </ns1:xfrm>
            <ns1:custGeom>
              <ns1:avLst/>
              <ns1:gdLst/>
              <ns1:ahLst/>
              <ns1:cxnLst/>
              <ns1:rect l="l" t="t" r="r" b="b"/>
              <ns1:pathLst>
                <ns1:path w="1395" h="1186" extrusionOk="0">
                  <ns1:moveTo>
                    <ns1:pt x="432" y="0"/>
                  </ns1:moveTo>
                  <ns1:cubicBezTo>
                    <ns1:pt x="366" y="0"/>
                    <ns1:pt x="309" y="29"/>
                    <ns1:pt x="286" y="76"/>
                  </ns1:cubicBezTo>
                  <ns1:lnTo>
                    <ns1:pt x="33" y="551"/>
                  </ns1:lnTo>
                  <ns1:cubicBezTo>
                    <ns1:pt x="1" y="646"/>
                    <ns1:pt x="33" y="741"/>
                    <ns1:pt x="96" y="773"/>
                  </ns1:cubicBezTo>
                  <ns1:lnTo>
                    <ns1:pt x="888" y="1153"/>
                  </ns1:lnTo>
                  <ns1:cubicBezTo>
                    <ns1:pt x="921" y="1175"/>
                    <ns1:pt x="955" y="1186"/>
                    <ns1:pt x="986" y="1186"/>
                  </ns1:cubicBezTo>
                  <ns1:cubicBezTo>
                    <ns1:pt x="1042" y="1186"/>
                    <ns1:pt x="1089" y="1151"/>
                    <ns1:pt x="1109" y="1089"/>
                  </ns1:cubicBezTo>
                  <ns1:lnTo>
                    <ns1:pt x="1331" y="646"/>
                  </ns1:lnTo>
                  <ns1:cubicBezTo>
                    <ns1:pt x="1394" y="551"/>
                    <ns1:pt x="1363" y="456"/>
                    <ns1:pt x="1268" y="424"/>
                  </ns1:cubicBezTo>
                  <ns1:lnTo>
                    <ns1:pt x="508" y="12"/>
                  </ns1:lnTo>
                  <ns1:cubicBezTo>
                    <ns1:pt x="482" y="4"/>
                    <ns1:pt x="457" y="0"/>
                    <ns1:pt x="432"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7" name="Google Shape;4880;p41"/>
            <ns0:cNvSpPr/>
            <ns0:nvPr/>
          </ns0:nvSpPr>
          <ns0:spPr>
            <ns1:xfrm>
              <ns1:off x="8054675" y="3097744"/>
              <ns1:ext cx="492067" cy="356851"/>
            </ns1:xfrm>
            <ns1:custGeom>
              <ns1:avLst/>
              <ns1:gdLst/>
              <ns1:ahLst/>
              <ns1:cxnLst/>
              <ns1:rect l="l" t="t" r="r" b="b"/>
              <ns1:pathLst>
                <ns1:path w="15328" h="11116" extrusionOk="0">
                  <ns1:moveTo>
                    <ns1:pt x="665" y="0"/>
                  </ns1:moveTo>
                  <ns1:cubicBezTo>
                    <ns1:pt x="285" y="0"/>
                    <ns1:pt x="0" y="317"/>
                    <ns1:pt x="0" y="665"/>
                  </ns1:cubicBezTo>
                  <ns1:lnTo>
                    <ns1:pt x="0" y="10451"/>
                  </ns1:lnTo>
                  <ns1:cubicBezTo>
                    <ns1:pt x="0" y="10831"/>
                    <ns1:pt x="285" y="11116"/>
                    <ns1:pt x="665" y="11116"/>
                  </ns1:cubicBezTo>
                  <ns1:lnTo>
                    <ns1:pt x="14663" y="11116"/>
                  </ns1:lnTo>
                  <ns1:cubicBezTo>
                    <ns1:pt x="15011" y="11116"/>
                    <ns1:pt x="15328" y="10831"/>
                    <ns1:pt x="15328" y="10451"/>
                  </ns1:cubicBezTo>
                  <ns1:lnTo>
                    <ns1:pt x="15328" y="665"/>
                  </ns1:lnTo>
                  <ns1:cubicBezTo>
                    <ns1:pt x="15328" y="317"/>
                    <ns1:pt x="15011" y="0"/>
                    <ns1:pt x="14663" y="0"/>
                  </ns1:cubicBez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8" name="Google Shape;4881;p41"/>
            <ns0:cNvSpPr/>
            <ns0:nvPr/>
          </ns0:nvSpPr>
          <ns0:spPr>
            <ns1:xfrm>
              <ns1:off x="8072973" y="3117038"/>
              <ns1:ext cx="455470" cy="290817"/>
            </ns1:xfrm>
            <ns1:custGeom>
              <ns1:avLst/>
              <ns1:gdLst/>
              <ns1:ahLst/>
              <ns1:cxnLst/>
              <ns1:rect l="l" t="t" r="r" b="b"/>
              <ns1:pathLst>
                <ns1:path w="14188" h="9059" extrusionOk="0">
                  <ns1:moveTo>
                    <ns1:pt x="95" y="1"/>
                  </ns1:moveTo>
                  <ns1:cubicBezTo>
                    <ns1:pt x="32" y="1"/>
                    <ns1:pt x="0" y="64"/>
                    <ns1:pt x="0" y="64"/>
                  </ns1:cubicBezTo>
                  <ns1:lnTo>
                    <ns1:pt x="0" y="8995"/>
                  </ns1:lnTo>
                  <ns1:cubicBezTo>
                    <ns1:pt x="0" y="9026"/>
                    <ns1:pt x="32" y="9058"/>
                    <ns1:pt x="95" y="9058"/>
                  </ns1:cubicBezTo>
                  <ns1:lnTo>
                    <ns1:pt x="14093" y="9058"/>
                  </ns1:lnTo>
                  <ns1:cubicBezTo>
                    <ns1:pt x="14156" y="9058"/>
                    <ns1:pt x="14188" y="8995"/>
                    <ns1:pt x="14188" y="8995"/>
                  </ns1:cubicBezTo>
                  <ns1:lnTo>
                    <ns1:pt x="14188" y="64"/>
                  </ns1:lnTo>
                  <ns1:cubicBezTo>
                    <ns1:pt x="14188" y="64"/>
                    <ns1:pt x="14156" y="1"/>
                    <ns1:pt x="14093"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9" name="Google Shape;4882;p41"/>
            <ns0:cNvSpPr/>
            <ns0:nvPr/>
          </ns0:nvSpPr>
          <ns0:spPr>
            <ns1:xfrm>
              <ns1:off x="8029249" y="3427116"/>
              <ns1:ext cx="541890" cy="33579"/>
            </ns1:xfrm>
            <ns1:custGeom>
              <ns1:avLst/>
              <ns1:gdLst/>
              <ns1:ahLst/>
              <ns1:cxnLst/>
              <ns1:rect l="l" t="t" r="r" b="b"/>
              <ns1:pathLst>
                <ns1:path w="16880" h="1046" extrusionOk="0">
                  <ns1:moveTo>
                    <ns1:pt x="760" y="1"/>
                  </ns1:moveTo>
                  <ns1:cubicBezTo>
                    <ns1:pt x="349" y="1"/>
                    <ns1:pt x="0" y="223"/>
                    <ns1:pt x="0" y="508"/>
                  </ns1:cubicBezTo>
                  <ns1:cubicBezTo>
                    <ns1:pt x="0" y="793"/>
                    <ns1:pt x="349" y="1046"/>
                    <ns1:pt x="760" y="1046"/>
                  </ns1:cubicBezTo>
                  <ns1:lnTo>
                    <ns1:pt x="16120" y="1046"/>
                  </ns1:lnTo>
                  <ns1:cubicBezTo>
                    <ns1:pt x="16563" y="1046"/>
                    <ns1:pt x="16880" y="793"/>
                    <ns1:pt x="16880" y="508"/>
                  </ns1:cubicBezTo>
                  <ns1:cubicBezTo>
                    <ns1:pt x="16880" y="223"/>
                    <ns1:pt x="16563" y="1"/>
                    <ns1:pt x="16120" y="1"/>
                  </ns1:cubicBezTo>
                  <ns1:close/>
                </ns1:path>
              </ns1:pathLst>
            </ns1:custGeom>
            <ns1:solidFill>
              <ns1:srgbClr val="CECEC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0" name="Google Shape;4883;p41"/>
            <ns0:cNvSpPr/>
            <ns0:nvPr/>
          </ns0:nvSpPr>
          <ns0:spPr>
            <ns1:xfrm>
              <ns1:off x="8072973" y="3117038"/>
              <ns1:ext cx="455470" cy="35634"/>
            </ns1:xfrm>
            <ns1:custGeom>
              <ns1:avLst/>
              <ns1:gdLst/>
              <ns1:ahLst/>
              <ns1:cxnLst/>
              <ns1:rect l="l" t="t" r="r" b="b"/>
              <ns1:pathLst>
                <ns1:path w="14188" h="1110" extrusionOk="0">
                  <ns1:moveTo>
                    <ns1:pt x="95" y="1"/>
                  </ns1:moveTo>
                  <ns1:cubicBezTo>
                    <ns1:pt x="32" y="1"/>
                    <ns1:pt x="0" y="64"/>
                    <ns1:pt x="0" y="64"/>
                  </ns1:cubicBezTo>
                  <ns1:lnTo>
                    <ns1:pt x="0" y="1109"/>
                  </ns1:lnTo>
                  <ns1:lnTo>
                    <ns1:pt x="14188" y="1109"/>
                  </ns1:lnTo>
                  <ns1:lnTo>
                    <ns1:pt x="14188" y="64"/>
                  </ns1:lnTo>
                  <ns1:cubicBezTo>
                    <ns1:pt x="14188" y="64"/>
                    <ns1:pt x="14156" y="1"/>
                    <ns1:pt x="14093" y="1"/>
                  </ns1:cubicBez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1" name="Google Shape;4884;p41"/>
            <ns0:cNvSpPr/>
            <ns0:nvPr/>
          </ns0:nvSpPr>
          <ns0:spPr>
            <ns1:xfrm>
              <ns1:off x="8087194" y="3127214"/>
              <ns1:ext cx="14254" cy="15281"/>
            </ns1:xfrm>
            <ns1:custGeom>
              <ns1:avLst/>
              <ns1:gdLst/>
              <ns1:ahLst/>
              <ns1:cxnLst/>
              <ns1:rect l="l" t="t" r="r" b="b"/>
              <ns1:pathLst>
                <ns1:path w="444" h="476" extrusionOk="0">
                  <ns1:moveTo>
                    <ns1:pt x="222" y="1"/>
                  </ns1:moveTo>
                  <ns1:cubicBezTo>
                    <ns1:pt x="95" y="1"/>
                    <ns1:pt x="0" y="96"/>
                    <ns1:pt x="0" y="222"/>
                  </ns1:cubicBezTo>
                  <ns1:cubicBezTo>
                    <ns1:pt x="0" y="349"/>
                    <ns1:pt x="95" y="476"/>
                    <ns1:pt x="222" y="476"/>
                  </ns1:cubicBezTo>
                  <ns1:cubicBezTo>
                    <ns1:pt x="317" y="476"/>
                    <ns1:pt x="444" y="381"/>
                    <ns1:pt x="444" y="222"/>
                  </ns1:cubicBezTo>
                  <ns1:cubicBezTo>
                    <ns1:pt x="444" y="96"/>
                    <ns1:pt x="317" y="1"/>
                    <ns1:pt x="222" y="1"/>
                  </ns1:cubicBez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2" name="Google Shape;4885;p41"/>
            <ns0:cNvSpPr/>
            <ns0:nvPr/>
          </ns0:nvSpPr>
          <ns0:spPr>
            <ns1:xfrm>
              <ns1:off x="8104466" y="3127214"/>
              <ns1:ext cx="14286" cy="15281"/>
            </ns1:xfrm>
            <ns1:custGeom>
              <ns1:avLst/>
              <ns1:gdLst/>
              <ns1:ahLst/>
              <ns1:cxnLst/>
              <ns1:rect l="l" t="t" r="r" b="b"/>
              <ns1:pathLst>
                <ns1:path w="445" h="476" extrusionOk="0">
                  <ns1:moveTo>
                    <ns1:pt x="223" y="1"/>
                  </ns1:moveTo>
                  <ns1:cubicBezTo>
                    <ns1:pt x="127" y="1"/>
                    <ns1:pt x="1" y="96"/>
                    <ns1:pt x="1" y="222"/>
                  </ns1:cubicBezTo>
                  <ns1:cubicBezTo>
                    <ns1:pt x="1" y="349"/>
                    <ns1:pt x="127" y="476"/>
                    <ns1:pt x="223" y="476"/>
                  </ns1:cubicBezTo>
                  <ns1:cubicBezTo>
                    <ns1:pt x="349" y="476"/>
                    <ns1:pt x="444" y="381"/>
                    <ns1:pt x="444" y="222"/>
                  </ns1:cubicBezTo>
                  <ns1:cubicBezTo>
                    <ns1:pt x="444" y="96"/>
                    <ns1:pt x="349" y="1"/>
                    <ns1:pt x="223" y="1"/>
                  </ns1:cubicBez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3" name="Google Shape;4886;p41"/>
            <ns0:cNvSpPr/>
            <ns0:nvPr/>
          </ns0:nvSpPr>
          <ns0:spPr>
            <ns1:xfrm>
              <ns1:off x="8122764" y="3127214"/>
              <ns1:ext cx="14286" cy="15281"/>
            </ns1:xfrm>
            <ns1:custGeom>
              <ns1:avLst/>
              <ns1:gdLst/>
              <ns1:ahLst/>
              <ns1:cxnLst/>
              <ns1:rect l="l" t="t" r="r" b="b"/>
              <ns1:pathLst>
                <ns1:path w="445" h="476" extrusionOk="0">
                  <ns1:moveTo>
                    <ns1:pt x="223" y="1"/>
                  </ns1:moveTo>
                  <ns1:cubicBezTo>
                    <ns1:pt x="96" y="1"/>
                    <ns1:pt x="1" y="96"/>
                    <ns1:pt x="1" y="222"/>
                  </ns1:cubicBezTo>
                  <ns1:cubicBezTo>
                    <ns1:pt x="1" y="349"/>
                    <ns1:pt x="96" y="476"/>
                    <ns1:pt x="223" y="476"/>
                  </ns1:cubicBezTo>
                  <ns1:cubicBezTo>
                    <ns1:pt x="349" y="476"/>
                    <ns1:pt x="444" y="381"/>
                    <ns1:pt x="444" y="222"/>
                  </ns1:cubicBezTo>
                  <ns1:cubicBezTo>
                    <ns1:pt x="444" y="96"/>
                    <ns1:pt x="349" y="1"/>
                    <ns1:pt x="223" y="1"/>
                  </ns1:cubicBez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4" name="Google Shape;4887;p41"/>
            <ns0:cNvSpPr/>
            <ns0:nvPr/>
          </ns0:nvSpPr>
          <ns0:spPr>
            <ns1:xfrm>
              <ns1:off x="8071946" y="3151612"/>
              <ns1:ext cx="456498" cy="51878"/>
            </ns1:xfrm>
            <ns1:custGeom>
              <ns1:avLst/>
              <ns1:gdLst/>
              <ns1:ahLst/>
              <ns1:cxnLst/>
              <ns1:rect l="l" t="t" r="r" b="b"/>
              <ns1:pathLst>
                <ns1:path w="14220" h="1616" extrusionOk="0">
                  <ns1:moveTo>
                    <ns1:pt x="0" y="1"/>
                  </ns1:moveTo>
                  <ns1:lnTo>
                    <ns1:pt x="0" y="1616"/>
                  </ns1:lnTo>
                  <ns1:lnTo>
                    <ns1:pt x="14220" y="1616"/>
                  </ns1:lnTo>
                  <ns1:lnTo>
                    <ns1:pt x="14220" y="1"/>
                  </ns1:lnTo>
                  <ns1:close/>
                </ns1:path>
              </ns1:pathLst>
            </ns1:custGeom>
            <ns1:solidFill>
              <ns1:srgbClr val="CECEC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5" name="Google Shape;4888;p41"/>
            <ns0:cNvSpPr/>
            <ns0:nvPr/>
          </ns0:nvSpPr>
          <ns0:spPr>
            <ns1:xfrm>
              <ns1:off x="8087194" y="3168883"/>
              <ns1:ext cx="79325" cy="21380"/>
            </ns1:xfrm>
            <ns1:custGeom>
              <ns1:avLst/>
              <ns1:gdLst/>
              <ns1:ahLst/>
              <ns1:cxnLst/>
              <ns1:rect l="l" t="t" r="r" b="b"/>
              <ns1:pathLst>
                <ns1:path w="2471" h="666" extrusionOk="0">
                  <ns1:moveTo>
                    <ns1:pt x="0" y="1"/>
                  </ns1:moveTo>
                  <ns1:lnTo>
                    <ns1:pt x="0" y="666"/>
                  </ns1:lnTo>
                  <ns1:lnTo>
                    <ns1:pt x="2471" y="666"/>
                  </ns1:lnTo>
                  <ns1:lnTo>
                    <ns1:pt x="2471"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6" name="Google Shape;4889;p41"/>
            <ns0:cNvSpPr/>
            <ns0:nvPr/>
          </ns0:nvSpPr>
          <ns0:spPr>
            <ns1:xfrm>
              <ns1:off x="8207161" y="3168883"/>
              <ns1:ext cx="155569" cy="21380"/>
            </ns1:xfrm>
            <ns1:custGeom>
              <ns1:avLst/>
              <ns1:gdLst/>
              <ns1:ahLst/>
              <ns1:cxnLst/>
              <ns1:rect l="l" t="t" r="r" b="b"/>
              <ns1:pathLst>
                <ns1:path w="4846" h="666" extrusionOk="0">
                  <ns1:moveTo>
                    <ns1:pt x="0" y="1"/>
                  </ns1:moveTo>
                  <ns1:lnTo>
                    <ns1:pt x="0" y="666"/>
                  </ns1:lnTo>
                  <ns1:lnTo>
                    <ns1:pt x="4846" y="666"/>
                  </ns1:lnTo>
                  <ns1:lnTo>
                    <ns1:pt x="4846"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7" name="Google Shape;4890;p41"/>
            <ns0:cNvSpPr/>
            <ns0:nvPr/>
          </ns0:nvSpPr>
          <ns0:spPr>
            <ns1:xfrm>
              <ns1:off x="8391173" y="3168883"/>
              <ns1:ext cx="108827" cy="21380"/>
            </ns1:xfrm>
            <ns1:custGeom>
              <ns1:avLst/>
              <ns1:gdLst/>
              <ns1:ahLst/>
              <ns1:cxnLst/>
              <ns1:rect l="l" t="t" r="r" b="b"/>
              <ns1:pathLst>
                <ns1:path w="3390" h="666" extrusionOk="0">
                  <ns1:moveTo>
                    <ns1:pt x="1" y="1"/>
                  </ns1:moveTo>
                  <ns1:lnTo>
                    <ns1:pt x="1" y="666"/>
                  </ns1:lnTo>
                  <ns1:lnTo>
                    <ns1:pt x="3389" y="666"/>
                  </ns1:lnTo>
                  <ns1:lnTo>
                    <ns1:pt x="3389"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8" name="Google Shape;4891;p41"/>
            <ns0:cNvSpPr/>
            <ns0:nvPr/>
          </ns0:nvSpPr>
          <ns0:spPr>
            <ns1:xfrm>
              <ns1:off x="8087194" y="3231933"/>
              <ns1:ext cx="111877" cy="15281"/>
            </ns1:xfrm>
            <ns1:custGeom>
              <ns1:avLst/>
              <ns1:gdLst/>
              <ns1:ahLst/>
              <ns1:cxnLst/>
              <ns1:rect l="l" t="t" r="r" b="b"/>
              <ns1:pathLst>
                <ns1:path w="3485" h="476" extrusionOk="0">
                  <ns1:moveTo>
                    <ns1:pt x="0" y="0"/>
                  </ns1:moveTo>
                  <ns1:lnTo>
                    <ns1:pt x="0" y="475"/>
                  </ns1:lnTo>
                  <ns1:lnTo>
                    <ns1:pt x="3484" y="475"/>
                  </ns1:lnTo>
                  <ns1:lnTo>
                    <ns1:pt x="3484"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9" name="Google Shape;4892;p41"/>
            <ns0:cNvSpPr/>
            <ns0:nvPr/>
          </ns0:nvSpPr>
          <ns0:spPr>
            <ns1:xfrm>
              <ns1:off x="8087194" y="3258353"/>
              <ns1:ext cx="111877" cy="16308"/>
            </ns1:xfrm>
            <ns1:custGeom>
              <ns1:avLst/>
              <ns1:gdLst/>
              <ns1:ahLst/>
              <ns1:cxnLst/>
              <ns1:rect l="l" t="t" r="r" b="b"/>
              <ns1:pathLst>
                <ns1:path w="3485" h="508" extrusionOk="0">
                  <ns1:moveTo>
                    <ns1:pt x="0" y="1"/>
                  </ns1:moveTo>
                  <ns1:lnTo>
                    <ns1:pt x="0" y="508"/>
                  </ns1:lnTo>
                  <ns1:lnTo>
                    <ns1:pt x="3484" y="508"/>
                  </ns1:lnTo>
                  <ns1:lnTo>
                    <ns1:pt x="3484"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0" name="Google Shape;4893;p41"/>
            <ns0:cNvSpPr/>
            <ns0:nvPr/>
          </ns0:nvSpPr>
          <ns0:spPr>
            <ns1:xfrm>
              <ns1:off x="8087194" y="3284805"/>
              <ns1:ext cx="111877" cy="16276"/>
            </ns1:xfrm>
            <ns1:custGeom>
              <ns1:avLst/>
              <ns1:gdLst/>
              <ns1:ahLst/>
              <ns1:cxnLst/>
              <ns1:rect l="l" t="t" r="r" b="b"/>
              <ns1:pathLst>
                <ns1:path w="3485" h="507" extrusionOk="0">
                  <ns1:moveTo>
                    <ns1:pt x="0" y="0"/>
                  </ns1:moveTo>
                  <ns1:lnTo>
                    <ns1:pt x="0" y="507"/>
                  </ns1:lnTo>
                  <ns1:lnTo>
                    <ns1:pt x="3484" y="507"/>
                  </ns1:lnTo>
                  <ns1:lnTo>
                    <ns1:pt x="3484"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1" name="Google Shape;4894;p41"/>
            <ns0:cNvSpPr/>
            <ns0:nvPr/>
          </ns0:nvSpPr>
          <ns0:spPr>
            <ns1:xfrm>
              <ns1:off x="8087194" y="3312253"/>
              <ns1:ext cx="111877" cy="15281"/>
            </ns1:xfrm>
            <ns1:custGeom>
              <ns1:avLst/>
              <ns1:gdLst/>
              <ns1:ahLst/>
              <ns1:cxnLst/>
              <ns1:rect l="l" t="t" r="r" b="b"/>
              <ns1:pathLst>
                <ns1:path w="3485" h="476" extrusionOk="0">
                  <ns1:moveTo>
                    <ns1:pt x="0" y="0"/>
                  </ns1:moveTo>
                  <ns1:lnTo>
                    <ns1:pt x="0" y="475"/>
                  </ns1:lnTo>
                  <ns1:lnTo>
                    <ns1:pt x="3484" y="475"/>
                  </ns1:lnTo>
                  <ns1:lnTo>
                    <ns1:pt x="3484"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2" name="Google Shape;4895;p41"/>
            <ns0:cNvSpPr/>
            <ns0:nvPr/>
          </ns0:nvSpPr>
          <ns0:spPr>
            <ns1:xfrm>
              <ns1:off x="8087194" y="3338673"/>
              <ns1:ext cx="111877" cy="16308"/>
            </ns1:xfrm>
            <ns1:custGeom>
              <ns1:avLst/>
              <ns1:gdLst/>
              <ns1:ahLst/>
              <ns1:cxnLst/>
              <ns1:rect l="l" t="t" r="r" b="b"/>
              <ns1:pathLst>
                <ns1:path w="3485" h="508" extrusionOk="0">
                  <ns1:moveTo>
                    <ns1:pt x="0" y="1"/>
                  </ns1:moveTo>
                  <ns1:lnTo>
                    <ns1:pt x="0" y="507"/>
                  </ns1:lnTo>
                  <ns1:lnTo>
                    <ns1:pt x="3484" y="507"/>
                  </ns1:lnTo>
                  <ns1:lnTo>
                    <ns1:pt x="3484"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3" name="Google Shape;4896;p41"/>
            <ns0:cNvSpPr/>
            <ns0:nvPr/>
          </ns0:nvSpPr>
          <ns0:spPr>
            <ns1:xfrm>
              <ns1:off x="8087194" y="3365126"/>
              <ns1:ext cx="111877" cy="16276"/>
            </ns1:xfrm>
            <ns1:custGeom>
              <ns1:avLst/>
              <ns1:gdLst/>
              <ns1:ahLst/>
              <ns1:cxnLst/>
              <ns1:rect l="l" t="t" r="r" b="b"/>
              <ns1:pathLst>
                <ns1:path w="3485" h="507" extrusionOk="0">
                  <ns1:moveTo>
                    <ns1:pt x="0" y="0"/>
                  </ns1:moveTo>
                  <ns1:lnTo>
                    <ns1:pt x="0" y="507"/>
                  </ns1:lnTo>
                  <ns1:lnTo>
                    <ns1:pt x="3484" y="507"/>
                  </ns1:lnTo>
                  <ns1:lnTo>
                    <ns1:pt x="3484"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4" name="Google Shape;4897;p41"/>
            <ns0:cNvSpPr/>
            <ns0:nvPr/>
          </ns0:nvSpPr>
          <ns0:spPr>
            <ns1:xfrm>
              <ns1:off x="8230532" y="3231933"/>
              <ns1:ext cx="153546" cy="145424"/>
            </ns1:xfrm>
            <ns1:custGeom>
              <ns1:avLst/>
              <ns1:gdLst/>
              <ns1:ahLst/>
              <ns1:cxnLst/>
              <ns1:rect l="l" t="t" r="r" b="b"/>
              <ns1:pathLst>
                <ns1:path w="4783" h="4530" extrusionOk="0">
                  <ns1:moveTo>
                    <ns1:pt x="1" y="0"/>
                  </ns1:moveTo>
                  <ns1:lnTo>
                    <ns1:pt x="1" y="4529"/>
                  </ns1:lnTo>
                  <ns1:lnTo>
                    <ns1:pt x="4783" y="4529"/>
                  </ns1:lnTo>
                  <ns1:lnTo>
                    <ns1:pt x="4783" y="0"/>
                  </ns1:ln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5" name="Google Shape;4898;p41"/>
            <ns0:cNvSpPr/>
            <ns0:nvPr/>
          </ns0:nvSpPr>
          <ns0:spPr>
            <ns1:xfrm>
              <ns1:off x="8230532" y="3258353"/>
              <ns1:ext cx="153546" cy="119004"/>
            </ns1:xfrm>
            <ns1:custGeom>
              <ns1:avLst/>
              <ns1:gdLst/>
              <ns1:ahLst/>
              <ns1:cxnLst/>
              <ns1:rect l="l" t="t" r="r" b="b"/>
              <ns1:pathLst>
                <ns1:path w="4783" h="3707" extrusionOk="0">
                  <ns1:moveTo>
                    <ns1:pt x="1838" y="1"/>
                  </ns1:moveTo>
                  <ns1:lnTo>
                    <ns1:pt x="856" y="1806"/>
                  </ns1:lnTo>
                  <ns1:lnTo>
                    <ns1:pt x="381" y="1078"/>
                  </ns1:lnTo>
                  <ns1:lnTo>
                    <ns1:pt x="1" y="1869"/>
                  </ns1:lnTo>
                  <ns1:lnTo>
                    <ns1:pt x="1" y="3706"/>
                  </ns1:lnTo>
                  <ns1:lnTo>
                    <ns1:pt x="4783" y="3706"/>
                  </ns1:lnTo>
                  <ns1:lnTo>
                    <ns1:pt x="4783" y="856"/>
                  </ns1:lnTo>
                  <ns1:lnTo>
                    <ns1:pt x="4308" y="1996"/>
                  </ns1:lnTo>
                  <ns1:lnTo>
                    <ns1:pt x="3706" y="634"/>
                  </ns1:lnTo>
                  <ns1:lnTo>
                    <ns1:pt x="3199" y="1489"/>
                  </ns1:lnTo>
                  <ns1:lnTo>
                    <ns1:pt x="2756" y="1078"/>
                  </ns1:lnTo>
                  <ns1:lnTo>
                    <ns1:pt x="2408" y="1489"/>
                  </ns1:lnTo>
                  <ns1:lnTo>
                    <ns1:pt x="1838" y="1"/>
                  </ns1:ln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6" name="Google Shape;4899;p41"/>
            <ns0:cNvSpPr/>
            <ns0:nvPr/>
          </ns0:nvSpPr>
          <ns0:spPr>
            <ns1:xfrm>
              <ns1:off x="8230532" y="3278706"/>
              <ns1:ext cx="153546" cy="98651"/>
            </ns1:xfrm>
            <ns1:custGeom>
              <ns1:avLst/>
              <ns1:gdLst/>
              <ns1:ahLst/>
              <ns1:cxnLst/>
              <ns1:rect l="l" t="t" r="r" b="b"/>
              <ns1:pathLst>
                <ns1:path w="4783" h="3073" extrusionOk="0">
                  <ns1:moveTo>
                    <ns1:pt x="983" y="0"/>
                  </ns1:moveTo>
                  <ns1:lnTo>
                    <ns1:pt x="1" y="1774"/>
                  </ns1:lnTo>
                  <ns1:lnTo>
                    <ns1:pt x="1" y="3072"/>
                  </ns1:lnTo>
                  <ns1:lnTo>
                    <ns1:pt x="4783" y="3072"/>
                  </ns1:lnTo>
                  <ns1:lnTo>
                    <ns1:pt x="4783" y="1837"/>
                  </ns1:lnTo>
                  <ns1:lnTo>
                    <ns1:pt x="4339" y="855"/>
                  </ns1:lnTo>
                  <ns1:lnTo>
                    <ns1:pt x="3706" y="1774"/>
                  </ns1:lnTo>
                  <ns1:lnTo>
                    <ns1:pt x="3231" y="222"/>
                  </ns1:lnTo>
                  <ns1:lnTo>
                    <ns1:pt x="2408" y="2154"/>
                  </ns1:lnTo>
                  <ns1:lnTo>
                    <ns1:pt x="1901" y="1520"/>
                  </ns1:lnTo>
                  <ns1:lnTo>
                    <ns1:pt x="1521" y="1774"/>
                  </ns1:lnTo>
                  <ns1:lnTo>
                    <ns1:pt x="983" y="0"/>
                  </ns1:ln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7" name="Google Shape;4900;p41"/>
            <ns0:cNvSpPr/>
            <ns0:nvPr/>
          </ns0:nvSpPr>
          <ns0:spPr>
            <ns1:xfrm>
              <ns1:off x="8401349" y="3327502"/>
              <ns1:ext cx="24430" cy="49855"/>
            </ns1:xfrm>
            <ns1:custGeom>
              <ns1:avLst/>
              <ns1:gdLst/>
              <ns1:ahLst/>
              <ns1:cxnLst/>
              <ns1:rect l="l" t="t" r="r" b="b"/>
              <ns1:pathLst>
                <ns1:path w="761" h="1553" extrusionOk="0">
                  <ns1:moveTo>
                    <ns1:pt x="0" y="0"/>
                  </ns1:moveTo>
                  <ns1:lnTo>
                    <ns1:pt x="0" y="1552"/>
                  </ns1:lnTo>
                  <ns1:lnTo>
                    <ns1:pt x="760" y="1552"/>
                  </ns1:lnTo>
                  <ns1:lnTo>
                    <ns1:pt x="760" y="0"/>
                  </ns1:ln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8" name="Google Shape;4901;p41"/>
            <ns0:cNvSpPr/>
            <ns0:nvPr/>
          </ns0:nvSpPr>
          <ns0:spPr>
            <ns1:xfrm>
              <ns1:off x="8439969" y="3258353"/>
              <ns1:ext cx="24430" cy="119004"/>
            </ns1:xfrm>
            <ns1:custGeom>
              <ns1:avLst/>
              <ns1:gdLst/>
              <ns1:ahLst/>
              <ns1:cxnLst/>
              <ns1:rect l="l" t="t" r="r" b="b"/>
              <ns1:pathLst>
                <ns1:path w="761" h="3707" extrusionOk="0">
                  <ns1:moveTo>
                    <ns1:pt x="1" y="1"/>
                  </ns1:moveTo>
                  <ns1:lnTo>
                    <ns1:pt x="1" y="3706"/>
                  </ns1:lnTo>
                  <ns1:lnTo>
                    <ns1:pt x="761" y="3706"/>
                  </ns1:lnTo>
                  <ns1:lnTo>
                    <ns1:pt x="761"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9" name="Google Shape;4902;p41"/>
            <ns0:cNvSpPr/>
            <ns0:nvPr/>
          </ns0:nvSpPr>
          <ns0:spPr>
            <ns1:xfrm>
              <ns1:off x="8478620" y="3301049"/>
              <ns1:ext cx="24430" cy="76308"/>
            </ns1:xfrm>
            <ns1:custGeom>
              <ns1:avLst/>
              <ns1:gdLst/>
              <ns1:ahLst/>
              <ns1:cxnLst/>
              <ns1:rect l="l" t="t" r="r" b="b"/>
              <ns1:pathLst>
                <ns1:path w="761" h="2377" extrusionOk="0">
                  <ns1:moveTo>
                    <ns1:pt x="0" y="1"/>
                  </ns1:moveTo>
                  <ns1:lnTo>
                    <ns1:pt x="0" y="2376"/>
                  </ns1:lnTo>
                  <ns1:lnTo>
                    <ns1:pt x="760" y="2376"/>
                  </ns1:lnTo>
                  <ns1:lnTo>
                    <ns1:pt x="760" y="1"/>
                  </ns1:ln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80" name="Google Shape;4682;p41"/>
          <ns0:cNvGrpSpPr/>
          <ns0:nvPr/>
        </ns0:nvGrpSpPr>
        <ns0:grpSpPr>
          <ns1:xfrm>
            <ns1:off x="7250584" y="1119241"/>
            <ns1:ext cx="421987" cy="356270"/>
            <ns1:chOff x="4253385" y="3097969"/>
            <ns1:chExt cx="615116" cy="519322"/>
          </ns1:xfrm>
        </ns0:grpSpPr>
        <ns0:sp>
          <ns0:nvSpPr>
            <ns0:cNvPr id="81" name="Google Shape;4683;p41"/>
            <ns0:cNvSpPr/>
            <ns0:nvPr/>
          </ns0:nvSpPr>
          <ns0:spPr>
            <ns1:xfrm>
              <ns1:off x="4586834" y="3318353"/>
              <ns1:ext cx="33579" cy="154541"/>
            </ns1:xfrm>
            <ns1:custGeom>
              <ns1:avLst/>
              <ns1:gdLst/>
              <ns1:ahLst/>
              <ns1:cxnLst/>
              <ns1:rect l="l" t="t" r="r" b="b"/>
              <ns1:pathLst>
                <ns1:path w="1046" h="4814" extrusionOk="0">
                  <ns1:moveTo>
                    <ns1:pt x="1" y="0"/>
                  </ns1:moveTo>
                  <ns1:lnTo>
                    <ns1:pt x="1" y="4814"/>
                  </ns1:lnTo>
                  <ns1:lnTo>
                    <ns1:pt x="1046" y="4814"/>
                  </ns1:lnTo>
                  <ns1:lnTo>
                    <ns1:pt x="1046"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2" name="Google Shape;4684;p41"/>
            <ns0:cNvSpPr/>
            <ns0:nvPr/>
          </ns0:nvSpPr>
          <ns0:spPr>
            <ns1:xfrm>
              <ns1:off x="4644779" y="3247181"/>
              <ns1:ext cx="33611" cy="225713"/>
            </ns1:xfrm>
            <ns1:custGeom>
              <ns1:avLst/>
              <ns1:gdLst/>
              <ns1:ahLst/>
              <ns1:cxnLst/>
              <ns1:rect l="l" t="t" r="r" b="b"/>
              <ns1:pathLst>
                <ns1:path w="1047" h="7031" extrusionOk="0">
                  <ns1:moveTo>
                    <ns1:pt x="1" y="0"/>
                  </ns1:moveTo>
                  <ns1:lnTo>
                    <ns1:pt x="1" y="7031"/>
                  </ns1:lnTo>
                  <ns1:lnTo>
                    <ns1:pt x="1046" y="7031"/>
                  </ns1:lnTo>
                  <ns1:lnTo>
                    <ns1:pt x="1046"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3" name="Google Shape;4685;p41"/>
            <ns0:cNvSpPr/>
            <ns0:nvPr/>
          </ns0:nvSpPr>
          <ns0:spPr>
            <ns1:xfrm>
              <ns1:off x="4718005" y="3363071"/>
              <ns1:ext cx="33579" cy="109823"/>
            </ns1:xfrm>
            <ns1:custGeom>
              <ns1:avLst/>
              <ns1:gdLst/>
              <ns1:ahLst/>
              <ns1:cxnLst/>
              <ns1:rect l="l" t="t" r="r" b="b"/>
              <ns1:pathLst>
                <ns1:path w="1046" h="3421" extrusionOk="0">
                  <ns1:moveTo>
                    <ns1:pt x="0" y="1"/>
                  </ns1:moveTo>
                  <ns1:lnTo>
                    <ns1:pt x="0" y="3421"/>
                  </ns1:lnTo>
                  <ns1:lnTo>
                    <ns1:pt x="1045" y="3421"/>
                  </ns1:lnTo>
                  <ns1:lnTo>
                    <ns1:pt x="1045"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4" name="Google Shape;4686;p41"/>
            <ns0:cNvSpPr/>
            <ns0:nvPr/>
          </ns0:nvSpPr>
          <ns0:spPr>
            <ns1:xfrm>
              <ns1:off x="4783045" y="3318353"/>
              <ns1:ext cx="33611" cy="154541"/>
            </ns1:xfrm>
            <ns1:custGeom>
              <ns1:avLst/>
              <ns1:gdLst/>
              <ns1:ahLst/>
              <ns1:cxnLst/>
              <ns1:rect l="l" t="t" r="r" b="b"/>
              <ns1:pathLst>
                <ns1:path w="1047" h="4814" extrusionOk="0">
                  <ns1:moveTo>
                    <ns1:pt x="1" y="0"/>
                  </ns1:moveTo>
                  <ns1:lnTo>
                    <ns1:pt x="1" y="4814"/>
                  </ns1:lnTo>
                  <ns1:lnTo>
                    <ns1:pt x="1046" y="4814"/>
                  </ns1:lnTo>
                  <ns1:lnTo>
                    <ns1:pt x="1046"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5" name="Google Shape;4687;p41"/>
            <ns0:cNvSpPr/>
            <ns0:nvPr/>
          </ns0:nvSpPr>
          <ns0:spPr>
            <ns1:xfrm>
              <ns1:off x="4589884" y="3174983"/>
              <ns1:ext cx="202342" cy="175922"/>
            </ns1:xfrm>
            <ns1:custGeom>
              <ns1:avLst/>
              <ns1:gdLst/>
              <ns1:ahLst/>
              <ns1:cxnLst/>
              <ns1:rect l="l" t="t" r="r" b="b"/>
              <ns1:pathLst>
                <ns1:path w="6303" h="5480" extrusionOk="0">
                  <ns1:moveTo>
                    <ns1:pt x="2313" y="1"/>
                  </ns1:moveTo>
                  <ns1:lnTo>
                    <ns1:pt x="1" y="3960"/>
                  </ns1:lnTo>
                  <ns1:lnTo>
                    <ns1:pt x="254" y="4118"/>
                  </ns1:lnTo>
                  <ns1:lnTo>
                    <ns1:pt x="2281" y="603"/>
                  </ns1:lnTo>
                  <ns1:lnTo>
                    <ns1:pt x="4435" y="5480"/>
                  </ns1:lnTo>
                  <ns1:lnTo>
                    <ns1:pt x="6303" y="2471"/>
                  </ns1:lnTo>
                  <ns1:lnTo>
                    <ns1:pt x="6081" y="2313"/>
                  </ns1:lnTo>
                  <ns1:lnTo>
                    <ns1:pt x="4466" y="4910"/>
                  </ns1:lnTo>
                  <ns1:lnTo>
                    <ns1:pt x="2313"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6" name="Google Shape;4688;p41"/>
            <ns0:cNvSpPr/>
            <ns0:nvPr/>
          </ns0:nvSpPr>
          <ns0:spPr>
            <ns1:xfrm>
              <ns1:off x="4771873" y="3229910"/>
              <ns1:ext cx="30529" cy="36629"/>
            </ns1:xfrm>
            <ns1:custGeom>
              <ns1:avLst/>
              <ns1:gdLst/>
              <ns1:ahLst/>
              <ns1:cxnLst/>
              <ns1:rect l="l" t="t" r="r" b="b"/>
              <ns1:pathLst>
                <ns1:path w="951" h="1141" extrusionOk="0">
                  <ns1:moveTo>
                    <ns1:pt x="951" y="0"/>
                  </ns1:moveTo>
                  <ns1:lnTo>
                    <ns1:pt x="1" y="507"/>
                  </ns1:lnTo>
                  <ns1:lnTo>
                    <ns1:pt x="887" y="1140"/>
                  </ns1:lnTo>
                  <ns1:lnTo>
                    <ns1:pt x="951"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7" name="Google Shape;4689;p41"/>
            <ns0:cNvSpPr/>
            <ns0:nvPr/>
          </ns0:nvSpPr>
          <ns0:spPr>
            <ns1:xfrm>
              <ns1:off x="4538038" y="3174983"/>
              <ns1:ext cx="11236" cy="333513"/>
            </ns1:xfrm>
            <ns1:custGeom>
              <ns1:avLst/>
              <ns1:gdLst/>
              <ns1:ahLst/>
              <ns1:cxnLst/>
              <ns1:rect l="l" t="t" r="r" b="b"/>
              <ns1:pathLst>
                <ns1:path w="350" h="10389" extrusionOk="0">
                  <ns1:moveTo>
                    <ns1:pt x="1" y="1"/>
                  </ns1:moveTo>
                  <ns1:lnTo>
                    <ns1:pt x="1" y="10388"/>
                  </ns1:lnTo>
                  <ns1:lnTo>
                    <ns1:pt x="349" y="10388"/>
                  </ns1:lnTo>
                  <ns1:lnTo>
                    <ns1:pt x="349"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8" name="Google Shape;4690;p41"/>
            <ns0:cNvSpPr/>
            <ns0:nvPr/>
          </ns0:nvSpPr>
          <ns0:spPr>
            <ns1:xfrm>
              <ns1:off x="4508568" y="3472862"/>
              <ns1:ext cx="359933" cy="12231"/>
            </ns1:xfrm>
            <ns1:custGeom>
              <ns1:avLst/>
              <ns1:gdLst/>
              <ns1:ahLst/>
              <ns1:cxnLst/>
              <ns1:rect l="l" t="t" r="r" b="b"/>
              <ns1:pathLst>
                <ns1:path w="11212" h="381" extrusionOk="0">
                  <ns1:moveTo>
                    <ns1:pt x="0" y="1"/>
                  </ns1:moveTo>
                  <ns1:lnTo>
                    <ns1:pt x="0" y="381"/>
                  </ns1:lnTo>
                  <ns1:lnTo>
                    <ns1:pt x="11211" y="381"/>
                  </ns1:lnTo>
                  <ns1:lnTo>
                    <ns1:pt x="11211"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9" name="Google Shape;4691;p41"/>
            <ns0:cNvSpPr/>
            <ns0:nvPr/>
          </ns0:nvSpPr>
          <ns0:spPr>
            <ns1:xfrm>
              <ns1:off x="4450623" y="3329524"/>
              <ns1:ext cx="130144" cy="119999"/>
            </ns1:xfrm>
            <ns1:custGeom>
              <ns1:avLst/>
              <ns1:gdLst/>
              <ns1:ahLst/>
              <ns1:cxnLst/>
              <ns1:rect l="l" t="t" r="r" b="b"/>
              <ns1:pathLst>
                <ns1:path w="4054" h="3738" extrusionOk="0">
                  <ns1:moveTo>
                    <ns1:pt x="3072" y="1"/>
                  </ns1:moveTo>
                  <ns1:lnTo>
                    <ns1:pt x="0" y="2566"/>
                  </ns1:lnTo>
                  <ns1:lnTo>
                    <ns1:pt x="1014" y="3738"/>
                  </ns1:lnTo>
                  <ns1:lnTo>
                    <ns1:pt x="4054" y="1172"/>
                  </ns1:lnTo>
                  <ns1:lnTo>
                    <ns1:pt x="3072"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0" name="Google Shape;4692;p41"/>
            <ns0:cNvSpPr/>
            <ns0:nvPr/>
          </ns0:nvSpPr>
          <ns0:spPr>
            <ns1:xfrm>
              <ns1:off x="4489242" y="3097969"/>
              <ns1:ext cx="362983" cy="323882"/>
            </ns1:xfrm>
            <ns1:custGeom>
              <ns1:avLst/>
              <ns1:gdLst/>
              <ns1:ahLst/>
              <ns1:cxnLst/>
              <ns1:rect l="l" t="t" r="r" b="b"/>
              <ns1:pathLst>
                <ns1:path w="11307" h="10089" extrusionOk="0">
                  <ns1:moveTo>
                    <ns1:pt x="5646" y="1"/>
                  </ns1:moveTo>
                  <ns1:cubicBezTo>
                    <ns1:pt x="4505" y="1"/>
                    <ns1:pt x="3358" y="382"/>
                    <ns1:pt x="2407" y="1165"/>
                  </ns1:cubicBezTo>
                  <ns1:cubicBezTo>
                    <ns1:pt x="286" y="2970"/>
                    <ns1:pt x="1" y="6169"/>
                    <ns1:pt x="1774" y="8290"/>
                  </ns1:cubicBezTo>
                  <ns1:cubicBezTo>
                    <ns1:pt x="2783" y="9476"/>
                    <ns1:pt x="4216" y="10088"/>
                    <ns1:pt x="5661" y="10088"/>
                  </ns1:cubicBezTo>
                  <ns1:cubicBezTo>
                    <ns1:pt x="6802" y="10088"/>
                    <ns1:pt x="7949" y="9706"/>
                    <ns1:pt x="8900" y="8924"/>
                  </ns1:cubicBezTo>
                  <ns1:cubicBezTo>
                    <ns1:pt x="11021" y="7119"/>
                    <ns1:pt x="11306" y="3952"/>
                    <ns1:pt x="9533" y="1798"/>
                  </ns1:cubicBezTo>
                  <ns1:cubicBezTo>
                    <ns1:pt x="8524" y="613"/>
                    <ns1:pt x="7091" y="1"/>
                    <ns1:pt x="5646" y="1"/>
                  </ns1:cubicBezTo>
                  <ns1:close/>
                </ns1:path>
              </ns1:pathLst>
            </ns1:custGeom>
            <ns1:solidFill>
              <ns1:srgbClr val="FFFFFF">
                <ns1:alpha val="22910"/>
              </ns1:srgbClr>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1" name="Google Shape;4693;p41"/>
            <ns0:cNvSpPr/>
            <ns0:nvPr/>
          </ns0:nvSpPr>
          <ns0:spPr>
            <ns1:xfrm>
              <ns1:off x="4489242" y="3097969"/>
              <ns1:ext cx="362983" cy="323882"/>
            </ns1:xfrm>
            <ns1:custGeom>
              <ns1:avLst/>
              <ns1:gdLst/>
              <ns1:ahLst/>
              <ns1:cxnLst/>
              <ns1:rect l="l" t="t" r="r" b="b"/>
              <ns1:pathLst>
                <ns1:path w="11307" h="10089" extrusionOk="0">
                  <ns1:moveTo>
                    <ns1:pt x="5655" y="1337"/>
                  </ns1:moveTo>
                  <ns1:cubicBezTo>
                    <ns1:pt x="6716" y="1337"/>
                    <ns1:pt x="7764" y="1788"/>
                    <ns1:pt x="8488" y="2653"/>
                  </ns1:cubicBezTo>
                  <ns1:cubicBezTo>
                    <ns1:pt x="9818" y="4237"/>
                    <ns1:pt x="9596" y="6580"/>
                    <ns1:pt x="8045" y="7879"/>
                  </ns1:cubicBezTo>
                  <ns1:cubicBezTo>
                    <ns1:pt x="7344" y="8467"/>
                    <ns1:pt x="6494" y="8752"/>
                    <ns1:pt x="5652" y="8752"/>
                  </ns1:cubicBezTo>
                  <ns1:cubicBezTo>
                    <ns1:pt x="4591" y="8752"/>
                    <ns1:pt x="3543" y="8300"/>
                    <ns1:pt x="2819" y="7435"/>
                  </ns1:cubicBezTo>
                  <ns1:cubicBezTo>
                    <ns1:pt x="1489" y="5852"/>
                    <ns1:pt x="1711" y="3508"/>
                    <ns1:pt x="3263" y="2210"/>
                  </ns1:cubicBezTo>
                  <ns1:cubicBezTo>
                    <ns1:pt x="3963" y="1621"/>
                    <ns1:pt x="4813" y="1337"/>
                    <ns1:pt x="5655" y="1337"/>
                  </ns1:cubicBezTo>
                  <ns1:close/>
                  <ns1:moveTo>
                    <ns1:pt x="5646" y="1"/>
                  </ns1:moveTo>
                  <ns1:cubicBezTo>
                    <ns1:pt x="4505" y="1"/>
                    <ns1:pt x="3358" y="382"/>
                    <ns1:pt x="2407" y="1165"/>
                  </ns1:cubicBezTo>
                  <ns1:cubicBezTo>
                    <ns1:pt x="286" y="2970"/>
                    <ns1:pt x="1" y="6169"/>
                    <ns1:pt x="1774" y="8290"/>
                  </ns1:cubicBezTo>
                  <ns1:cubicBezTo>
                    <ns1:pt x="2783" y="9476"/>
                    <ns1:pt x="4216" y="10088"/>
                    <ns1:pt x="5661" y="10088"/>
                  </ns1:cubicBezTo>
                  <ns1:cubicBezTo>
                    <ns1:pt x="6802" y="10088"/>
                    <ns1:pt x="7949" y="9706"/>
                    <ns1:pt x="8900" y="8924"/>
                  </ns1:cubicBezTo>
                  <ns1:cubicBezTo>
                    <ns1:pt x="11021" y="7119"/>
                    <ns1:pt x="11306" y="3952"/>
                    <ns1:pt x="9533" y="1798"/>
                  </ns1:cubicBezTo>
                  <ns1:cubicBezTo>
                    <ns1:pt x="8524" y="613"/>
                    <ns1:pt x="7091" y="1"/>
                    <ns1:pt x="5646"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2" name="Google Shape;4694;p41"/>
            <ns0:cNvSpPr/>
            <ns0:nvPr/>
          </ns0:nvSpPr>
          <ns0:spPr>
            <ns1:xfrm>
              <ns1:off x="4253385" y="3373826"/>
              <ns1:ext cx="272486" cy="243465"/>
            </ns1:xfrm>
            <ns1:custGeom>
              <ns1:avLst/>
              <ns1:gdLst/>
              <ns1:ahLst/>
              <ns1:cxnLst/>
              <ns1:rect l="l" t="t" r="r" b="b"/>
              <ns1:pathLst>
                <ns1:path w="8488" h="7584" extrusionOk="0">
                  <ns1:moveTo>
                    <ns1:pt x="6560" y="1"/>
                  </ns1:moveTo>
                  <ns1:cubicBezTo>
                    <ns1:pt x="6396" y="1"/>
                    <ns1:pt x="6225" y="57"/>
                    <ns1:pt x="6081" y="172"/>
                  </ns1:cubicBezTo>
                  <ns1:lnTo>
                    <ns1:pt x="349" y="4986"/>
                  </ns1:lnTo>
                  <ns1:cubicBezTo>
                    <ns1:pt x="32" y="5208"/>
                    <ns1:pt x="0" y="5651"/>
                    <ns1:pt x="254" y="5968"/>
                  </ns1:cubicBezTo>
                  <ns1:lnTo>
                    <ns1:pt x="1394" y="7330"/>
                  </ns1:lnTo>
                  <ns1:cubicBezTo>
                    <ns1:pt x="1539" y="7493"/>
                    <ns1:pt x="1746" y="7583"/>
                    <ns1:pt x="1951" y="7583"/>
                  </ns1:cubicBezTo>
                  <ns1:cubicBezTo>
                    <ns1:pt x="2103" y="7583"/>
                    <ns1:pt x="2254" y="7533"/>
                    <ns1:pt x="2376" y="7425"/>
                  </ns1:cubicBezTo>
                  <ns1:lnTo>
                    <ns1:pt x="8139" y="2611"/>
                  </ns1:lnTo>
                  <ns1:cubicBezTo>
                    <ns1:pt x="8424" y="2358"/>
                    <ns1:pt x="8488" y="1914"/>
                    <ns1:pt x="8234" y="1629"/>
                  </ns1:cubicBezTo>
                  <ns1:lnTo>
                    <ns1:pt x="7063" y="236"/>
                  </ns1:lnTo>
                  <ns1:cubicBezTo>
                    <ns1:pt x="6942" y="81"/>
                    <ns1:pt x="6756" y="1"/>
                    <ns1:pt x="6560"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3" name="Google Shape;4695;p41"/>
            <ns0:cNvSpPr/>
            <ns0:nvPr/>
          </ns0:nvSpPr>
          <ns0:spPr>
            <ns1:xfrm>
              <ns1:off x="4498392" y="3348850"/>
              <ns1:ext cx="82375" cy="88474"/>
            </ns1:xfrm>
            <ns1:custGeom>
              <ns1:avLst/>
              <ns1:gdLst/>
              <ns1:ahLst/>
              <ns1:cxnLst/>
              <ns1:rect l="l" t="t" r="r" b="b"/>
              <ns1:pathLst>
                <ns1:path w="2566" h="2756" extrusionOk="0">
                  <ns1:moveTo>
                    <ns1:pt x="2059" y="0"/>
                  </ns1:moveTo>
                  <ns1:lnTo>
                    <ns1:pt x="1" y="1679"/>
                  </ns1:lnTo>
                  <ns1:cubicBezTo>
                    <ns1:pt x="1" y="1679"/>
                    <ns1:pt x="1" y="2344"/>
                    <ns1:pt x="1" y="2756"/>
                  </ns1:cubicBezTo>
                  <ns1:lnTo>
                    <ns1:pt x="2566" y="602"/>
                  </ns1:lnTo>
                  <ns1:lnTo>
                    <ns1:pt x="2059" y="0"/>
                  </ns1:ln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4" name="Google Shape;4696;p41"/>
            <ns0:cNvSpPr/>
            <ns0:nvPr/>
          </ns0:nvSpPr>
          <ns0:spPr>
            <ns1:xfrm>
              <ns1:off x="4280833" y="3402718"/>
              <ns1:ext cx="245038" cy="214573"/>
            </ns1:xfrm>
            <ns1:custGeom>
              <ns1:avLst/>
              <ns1:gdLst/>
              <ns1:ahLst/>
              <ns1:cxnLst/>
              <ns1:rect l="l" t="t" r="r" b="b"/>
              <ns1:pathLst>
                <ns1:path w="7633" h="6684" extrusionOk="0">
                  <ns1:moveTo>
                    <ns1:pt x="6778" y="1"/>
                  </ns1:moveTo>
                  <ns1:lnTo>
                    <ns1:pt x="0" y="5765"/>
                  </ns1:lnTo>
                  <ns1:lnTo>
                    <ns1:pt x="539" y="6430"/>
                  </ns1:lnTo>
                  <ns1:cubicBezTo>
                    <ns1:pt x="684" y="6593"/>
                    <ns1:pt x="891" y="6683"/>
                    <ns1:pt x="1096" y="6683"/>
                  </ns1:cubicBezTo>
                  <ns1:cubicBezTo>
                    <ns1:pt x="1248" y="6683"/>
                    <ns1:pt x="1399" y="6633"/>
                    <ns1:pt x="1521" y="6525"/>
                  </ns1:cubicBezTo>
                  <ns1:lnTo>
                    <ns1:pt x="7284" y="1711"/>
                  </ns1:lnTo>
                  <ns1:cubicBezTo>
                    <ns1:pt x="7569" y="1458"/>
                    <ns1:pt x="7633" y="1014"/>
                    <ns1:pt x="7379" y="729"/>
                  </ns1:cubicBezTo>
                  <ns1:lnTo>
                    <ns1:pt x="6778" y="1"/>
                  </ns1:lnTo>
                  <ns1:close/>
                </ns1:path>
              </ns1:pathLst>
            </ns1:custGeom>
            <ns1:solidFill>
              <ns1:srgbClr val="1B1F26"/>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5" name="Google Shape;4697;p41"/>
            <ns0:cNvSpPr/>
            <ns0:nvPr/>
          </ns0:nvSpPr>
          <ns0:spPr>
            <ns1:xfrm>
              <ns1:off x="4546192" y="3155689"/>
              <ns1:ext cx="306033" cy="266900"/>
            </ns1:xfrm>
            <ns1:custGeom>
              <ns1:avLst/>
              <ns1:gdLst/>
              <ns1:ahLst/>
              <ns1:cxnLst/>
              <ns1:rect l="l" t="t" r="r" b="b"/>
              <ns1:pathLst>
                <ns1:path w="9533" h="8314" extrusionOk="0">
                  <ns1:moveTo>
                    <ns1:pt x="7759" y="0"/>
                  </ns1:moveTo>
                  <ns1:lnTo>
                    <ns1:pt x="6714" y="855"/>
                  </ns1:lnTo>
                  <ns1:cubicBezTo>
                    <ns1:pt x="8044" y="2439"/>
                    <ns1:pt x="7822" y="4782"/>
                    <ns1:pt x="6271" y="6081"/>
                  </ns1:cubicBezTo>
                  <ns1:cubicBezTo>
                    <ns1:pt x="5570" y="6669"/>
                    <ns1:pt x="4720" y="6954"/>
                    <ns1:pt x="3878" y="6954"/>
                  </ns1:cubicBezTo>
                  <ns1:cubicBezTo>
                    <ns1:pt x="2817" y="6954"/>
                    <ns1:pt x="1769" y="6502"/>
                    <ns1:pt x="1045" y="5637"/>
                  </ns1:cubicBezTo>
                  <ns1:lnTo>
                    <ns1:pt x="0" y="6492"/>
                  </ns1:lnTo>
                  <ns1:cubicBezTo>
                    <ns1:pt x="1007" y="7694"/>
                    <ns1:pt x="2438" y="8313"/>
                    <ns1:pt x="3880" y="8313"/>
                  </ns1:cubicBezTo>
                  <ns1:cubicBezTo>
                    <ns1:pt x="5023" y="8313"/>
                    <ns1:pt x="6173" y="7924"/>
                    <ns1:pt x="7126" y="7126"/>
                  </ns1:cubicBezTo>
                  <ns1:cubicBezTo>
                    <ns1:pt x="9247" y="5321"/>
                    <ns1:pt x="9532" y="2154"/>
                    <ns1:pt x="7759" y="0"/>
                  </ns1:cubicBez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6" name="Google Shape;4698;p41"/>
            <ns0:cNvSpPr/>
            <ns0:nvPr/>
          </ns0:nvSpPr>
          <ns0:spPr>
            <ns1:xfrm>
              <ns1:off x="4346900" y="3181981"/>
              <ns1:ext cx="98651" cy="94863"/>
            </ns1:xfrm>
            <ns1:custGeom>
              <ns1:avLst/>
              <ns1:gdLst/>
              <ns1:ahLst/>
              <ns1:cxnLst/>
              <ns1:rect l="l" t="t" r="r" b="b"/>
              <ns1:pathLst>
                <ns1:path w="3073" h="2955" extrusionOk="0">
                  <ns1:moveTo>
                    <ns1:pt x="1561" y="0"/>
                  </ns1:moveTo>
                  <ns1:cubicBezTo>
                    <ns1:pt x="790" y="0"/>
                    <ns1:pt x="156" y="583"/>
                    <ns1:pt x="96" y="1366"/>
                  </ns1:cubicBezTo>
                  <ns1:cubicBezTo>
                    <ns1:pt x="1" y="2158"/>
                    <ns1:pt x="603" y="2887"/>
                    <ns1:pt x="1426" y="2950"/>
                  </ns1:cubicBezTo>
                  <ns1:cubicBezTo>
                    <ns1:pt x="1466" y="2953"/>
                    <ns1:pt x="1505" y="2954"/>
                    <ns1:pt x="1545" y="2954"/>
                  </ns1:cubicBezTo>
                  <ns1:cubicBezTo>
                    <ns1:pt x="2315" y="2954"/>
                    <ns1:pt x="2949" y="2372"/>
                    <ns1:pt x="3010" y="1588"/>
                  </ns1:cubicBezTo>
                  <ns1:cubicBezTo>
                    <ns1:pt x="3073" y="796"/>
                    <ns1:pt x="2471" y="68"/>
                    <ns1:pt x="1679" y="5"/>
                  </ns1:cubicBezTo>
                  <ns1:cubicBezTo>
                    <ns1:pt x="1640" y="2"/>
                    <ns1:pt x="1600" y="0"/>
                    <ns1:pt x="1561" y="0"/>
                  </ns1:cubicBezTo>
                  <ns1:close/>
                </ns1:path>
              </ns1:pathLst>
            </ns1:custGeom>
            <ns1:solidFill>
              <ns1:srgbClr val="FDFBF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7" name="Google Shape;4699;p41"/>
            <ns0:cNvSpPr/>
            <ns0:nvPr/>
          </ns0:nvSpPr>
          <ns0:spPr>
            <ns1:xfrm>
              <ns1:off x="4307253" y="3139799"/>
              <ns1:ext cx="187093" cy="181829"/>
            </ns1:xfrm>
            <ns1:custGeom>
              <ns1:avLst/>
              <ns1:gdLst/>
              <ns1:ahLst/>
              <ns1:cxnLst/>
              <ns1:rect l="l" t="t" r="r" b="b"/>
              <ns1:pathLst>
                <ns1:path w="5828" h="5664" extrusionOk="0">
                  <ns1:moveTo>
                    <ns1:pt x="3250" y="0"/>
                  </ns1:moveTo>
                  <ns1:cubicBezTo>
                    <ns1:pt x="3094" y="0"/>
                    <ns1:pt x="2978" y="80"/>
                    <ns1:pt x="2978" y="179"/>
                  </ns1:cubicBezTo>
                  <ns1:cubicBezTo>
                    <ns1:pt x="2978" y="274"/>
                    <ns1:pt x="3104" y="400"/>
                    <ns1:pt x="3326" y="432"/>
                  </ns1:cubicBezTo>
                  <ns1:cubicBezTo>
                    <ns1:pt x="4149" y="590"/>
                    <ns1:pt x="4846" y="1255"/>
                    <ns1:pt x="5100" y="2079"/>
                  </ns1:cubicBezTo>
                  <ns1:cubicBezTo>
                    <ns1:pt x="5353" y="2870"/>
                    <ns1:pt x="5163" y="3820"/>
                    <ns1:pt x="4561" y="4454"/>
                  </ns1:cubicBezTo>
                  <ns1:cubicBezTo>
                    <ns1:pt x="4108" y="4957"/>
                    <ns1:pt x="3436" y="5240"/>
                    <ns1:pt x="2766" y="5240"/>
                  </ns1:cubicBezTo>
                  <ns1:cubicBezTo>
                    <ns1:pt x="2592" y="5240"/>
                    <ns1:pt x="2419" y="5221"/>
                    <ns1:pt x="2249" y="5182"/>
                  </ns1:cubicBezTo>
                  <ns1:cubicBezTo>
                    <ns1:pt x="1426" y="4992"/>
                    <ns1:pt x="729" y="4327"/>
                    <ns1:pt x="476" y="3504"/>
                  </ns1:cubicBezTo>
                  <ns1:cubicBezTo>
                    <ns1:pt x="413" y="3345"/>
                    <ns1:pt x="318" y="3187"/>
                    <ns1:pt x="191" y="3187"/>
                  </ns1:cubicBezTo>
                  <ns1:cubicBezTo>
                    <ns1:pt x="64" y="3219"/>
                    <ns1:pt x="1" y="3409"/>
                    <ns1:pt x="64" y="3630"/>
                  </ns1:cubicBezTo>
                  <ns1:cubicBezTo>
                    <ns1:pt x="349" y="4612"/>
                    <ns1:pt x="1173" y="5372"/>
                    <ns1:pt x="2154" y="5594"/>
                  </ns1:cubicBezTo>
                  <ns1:cubicBezTo>
                    <ns1:pt x="2360" y="5640"/>
                    <ns1:pt x="2570" y="5663"/>
                    <ns1:pt x="2780" y="5663"/>
                  </ns1:cubicBezTo>
                  <ns1:cubicBezTo>
                    <ns1:pt x="3570" y="5663"/>
                    <ns1:pt x="4352" y="5339"/>
                    <ns1:pt x="4878" y="4739"/>
                  </ns1:cubicBezTo>
                  <ns1:cubicBezTo>
                    <ns1:pt x="5575" y="4010"/>
                    <ns1:pt x="5828" y="2902"/>
                    <ns1:pt x="5511" y="1952"/>
                  </ns1:cubicBezTo>
                  <ns1:cubicBezTo>
                    <ns1:pt x="5226" y="970"/>
                    <ns1:pt x="4371" y="210"/>
                    <ns1:pt x="3389" y="20"/>
                  </ns1:cubicBezTo>
                  <ns1:cubicBezTo>
                    <ns1:pt x="3341" y="6"/>
                    <ns1:pt x="3294" y="0"/>
                    <ns1:pt x="3250" y="0"/>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8" name="Google Shape;4700;p41"/>
            <ns0:cNvSpPr/>
            <ns0:nvPr/>
          </ns0:nvSpPr>
          <ns0:spPr>
            <ns1:xfrm>
              <ns1:off x="4297462" y="3224678"/>
              <ns1:ext cx="40321" cy="41573"/>
            </ns1:xfrm>
            <ns1:custGeom>
              <ns1:avLst/>
              <ns1:gdLst/>
              <ns1:ahLst/>
              <ns1:cxnLst/>
              <ns1:rect l="l" t="t" r="r" b="b"/>
              <ns1:pathLst>
                <ns1:path w="1256" h="1295" extrusionOk="0">
                  <ns1:moveTo>
                    <ns1:pt x="468" y="1"/>
                  </ns1:moveTo>
                  <ns1:cubicBezTo>
                    <ns1:pt x="411" y="1"/>
                    <ns1:pt x="351" y="41"/>
                    <ns1:pt x="306" y="131"/>
                  </ns1:cubicBezTo>
                  <ns1:cubicBezTo>
                    <ns1:pt x="148" y="385"/>
                    <ns1:pt x="52" y="701"/>
                    <ns1:pt x="21" y="1050"/>
                  </ns1:cubicBezTo>
                  <ns1:cubicBezTo>
                    <ns1:pt x="1" y="1210"/>
                    <ns1:pt x="32" y="1294"/>
                    <ns1:pt x="89" y="1294"/>
                  </ns1:cubicBezTo>
                  <ns1:cubicBezTo>
                    <ns1:pt x="122" y="1294"/>
                    <ns1:pt x="164" y="1266"/>
                    <ns1:pt x="211" y="1208"/>
                  </ns1:cubicBezTo>
                  <ns1:lnTo>
                    <ns1:pt x="306" y="1113"/>
                  </ns1:lnTo>
                  <ns1:cubicBezTo>
                    <ns1:pt x="464" y="986"/>
                    <ns1:pt x="718" y="923"/>
                    <ns1:pt x="908" y="923"/>
                  </ns1:cubicBezTo>
                  <ns1:lnTo>
                    <ns1:pt x="1034" y="923"/>
                  </ns1:lnTo>
                  <ns1:cubicBezTo>
                    <ns1:pt x="1224" y="923"/>
                    <ns1:pt x="1256" y="828"/>
                    <ns1:pt x="1129" y="733"/>
                  </ns1:cubicBezTo>
                  <ns1:cubicBezTo>
                    <ns1:pt x="939" y="575"/>
                    <ns1:pt x="749" y="385"/>
                    <ns1:pt x="623" y="131"/>
                  </ns1:cubicBezTo>
                  <ns1:cubicBezTo>
                    <ns1:pt x="589" y="49"/>
                    <ns1:pt x="530" y="1"/>
                    <ns1:pt x="468"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9" name="Google Shape;4701;p41"/>
            <ns0:cNvSpPr/>
            <ns0:nvPr/>
          </ns0:nvSpPr>
          <ns0:spPr>
            <ns1:xfrm>
              <ns1:off x="4384524" y="3168883"/>
              <ns1:ext cx="16308" cy="68154"/>
            </ns1:xfrm>
            <ns1:custGeom>
              <ns1:avLst/>
              <ns1:gdLst/>
              <ns1:ahLst/>
              <ns1:cxnLst/>
              <ns1:rect l="l" t="t" r="r" b="b"/>
              <ns1:pathLst>
                <ns1:path w="508" h="2123" extrusionOk="0">
                  <ns1:moveTo>
                    <ns1:pt x="349" y="1"/>
                  </ns1:moveTo>
                  <ns1:cubicBezTo>
                    <ns1:pt x="222" y="1"/>
                    <ns1:pt x="159" y="96"/>
                    <ns1:pt x="127" y="223"/>
                  </ns1:cubicBezTo>
                  <ns1:lnTo>
                    <ns1:pt x="1" y="1869"/>
                  </ns1:lnTo>
                  <ns1:cubicBezTo>
                    <ns1:pt x="1" y="1996"/>
                    <ns1:pt x="64" y="2123"/>
                    <ns1:pt x="159" y="2123"/>
                  </ns1:cubicBezTo>
                  <ns1:cubicBezTo>
                    <ns1:pt x="254" y="2123"/>
                    <ns1:pt x="349" y="2028"/>
                    <ns1:pt x="349" y="1901"/>
                  </ns1:cubicBezTo>
                  <ns1:lnTo>
                    <ns1:pt x="507" y="254"/>
                  </ns1:lnTo>
                  <ns1:cubicBezTo>
                    <ns1:pt x="507" y="128"/>
                    <ns1:pt x="444" y="1"/>
                    <ns1:pt x="349" y="1"/>
                  </ns1:cubicBez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0" name="Google Shape;4702;p41"/>
            <ns0:cNvSpPr/>
            <ns0:nvPr/>
          </ns0:nvSpPr>
          <ns0:spPr>
            <ns1:xfrm>
              <ns1:off x="4384524" y="3225833"/>
              <ns1:ext cx="57977" cy="62054"/>
            </ns1:xfrm>
            <ns1:custGeom>
              <ns1:avLst/>
              <ns1:gdLst/>
              <ns1:ahLst/>
              <ns1:cxnLst/>
              <ns1:rect l="l" t="t" r="r" b="b"/>
              <ns1:pathLst>
                <ns1:path w="1806" h="1933" extrusionOk="0">
                  <ns1:moveTo>
                    <ns1:pt x="113" y="0"/>
                  </ns1:moveTo>
                  <ns1:cubicBezTo>
                    <ns1:pt x="82" y="0"/>
                    <ns1:pt x="53" y="11"/>
                    <ns1:pt x="32" y="32"/>
                  </ns1:cubicBezTo>
                  <ns1:lnTo>
                    <ns1:pt x="191" y="32"/>
                  </ns1:lnTo>
                  <ns1:cubicBezTo>
                    <ns1:pt x="127" y="95"/>
                    <ns1:pt x="1" y="222"/>
                    <ns1:pt x="96" y="349"/>
                  </ns1:cubicBezTo>
                  <ns1:lnTo>
                    <ns1:pt x="1457" y="1806"/>
                  </ns1:lnTo>
                  <ns1:cubicBezTo>
                    <ns1:pt x="1521" y="1890"/>
                    <ns1:pt x="1612" y="1932"/>
                    <ns1:pt x="1685" y="1932"/>
                  </ns1:cubicBezTo>
                  <ns1:cubicBezTo>
                    <ns1:pt x="1721" y="1932"/>
                    <ns1:pt x="1753" y="1922"/>
                    <ns1:pt x="1774" y="1901"/>
                  </ns1:cubicBezTo>
                  <ns1:cubicBezTo>
                    <ns1:pt x="1806" y="1837"/>
                    <ns1:pt x="1806" y="1711"/>
                    <ns1:pt x="1679" y="1584"/>
                  </ns1:cubicBezTo>
                  <ns1:lnTo>
                    <ns1:pt x="317" y="127"/>
                  </ns1:lnTo>
                  <ns1:cubicBezTo>
                    <ns1:pt x="254" y="43"/>
                    <ns1:pt x="177" y="0"/>
                    <ns1:pt x="113" y="0"/>
                  </ns1:cubicBez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1" name="Google Shape;4703;p41"/>
            <ns0:cNvSpPr/>
            <ns0:nvPr/>
          </ns0:nvSpPr>
          <ns0:spPr>
            <ns1:xfrm>
              <ns1:off x="4335728" y="3137583"/>
              <ns1:ext cx="154574" cy="184044"/>
            </ns1:xfrm>
            <ns1:custGeom>
              <ns1:avLst/>
              <ns1:gdLst/>
              <ns1:ahLst/>
              <ns1:cxnLst/>
              <ns1:rect l="l" t="t" r="r" b="b"/>
              <ns1:pathLst>
                <ns1:path w="4815" h="5733" extrusionOk="0">
                  <ns1:moveTo>
                    <ns1:pt x="1888" y="1"/>
                  </ns1:moveTo>
                  <ns1:cubicBezTo>
                    <ns1:pt x="1311" y="1"/>
                    <ns1:pt x="730" y="172"/>
                    <ns1:pt x="254" y="501"/>
                  </ns1:cubicBezTo>
                  <ns1:cubicBezTo>
                    <ns1:pt x="64" y="659"/>
                    <ns1:pt x="1" y="849"/>
                    <ns1:pt x="96" y="944"/>
                  </ns1:cubicBezTo>
                  <ns1:cubicBezTo>
                    <ns1:pt x="117" y="965"/>
                    <ns1:pt x="152" y="976"/>
                    <ns1:pt x="195" y="976"/>
                  </ns1:cubicBezTo>
                  <ns1:cubicBezTo>
                    <ns1:pt x="282" y="976"/>
                    <ns1:pt x="402" y="934"/>
                    <ns1:pt x="507" y="849"/>
                  </ns1:cubicBezTo>
                  <ns1:cubicBezTo>
                    <ns1:pt x="909" y="575"/>
                    <ns1:pt x="1396" y="438"/>
                    <ns1:pt x="1887" y="438"/>
                  </ns1:cubicBezTo>
                  <ns1:cubicBezTo>
                    <ns1:pt x="2248" y="438"/>
                    <ns1:pt x="2611" y="512"/>
                    <ns1:pt x="2946" y="659"/>
                  </ns1:cubicBezTo>
                  <ns1:cubicBezTo>
                    <ns1:pt x="3706" y="1039"/>
                    <ns1:pt x="4244" y="1831"/>
                    <ns1:pt x="4308" y="2686"/>
                  </ns1:cubicBezTo>
                  <ns1:cubicBezTo>
                    <ns1:pt x="4371" y="3541"/>
                    <ns1:pt x="3959" y="4396"/>
                    <ns1:pt x="3231" y="4871"/>
                  </ns1:cubicBezTo>
                  <ns1:cubicBezTo>
                    <ns1:pt x="2833" y="5161"/>
                    <ns1:pt x="2352" y="5306"/>
                    <ns1:pt x="1871" y="5306"/>
                  </ns1:cubicBezTo>
                  <ns1:cubicBezTo>
                    <ns1:pt x="1510" y="5306"/>
                    <ns1:pt x="1150" y="5224"/>
                    <ns1:pt x="824" y="5061"/>
                  </ns1:cubicBezTo>
                  <ns1:cubicBezTo>
                    <ns1:pt x="729" y="5014"/>
                    <ns1:pt x="634" y="4990"/>
                    <ns1:pt x="555" y="4990"/>
                  </ns1:cubicBezTo>
                  <ns1:cubicBezTo>
                    <ns1:pt x="476" y="4990"/>
                    <ns1:pt x="412" y="5014"/>
                    <ns1:pt x="381" y="5061"/>
                  </ns1:cubicBezTo>
                  <ns1:cubicBezTo>
                    <ns1:pt x="317" y="5156"/>
                    <ns1:pt x="412" y="5346"/>
                    <ns1:pt x="634" y="5441"/>
                  </ns1:cubicBezTo>
                  <ns1:cubicBezTo>
                    <ns1:pt x="1022" y="5635"/>
                    <ns1:pt x="1458" y="5732"/>
                    <ns1:pt x="1896" y="5732"/>
                  </ns1:cubicBezTo>
                  <ns1:cubicBezTo>
                    <ns1:pt x="2458" y="5732"/>
                    <ns1:pt x="3021" y="5572"/>
                    <ns1:pt x="3484" y="5251"/>
                  </ns1:cubicBezTo>
                  <ns1:cubicBezTo>
                    <ns1:pt x="4308" y="4681"/>
                    <ns1:pt x="4814" y="3668"/>
                    <ns1:pt x="4719" y="2654"/>
                  </ns1:cubicBezTo>
                  <ns1:cubicBezTo>
                    <ns1:pt x="4656" y="1673"/>
                    <ns1:pt x="4023" y="723"/>
                    <ns1:pt x="3104" y="279"/>
                  </ns1:cubicBezTo>
                  <ns1:cubicBezTo>
                    <ns1:pt x="2730" y="92"/>
                    <ns1:pt x="2310" y="1"/>
                    <ns1:pt x="1888"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Tree>
    <ns0:extLst>
      <ns0:ext uri="{BB962C8B-B14F-4D97-AF65-F5344CB8AC3E}">
        <ns5:creationId val="4127748085"/>
      </ns0:ext>
    </ns0:extLst>
  </ns0:cSld>
  <ns0:clrMapOvr>
    <ns1:masterClrMapping/>
  </ns0:clrMapOvr>
</ns0:sld>
</file>

<file path=ppt/slides/slide11.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33164" y="40628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55585" y="48685"/>
            <ns1:ext cx="8657236" cy="338554"/>
          </ns1:xfrm>
          <ns1:prstGeom prst="rect">
            <ns1:avLst/>
          </ns1:prstGeom>
        </ns0:spPr>
        <ns0:txBody>
          <ns1:bodyPr wrap="square">
            <ns1:spAutoFit/>
          </ns1:bodyPr>
          <ns1:lstStyle/>
          <ns1:p>
            <ns1:pPr algn="ctr"/>
            <ns1:r>
              <ns1:rPr lang="ru-RU" sz="16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rPr>
              <ns1:t>МАТРИЦАДА ҰСЫНЫЛҒАН БАСҚАРУШЫЛЫҚ ШЕШІМДЕРДІҢ ФУНКЦИЯЛАРЫ</ns1:t>
            </ns1:r>
            <ns1:endParaRPr lang="ru-RU" sz="1600" b="1" dirty="0">
              <ns1:solidFill>
                <ns1:schemeClr val="tx2">
                  <ns1:lumMod val="75000"/>
                  <ns1:lumOff val="25000"/>
                </ns1:schemeClr>
              </ns1:solidFill>
              <ns1:latin typeface="Bahnschrift SemiBold" panose="020B0502040204020203" pitchFamily="34" charset="0"/>
              <ns1:ea typeface="Calibri" panose="020F0502020204030204" pitchFamily="34" charset="0"/>
            </ns1:endParaRPr>
          </ns1:p>
        </ns0:txBody>
      </ns0:sp>
      <ns0:sp>
        <ns0:nvSpPr>
          <ns0:cNvPr id="15" name="Google Shape;933;p42">
            <ns1:extLst>
              <ns1:ext uri="{FF2B5EF4-FFF2-40B4-BE49-F238E27FC236}">
                <ns2:creationId id="{7EF3EB68-EDC6-4B75-BD03-4FDB4588A5FD}"/>
              </ns1:ext>
            </ns1:extLst>
          </ns0:cNvPr>
          <ns0:cNvSpPr/>
          <ns0:nvPr/>
        </ns0:nvSpPr>
        <ns0:spPr>
          <ns1:xfrm>
            <ns1:off x="234072" y="1529053"/>
            <ns1:ext cx="8490828" cy="45719"/>
          </ns1:xfrm>
          <ns1:prstGeom prst="roundRect">
            <ns1:avLst>
              <ns1:gd name="adj" fmla="val 50000"/>
            </ns1:avLst>
          </ns1:prstGeom>
          <ns1:solidFill>
            <ns1:schemeClr val="lt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17" name="Google Shape;935;p42">
            <ns1:extLst>
              <ns1:ext uri="{FF2B5EF4-FFF2-40B4-BE49-F238E27FC236}">
                <ns2:creationId id="{19906EAF-BFEF-4872-933B-6D53673DEDB4}"/>
              </ns1:ext>
            </ns1:extLst>
          </ns0:cNvPr>
          <ns0:cNvGrpSpPr/>
          <ns0:nvPr/>
        </ns0:nvGrpSpPr>
        <ns0:grpSpPr>
          <ns1:xfrm>
            <ns1:off x="852940" y="1397927"/>
            <ns1:ext cx="309788" cy="308880"/>
            <ns1:chOff x="3804994" y="2454571"/>
            <ns1:chExt cx="245610" cy="244891"/>
          </ns1:xfrm>
        </ns0:grpSpPr>
        <ns0:sp>
          <ns0:nvSpPr>
            <ns0:cNvPr id="18" name="Google Shape;936;p42">
              <ns1:extLst>
                <ns1:ext uri="{FF2B5EF4-FFF2-40B4-BE49-F238E27FC236}">
                  <ns2:creationId id="{D49DE88A-8671-4978-8F9D-B72B7FAEEE21}"/>
                </ns1:ext>
              </ns1:extLst>
            </ns0:cNvPr>
            <ns0:cNvSpPr/>
            <ns0:nvPr/>
          </ns0:nvSpPr>
          <ns0:spPr>
            <ns1:xfrm>
              <ns1:off x="3804994" y="2454571"/>
              <ns1:ext cx="245610" cy="244891"/>
            </ns1:xfrm>
            <ns1:custGeom>
              <ns1:avLst/>
              <ns1:gdLst/>
              <ns1:ahLst/>
              <ns1:cxnLst/>
              <ns1:rect l="l" t="t" r="r" b="b"/>
              <ns1:pathLst>
                <ns1:path w="4437" h="4424" extrusionOk="0">
                  <ns1:moveTo>
                    <ns1:pt x="2219" y="1"/>
                  </ns1:moveTo>
                  <ns1:cubicBezTo>
                    <ns1:pt x="991" y="1"/>
                    <ns1:pt x="1" y="991"/>
                    <ns1:pt x="1" y="2205"/>
                  </ns1:cubicBezTo>
                  <ns1:cubicBezTo>
                    <ns1:pt x="1" y="3433"/>
                    <ns1:pt x="991" y="4423"/>
                    <ns1:pt x="2219" y="4423"/>
                  </ns1:cubicBezTo>
                  <ns1:cubicBezTo>
                    <ns1:pt x="3433" y="4423"/>
                    <ns1:pt x="4437" y="3433"/>
                    <ns1:pt x="4437" y="2205"/>
                  </ns1:cubicBezTo>
                  <ns1:cubicBezTo>
                    <ns1:pt x="4437" y="991"/>
                    <ns1:pt x="3433" y="1"/>
                    <ns1:pt x="2219"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 name="Google Shape;937;p42">
              <ns1:extLst>
                <ns1:ext uri="{FF2B5EF4-FFF2-40B4-BE49-F238E27FC236}">
                  <ns2:creationId id="{42DCDB44-42B2-4579-BD23-87CCBFEFA9F6}"/>
                </ns1:ext>
              </ns1:extLst>
            </ns0:cNvPr>
            <ns0:cNvSpPr/>
            <ns0:nvPr/>
          </ns0:nvSpPr>
          <ns0:spPr>
            <ns1:xfrm>
              <ns1:off x="3862010" y="2510868"/>
              <ns1:ext cx="131579" cy="131579"/>
            </ns1:xfrm>
            <ns1:custGeom>
              <ns1:avLst/>
              <ns1:gdLst/>
              <ns1:ahLst/>
              <ns1:cxnLst/>
              <ns1:rect l="l" t="t" r="r" b="b"/>
              <ns1:pathLst>
                <ns1:path w="2377" h="2377" extrusionOk="0">
                  <ns1:moveTo>
                    <ns1:pt x="2377" y="1188"/>
                  </ns1:moveTo>
                  <ns1:cubicBezTo>
                    <ns1:pt x="2377" y="1848"/>
                    <ns1:pt x="1849" y="2376"/>
                    <ns1:pt x="1189" y="2376"/>
                  </ns1:cubicBezTo>
                  <ns1:cubicBezTo>
                    <ns1:pt x="529" y="2376"/>
                    <ns1:pt x="1" y="1848"/>
                    <ns1:pt x="1" y="1188"/>
                  </ns1:cubicBezTo>
                  <ns1:cubicBezTo>
                    <ns1:pt x="1" y="528"/>
                    <ns1:pt x="529" y="0"/>
                    <ns1:pt x="1189" y="0"/>
                  </ns1:cubicBezTo>
                  <ns1:cubicBezTo>
                    <ns1:pt x="1849" y="0"/>
                    <ns1:pt x="2377" y="528"/>
                    <ns1:pt x="2377" y="1188"/>
                  </ns1:cubicBezTo>
                  <ns1:close/>
                </ns1:path>
              </ns1:pathLst>
            </ns1:custGeom>
            <ns1:solidFill>
              <ns1:schemeClr val="accen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21" name="Google Shape;939;p42">
            <ns1:extLst>
              <ns1:ext uri="{FF2B5EF4-FFF2-40B4-BE49-F238E27FC236}">
                <ns2:creationId id="{C65F430B-7775-470C-973F-D48CF1C3FF3E}"/>
              </ns1:ext>
            </ns1:extLst>
          </ns0:cNvPr>
          <ns0:cNvGrpSpPr/>
          <ns0:nvPr/>
        </ns0:nvGrpSpPr>
        <ns0:grpSpPr>
          <ns1:xfrm rot="-5573146">
            <ns1:off x="7850026" y="1397860"/>
            <ns1:ext cx="309788" cy="308880"/>
            <ns1:chOff x="3804994" y="2454571"/>
            <ns1:chExt cx="245610" cy="244891"/>
          </ns1:xfrm>
        </ns0:grpSpPr>
        <ns0:sp>
          <ns0:nvSpPr>
            <ns0:cNvPr id="22" name="Google Shape;940;p42">
              <ns1:extLst>
                <ns1:ext uri="{FF2B5EF4-FFF2-40B4-BE49-F238E27FC236}">
                  <ns2:creationId id="{BE8573AA-CB86-4505-B47E-A1F88CF44190}"/>
                </ns1:ext>
              </ns1:extLst>
            </ns0:cNvPr>
            <ns0:cNvSpPr/>
            <ns0:nvPr/>
          </ns0:nvSpPr>
          <ns0:spPr>
            <ns1:xfrm>
              <ns1:off x="3804994" y="2454571"/>
              <ns1:ext cx="245610" cy="244891"/>
            </ns1:xfrm>
            <ns1:custGeom>
              <ns1:avLst/>
              <ns1:gdLst/>
              <ns1:ahLst/>
              <ns1:cxnLst/>
              <ns1:rect l="l" t="t" r="r" b="b"/>
              <ns1:pathLst>
                <ns1:path w="4437" h="4424" extrusionOk="0">
                  <ns1:moveTo>
                    <ns1:pt x="2219" y="1"/>
                  </ns1:moveTo>
                  <ns1:cubicBezTo>
                    <ns1:pt x="991" y="1"/>
                    <ns1:pt x="1" y="991"/>
                    <ns1:pt x="1" y="2205"/>
                  </ns1:cubicBezTo>
                  <ns1:cubicBezTo>
                    <ns1:pt x="1" y="3433"/>
                    <ns1:pt x="991" y="4423"/>
                    <ns1:pt x="2219" y="4423"/>
                  </ns1:cubicBezTo>
                  <ns1:cubicBezTo>
                    <ns1:pt x="3433" y="4423"/>
                    <ns1:pt x="4437" y="3433"/>
                    <ns1:pt x="4437" y="2205"/>
                  </ns1:cubicBezTo>
                  <ns1:cubicBezTo>
                    <ns1:pt x="4437" y="991"/>
                    <ns1:pt x="3433" y="1"/>
                    <ns1:pt x="2219"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 name="Google Shape;941;p42">
              <ns1:extLst>
                <ns1:ext uri="{FF2B5EF4-FFF2-40B4-BE49-F238E27FC236}">
                  <ns2:creationId id="{4214D3E0-C0FC-485D-B83A-1523BF5A8931}"/>
                </ns1:ext>
              </ns1:extLst>
            </ns0:cNvPr>
            <ns0:cNvSpPr/>
            <ns0:nvPr/>
          </ns0:nvSpPr>
          <ns0:spPr>
            <ns1:xfrm>
              <ns1:off x="3862010" y="2510868"/>
              <ns1:ext cx="131579" cy="131579"/>
            </ns1:xfrm>
            <ns1:custGeom>
              <ns1:avLst/>
              <ns1:gdLst/>
              <ns1:ahLst/>
              <ns1:cxnLst/>
              <ns1:rect l="l" t="t" r="r" b="b"/>
              <ns1:pathLst>
                <ns1:path w="2377" h="2377" extrusionOk="0">
                  <ns1:moveTo>
                    <ns1:pt x="2377" y="1188"/>
                  </ns1:moveTo>
                  <ns1:cubicBezTo>
                    <ns1:pt x="2377" y="1848"/>
                    <ns1:pt x="1849" y="2376"/>
                    <ns1:pt x="1189" y="2376"/>
                  </ns1:cubicBezTo>
                  <ns1:cubicBezTo>
                    <ns1:pt x="529" y="2376"/>
                    <ns1:pt x="1" y="1848"/>
                    <ns1:pt x="1" y="1188"/>
                  </ns1:cubicBezTo>
                  <ns1:cubicBezTo>
                    <ns1:pt x="1" y="528"/>
                    <ns1:pt x="529" y="0"/>
                    <ns1:pt x="1189" y="0"/>
                  </ns1:cubicBezTo>
                  <ns1:cubicBezTo>
                    <ns1:pt x="1849" y="0"/>
                    <ns1:pt x="2377" y="528"/>
                    <ns1:pt x="2377" y="1188"/>
                  </ns1:cubicBezTo>
                  <ns1:close/>
                </ns1:path>
              </ns1:pathLst>
            </ns1:custGeom>
            <ns1:solidFill>
              <ns1:schemeClr val="accent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25" name="Google Shape;943;p42">
            <ns1:extLst>
              <ns1:ext uri="{FF2B5EF4-FFF2-40B4-BE49-F238E27FC236}">
                <ns2:creationId id="{845A1064-73B4-46D1-81D8-AF79CCFD664C}"/>
              </ns1:ext>
            </ns1:extLst>
          </ns0:cNvPr>
          <ns0:cNvGrpSpPr/>
          <ns0:nvPr/>
        </ns0:nvGrpSpPr>
        <ns0:grpSpPr>
          <ns1:xfrm>
            <ns1:off x="5566634" y="1416684"/>
            <ns1:ext cx="309788" cy="308880"/>
            <ns1:chOff x="3804994" y="2454571"/>
            <ns1:chExt cx="245610" cy="244891"/>
          </ns1:xfrm>
        </ns0:grpSpPr>
        <ns0:sp>
          <ns0:nvSpPr>
            <ns0:cNvPr id="26" name="Google Shape;944;p42">
              <ns1:extLst>
                <ns1:ext uri="{FF2B5EF4-FFF2-40B4-BE49-F238E27FC236}">
                  <ns2:creationId id="{4BA46EA3-76E1-4CAE-B96A-1ED6BED473B3}"/>
                </ns1:ext>
              </ns1:extLst>
            </ns0:cNvPr>
            <ns0:cNvSpPr/>
            <ns0:nvPr/>
          </ns0:nvSpPr>
          <ns0:spPr>
            <ns1:xfrm>
              <ns1:off x="3804994" y="2454571"/>
              <ns1:ext cx="245610" cy="244891"/>
            </ns1:xfrm>
            <ns1:custGeom>
              <ns1:avLst/>
              <ns1:gdLst/>
              <ns1:ahLst/>
              <ns1:cxnLst/>
              <ns1:rect l="l" t="t" r="r" b="b"/>
              <ns1:pathLst>
                <ns1:path w="4437" h="4424" extrusionOk="0">
                  <ns1:moveTo>
                    <ns1:pt x="2219" y="1"/>
                  </ns1:moveTo>
                  <ns1:cubicBezTo>
                    <ns1:pt x="991" y="1"/>
                    <ns1:pt x="1" y="991"/>
                    <ns1:pt x="1" y="2205"/>
                  </ns1:cubicBezTo>
                  <ns1:cubicBezTo>
                    <ns1:pt x="1" y="3433"/>
                    <ns1:pt x="991" y="4423"/>
                    <ns1:pt x="2219" y="4423"/>
                  </ns1:cubicBezTo>
                  <ns1:cubicBezTo>
                    <ns1:pt x="3433" y="4423"/>
                    <ns1:pt x="4437" y="3433"/>
                    <ns1:pt x="4437" y="2205"/>
                  </ns1:cubicBezTo>
                  <ns1:cubicBezTo>
                    <ns1:pt x="4437" y="991"/>
                    <ns1:pt x="3433" y="1"/>
                    <ns1:pt x="2219"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8" name="Google Shape;945;p42">
              <ns1:extLst>
                <ns1:ext uri="{FF2B5EF4-FFF2-40B4-BE49-F238E27FC236}">
                  <ns2:creationId id="{019B9BAA-F2E2-4B96-B7C4-F1BCE730F408}"/>
                </ns1:ext>
              </ns1:extLst>
            </ns0:cNvPr>
            <ns0:cNvSpPr/>
            <ns0:nvPr/>
          </ns0:nvSpPr>
          <ns0:spPr>
            <ns1:xfrm rot="-9381908">
              <ns1:off x="3862007" y="2510866"/>
              <ns1:ext cx="131581" cy="131581"/>
            </ns1:xfrm>
            <ns1:custGeom>
              <ns1:avLst/>
              <ns1:gdLst/>
              <ns1:ahLst/>
              <ns1:cxnLst/>
              <ns1:rect l="l" t="t" r="r" b="b"/>
              <ns1:pathLst>
                <ns1:path w="2377" h="2377" extrusionOk="0">
                  <ns1:moveTo>
                    <ns1:pt x="2377" y="1188"/>
                  </ns1:moveTo>
                  <ns1:cubicBezTo>
                    <ns1:pt x="2377" y="1848"/>
                    <ns1:pt x="1849" y="2376"/>
                    <ns1:pt x="1189" y="2376"/>
                  </ns1:cubicBezTo>
                  <ns1:cubicBezTo>
                    <ns1:pt x="529" y="2376"/>
                    <ns1:pt x="1" y="1848"/>
                    <ns1:pt x="1" y="1188"/>
                  </ns1:cubicBezTo>
                  <ns1:cubicBezTo>
                    <ns1:pt x="1" y="528"/>
                    <ns1:pt x="529" y="0"/>
                    <ns1:pt x="1189" y="0"/>
                  </ns1:cubicBezTo>
                  <ns1:cubicBezTo>
                    <ns1:pt x="1849" y="0"/>
                    <ns1:pt x="2377" y="528"/>
                    <ns1:pt x="2377" y="1188"/>
                  </ns1:cubicBezTo>
                  <ns1:close/>
                </ns1:path>
              </ns1:pathLst>
            </ns1:custGeom>
            <ns1:solidFill>
              <ns1:schemeClr val="accent3"/>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35" name="Google Shape;951;p42">
            <ns1:extLst>
              <ns1:ext uri="{FF2B5EF4-FFF2-40B4-BE49-F238E27FC236}">
                <ns2:creationId id="{8D7BC737-5BB6-4DA9-A2FB-A14948663565}"/>
              </ns1:ext>
            </ns1:extLst>
          </ns0:cNvPr>
          <ns0:cNvGrpSpPr/>
          <ns0:nvPr/>
        </ns0:nvGrpSpPr>
        <ns0:grpSpPr>
          <ns1:xfrm>
            <ns1:off x="3231950" y="1365464"/>
            <ns1:ext cx="309788" cy="308880"/>
            <ns1:chOff x="3751105" y="2454571"/>
            <ns1:chExt cx="245610" cy="244891"/>
          </ns1:xfrm>
        </ns0:grpSpPr>
        <ns0:sp>
          <ns0:nvSpPr>
            <ns0:cNvPr id="36" name="Google Shape;952;p42">
              <ns1:extLst>
                <ns1:ext uri="{FF2B5EF4-FFF2-40B4-BE49-F238E27FC236}">
                  <ns2:creationId id="{C7FA418A-7677-4D64-BCBF-C86A813A207D}"/>
                </ns1:ext>
              </ns1:extLst>
            </ns0:cNvPr>
            <ns0:cNvSpPr/>
            <ns0:nvPr/>
          </ns0:nvSpPr>
          <ns0:spPr>
            <ns1:xfrm>
              <ns1:off x="3751105" y="2454571"/>
              <ns1:ext cx="245610" cy="244891"/>
            </ns1:xfrm>
            <ns1:custGeom>
              <ns1:avLst/>
              <ns1:gdLst/>
              <ns1:ahLst/>
              <ns1:cxnLst/>
              <ns1:rect l="l" t="t" r="r" b="b"/>
              <ns1:pathLst>
                <ns1:path w="4437" h="4424" extrusionOk="0">
                  <ns1:moveTo>
                    <ns1:pt x="2219" y="1"/>
                  </ns1:moveTo>
                  <ns1:cubicBezTo>
                    <ns1:pt x="991" y="1"/>
                    <ns1:pt x="1" y="991"/>
                    <ns1:pt x="1" y="2205"/>
                  </ns1:cubicBezTo>
                  <ns1:cubicBezTo>
                    <ns1:pt x="1" y="3433"/>
                    <ns1:pt x="991" y="4423"/>
                    <ns1:pt x="2219" y="4423"/>
                  </ns1:cubicBezTo>
                  <ns1:cubicBezTo>
                    <ns1:pt x="3433" y="4423"/>
                    <ns1:pt x="4437" y="3433"/>
                    <ns1:pt x="4437" y="2205"/>
                  </ns1:cubicBezTo>
                  <ns1:cubicBezTo>
                    <ns1:pt x="4437" y="991"/>
                    <ns1:pt x="3433" y="1"/>
                    <ns1:pt x="2219"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7" name="Google Shape;953;p42">
              <ns1:extLst>
                <ns1:ext uri="{FF2B5EF4-FFF2-40B4-BE49-F238E27FC236}">
                  <ns2:creationId id="{5CB5CF29-E92A-4C2E-A88C-2C2B74D526CB}"/>
                </ns1:ext>
              </ns1:extLst>
            </ns0:cNvPr>
            <ns0:cNvSpPr/>
            <ns0:nvPr/>
          </ns0:nvSpPr>
          <ns0:spPr>
            <ns1:xfrm>
              <ns1:off x="3808121" y="2510868"/>
              <ns1:ext cx="131579" cy="131579"/>
            </ns1:xfrm>
            <ns1:custGeom>
              <ns1:avLst/>
              <ns1:gdLst/>
              <ns1:ahLst/>
              <ns1:cxnLst/>
              <ns1:rect l="l" t="t" r="r" b="b"/>
              <ns1:pathLst>
                <ns1:path w="2377" h="2377" extrusionOk="0">
                  <ns1:moveTo>
                    <ns1:pt x="2377" y="1188"/>
                  </ns1:moveTo>
                  <ns1:cubicBezTo>
                    <ns1:pt x="2377" y="1848"/>
                    <ns1:pt x="1849" y="2376"/>
                    <ns1:pt x="1189" y="2376"/>
                  </ns1:cubicBezTo>
                  <ns1:cubicBezTo>
                    <ns1:pt x="529" y="2376"/>
                    <ns1:pt x="1" y="1848"/>
                    <ns1:pt x="1" y="1188"/>
                  </ns1:cubicBezTo>
                  <ns1:cubicBezTo>
                    <ns1:pt x="1" y="528"/>
                    <ns1:pt x="529" y="0"/>
                    <ns1:pt x="1189" y="0"/>
                  </ns1:cubicBezTo>
                  <ns1:cubicBezTo>
                    <ns1:pt x="1849" y="0"/>
                    <ns1:pt x="2377" y="528"/>
                    <ns1:pt x="2377" y="1188"/>
                  </ns1:cubicBezTo>
                  <ns1:close/>
                </ns1:path>
              </ns1:pathLst>
            </ns1:custGeom>
            <ns1:solidFill>
              <ns1:schemeClr val="accent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
        <ns0:nvSpPr>
          <ns0:cNvPr id="38" name="Google Shape;954;p42">
            <ns1:extLst>
              <ns1:ext uri="{FF2B5EF4-FFF2-40B4-BE49-F238E27FC236}">
                <ns2:creationId id="{949ED508-4FC5-47C6-B138-2C1EBEC37C50}"/>
              </ns1:ext>
            </ns1:extLst>
          </ns0:cNvPr>
          <ns0:cNvSpPr/>
          <ns0:nvPr/>
        </ns0:nvSpPr>
        <ns0:spPr>
          <ns1:xfrm rot="13500000">
            <ns1:off x="8478135" y="1328000"/>
            <ns1:ext cx="451362" cy="402108"/>
          </ns1:xfrm>
          <ns1:prstGeom prst="rtTriangle">
            <ns1:avLst/>
          </ns1:prstGeom>
          <ns1:solidFill>
            <ns1:schemeClr val="lt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 name="Прямоугольник 1">
            <ns1:extLst>
              <ns1:ext uri="{FF2B5EF4-FFF2-40B4-BE49-F238E27FC236}">
                <ns2:creationId id="{C78C6311-4120-4105-8F9D-E07A1912F32A}"/>
              </ns1:ext>
            </ns1:extLst>
          </ns0:cNvPr>
          <ns0:cNvSpPr/>
          <ns0:nvPr/>
        </ns0:nvSpPr>
        <ns0:spPr>
          <ns1:xfrm>
            <ns1:off x="79639" y="1783556"/>
            <ns1:ext cx="1897856" cy="338554"/>
          </ns1:xfrm>
          <ns1:prstGeom prst="rect">
            <ns1:avLst/>
          </ns1:prstGeom>
        </ns0:spPr>
        <ns0:txBody>
          <ns1:bodyPr wrap="square">
            <ns1:spAutoFit/>
          </ns1:bodyPr>
          <ns1:lstStyle/>
          <ns1:p>
            <ns1:pPr algn="ctr"/>
            <ns1:r>
              <ns1:rPr lang="ru-RU" sz="1600" dirty="0">
                <ns1:solidFill>
                  <ns1:srgbClr val="053058"/>
                </ns1:solidFill>
                <ns1:latin typeface="Bahnschrift SemiBold" panose="020B0502040204020203" pitchFamily="34" charset="0"/>
                <ns1:ea typeface="Calibri" panose="020F0502020204030204" pitchFamily="34" charset="0"/>
              </ns1:rPr>
              <ns1:t>Қорғау функциясы </ns1:t>
            </ns1:r>
            <ns1:endParaRPr lang="ru-RU" sz="1600" dirty="0">
              <ns1:solidFill>
                <ns1:srgbClr val="053058"/>
              </ns1:solidFill>
              <ns1:latin typeface="Bahnschrift SemiBold" panose="020B0502040204020203" pitchFamily="34" charset="0"/>
            </ns1:endParaRPr>
          </ns1:p>
        </ns0:txBody>
      </ns0:sp>
      <ns0:sp>
        <ns0:nvSpPr>
          <ns0:cNvPr id="3" name="Прямоугольник 2">
            <ns1:extLst>
              <ns1:ext uri="{FF2B5EF4-FFF2-40B4-BE49-F238E27FC236}">
                <ns2:creationId id="{DA3823D1-E18A-4966-917B-4E198BB642E9}"/>
              </ns1:ext>
            </ns1:extLst>
          </ns0:cNvPr>
          <ns0:cNvSpPr/>
          <ns0:nvPr/>
        </ns0:nvSpPr>
        <ns0:spPr>
          <ns1:xfrm>
            <ns1:off x="-396617" y="2053264"/>
            <ns1:ext cx="2463226" cy="1936428"/>
          </ns1:xfrm>
          <ns1:prstGeom prst="rect">
            <ns1:avLst/>
          </ns1:prstGeom>
        </ns0:spPr>
        <ns0:txBody>
          <ns1:bodyPr wrap="square">
            <ns1:spAutoFit/>
          </ns1:bodyPr>
          <ns1:lstStyle/>
          <ns1:p>
            <ns1:pPr marL="504825" algn="ctr">
              <ns1:lnSpc>
                <ns1:spcPct val="107000"/>
              </ns1:lnSpc>
            </ns1:pPr>
            <ns1:r>
              <ns1:rPr lang="ru-RU" dirty="0">
                <ns1:latin typeface="Bahnschrift Light" panose="020B0502040204020203" pitchFamily="34" charset="0"/>
                <ns1:ea typeface="Calibri" panose="020F0502020204030204" pitchFamily="34" charset="0"/>
                <ns1:cs typeface="Times New Roman" panose="02020603050405020304" pitchFamily="18" charset="0"/>
              </ns1:rPr>
              <ns1:t>қолданыстағы заңнаманы бұзушылықтардан </ns1:t>
            </ns1: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заңнамалар мен нормативтік-құқықтық актілерді </ns1:t>
            </ns1:r>
            <ns1:r>
              <ns1:rPr lang="ru-RU" dirty="0">
                <ns1:latin typeface="Bahnschrift Light" panose="020B0502040204020203" pitchFamily="34" charset="0"/>
                <ns1:ea typeface="Calibri" panose="020F0502020204030204" pitchFamily="34" charset="0"/>
                <ns1:cs typeface="Times New Roman" panose="02020603050405020304" pitchFamily="18" charset="0"/>
              </ns1:rPr>
              <ns1:t>білім беру саласында (заңдар, </ns1:t>
            </ns1: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бұйрықтар және т.б.)</ns1:t>
            </ns1:r>
            <ns1:endParaRPr lang="ru-RU" dirty="0">
              <ns1:latin typeface="Bahnschrift Light" panose="020B0502040204020203" pitchFamily="34" charset="0"/>
              <ns1:ea typeface="Calibri" panose="020F0502020204030204" pitchFamily="34" charset="0"/>
              <ns1:cs typeface="Times New Roman" panose="02020603050405020304" pitchFamily="18" charset="0"/>
            </ns1:endParaRPr>
          </ns1:p>
        </ns0:txBody>
      </ns0:sp>
      <ns0:sp>
        <ns0:nvSpPr>
          <ns0:cNvPr id="43" name="Прямоугольник 42">
            <ns1:extLst>
              <ns1:ext uri="{FF2B5EF4-FFF2-40B4-BE49-F238E27FC236}">
                <ns2:creationId id="{2C7466E1-451C-4F25-918C-0723B4978DD0}"/>
              </ns1:ext>
            </ns1:extLst>
          </ns0:cNvPr>
          <ns0:cNvSpPr/>
          <ns0:nvPr/>
        </ns0:nvSpPr>
        <ns0:spPr>
          <ns1:xfrm>
            <ns1:off x="2407804" y="1753516"/>
            <ns1:ext cx="1897856" cy="584775"/>
          </ns1:xfrm>
          <ns1:prstGeom prst="rect">
            <ns1:avLst/>
          </ns1:prstGeom>
        </ns0:spPr>
        <ns0:txBody>
          <ns1:bodyPr wrap="square">
            <ns1:spAutoFit/>
          </ns1:bodyPr>
          <ns1:lstStyle/>
          <ns1:p>
            <ns1:pPr algn="ctr"/>
            <ns1:r>
              <ns1:rPr lang="ru-RU" sz="1600" dirty="0">
                <ns1:solidFill>
                  <ns1:srgbClr val="053058"/>
                </ns1:solidFill>
                <ns1:latin typeface="Bahnschrift SemiBold" panose="020B0502040204020203" pitchFamily="34" charset="0"/>
                <ns1:ea typeface="Calibri" panose="020F0502020204030204" pitchFamily="34" charset="0"/>
              </ns1:rPr>
              <ns1:t>Реттеушілік </ns1:t>
            </ns1:r>
            <ns1:r>
              <ns1:rPr lang="ru-RU" sz="1600" dirty="0" smtClean="0">
                <ns1:solidFill>
                  <ns1:srgbClr val="053058"/>
                </ns1:solidFill>
                <ns1:latin typeface="Bahnschrift SemiBold" panose="020B0502040204020203" pitchFamily="34" charset="0"/>
                <ns1:ea typeface="Calibri" panose="020F0502020204030204" pitchFamily="34" charset="0"/>
              </ns1:rPr>
              <ns1:t>функциясы</ns1:t>
            </ns1:r>
            <ns1:endParaRPr lang="ru-RU" sz="1600" dirty="0">
              <ns1:solidFill>
                <ns1:srgbClr val="053058"/>
              </ns1:solidFill>
              <ns1:latin typeface="Bahnschrift SemiBold" panose="020B0502040204020203" pitchFamily="34" charset="0"/>
            </ns1:endParaRPr>
          </ns1:p>
        </ns0:txBody>
      </ns0:sp>
      <ns0:sp>
        <ns0:nvSpPr>
          <ns0:cNvPr id="44" name="Прямоугольник 43">
            <ns1:extLst>
              <ns1:ext uri="{FF2B5EF4-FFF2-40B4-BE49-F238E27FC236}">
                <ns2:creationId id="{C1432124-5AAB-4DD7-AD54-05B744A06B23}"/>
              </ns1:ext>
            </ns1:extLst>
          </ns0:cNvPr>
          <ns0:cNvSpPr/>
          <ns0:nvPr/>
        </ns0:nvSpPr>
        <ns0:spPr>
          <ns1:xfrm>
            <ns1:off x="1845299" y="2264788"/>
            <ns1:ext cx="2726701" cy="1936428"/>
          </ns1:xfrm>
          <ns1:prstGeom prst="rect">
            <ns1:avLst/>
          </ns1:prstGeom>
        </ns0:spPr>
        <ns0:txBody>
          <ns1:bodyPr wrap="square">
            <ns1:spAutoFit/>
          </ns1:bodyPr>
          <ns1:lstStyle/>
          <ns1:p>
            <ns1:pPr marL="504825" algn="ctr">
              <ns1:lnSpc>
                <ns1:spcPct val="107000"/>
              </ns1:lnSpc>
            </ns1:pP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басқарушылық шешімдер енгізуге мүмкіндік береді </ns1:t>
            </ns1:r>
            <ns1:r>
              <ns1:rPr lang="ru-RU" dirty="0">
                <ns1:latin typeface="Bahnschrift Light" panose="020B0502040204020203" pitchFamily="34" charset="0"/>
                <ns1:ea typeface="Calibri" panose="020F0502020204030204" pitchFamily="34" charset="0"/>
                <ns1:cs typeface="Times New Roman" panose="02020603050405020304" pitchFamily="18" charset="0"/>
              </ns1:rPr>
              <ns1:t>білім берудің барлық қатысушыларының жұмысын ұйымдастырудағы сапалық өзгерістер </ns1:t>
            </ns1: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процестің</ns1:t>
            </ns1:r>
            <ns1:endParaRPr lang="ru-RU" dirty="0">
              <ns1:latin typeface="Bahnschrift Light" panose="020B0502040204020203" pitchFamily="34" charset="0"/>
              <ns1:ea typeface="Calibri" panose="020F0502020204030204" pitchFamily="34" charset="0"/>
              <ns1:cs typeface="Times New Roman" panose="02020603050405020304" pitchFamily="18" charset="0"/>
            </ns1:endParaRPr>
          </ns1:p>
        </ns0:txBody>
      </ns0:sp>
      <ns0:grpSp>
        <ns0:nvGrpSpPr>
          <ns0:cNvPr id="9" name="Группа 8">
            <ns1:extLst>
              <ns1:ext uri="{FF2B5EF4-FFF2-40B4-BE49-F238E27FC236}">
                <ns2:creationId id="{5CE3EF76-26BB-4748-AB27-02DC42394C8B}"/>
              </ns1:ext>
            </ns1:extLst>
          </ns0:cNvPr>
          <ns0:cNvGrpSpPr/>
          <ns0:nvPr/>
        </ns0:nvGrpSpPr>
        <ns0:grpSpPr>
          <ns1:xfrm>
            <ns1:off x="730646" y="659378"/>
            <ns1:ext cx="571609" cy="647072"/>
            <ns1:chOff x="616098" y="695292"/>
            <ns1:chExt cx="833211" cy="943211"/>
          </ns1:xfrm>
        </ns0:grpSpPr>
        <ns0:sp>
          <ns0:nvSpPr>
            <ns0:cNvPr id="16" name="Google Shape;934;p42">
              <ns1:extLst>
                <ns1:ext uri="{FF2B5EF4-FFF2-40B4-BE49-F238E27FC236}">
                  <ns2:creationId id="{E670CCAC-FC5A-4688-A550-F1761F114C08}"/>
                </ns1:ext>
              </ns1:extLst>
            </ns0:cNvPr>
            <ns0:cNvSpPr/>
            <ns0:nvPr/>
          </ns0:nvSpPr>
          <ns0:spPr>
            <ns1:xfrm>
              <ns1:off x="616098" y="695292"/>
              <ns1:ext cx="833211" cy="943211"/>
            </ns1:xfrm>
            <ns1:custGeom>
              <ns1:avLst/>
              <ns1:gdLst/>
              <ns1:ahLst/>
              <ns1:cxnLst/>
              <ns1:rect l="l" t="t" r="r" b="b"/>
              <ns1:pathLst>
                <ns1:path w="5559" h="6293" extrusionOk="0">
                  <ns1:moveTo>
                    <ns1:pt x="3346" y="5453"/>
                  </ns1:moveTo>
                  <ns1:cubicBezTo>
                    <ns1:pt x="3346" y="5453"/>
                    <ns1:pt x="3346" y="5454"/>
                    <ns1:pt x="3343" y="5455"/>
                  </ns1:cubicBezTo>
                  <ns1:cubicBezTo>
                    <ns1:pt x="3342" y="5456"/>
                    <ns1:pt x="3342" y="5456"/>
                    <ns1:pt x="3341" y="5456"/>
                  </ns1:cubicBezTo>
                  <ns1:lnTo>
                    <ns1:pt x="3341" y="5456"/>
                  </ns1:lnTo>
                  <ns1:cubicBezTo>
                    <ns1:pt x="3343" y="5454"/>
                    <ns1:pt x="3345" y="5453"/>
                    <ns1:pt x="3346" y="5453"/>
                  </ns1:cubicBezTo>
                  <ns1:close/>
                  <ns1:moveTo>
                    <ns1:pt x="2807" y="89"/>
                  </ns1:moveTo>
                  <ns1:cubicBezTo>
                    <ns1:pt x="3180" y="89"/>
                    <ns1:pt x="3553" y="166"/>
                    <ns1:pt x="3898" y="324"/>
                  </ns1:cubicBezTo>
                  <ns1:cubicBezTo>
                    <ns1:pt x="4727" y="702"/>
                    <ns1:pt x="5324" y="1499"/>
                    <ns1:pt x="5444" y="2404"/>
                  </ns1:cubicBezTo>
                  <ns1:cubicBezTo>
                    <ns1:pt x="5459" y="2520"/>
                    <ns1:pt x="5467" y="2637"/>
                    <ns1:pt x="5467" y="2757"/>
                  </ns1:cubicBezTo>
                  <ns1:cubicBezTo>
                    <ns1:pt x="5467" y="2758"/>
                    <ns1:pt x="5467" y="2758"/>
                    <ns1:pt x="5467" y="2758"/>
                  </ns1:cubicBezTo>
                  <ns1:lnTo>
                    <ns1:pt x="5467" y="2758"/>
                  </ns1:lnTo>
                  <ns1:cubicBezTo>
                    <ns1:pt x="5467" y="2759"/>
                    <ns1:pt x="5467" y="2759"/>
                    <ns1:pt x="5467" y="2759"/>
                  </ns1:cubicBezTo>
                  <ns1:cubicBezTo>
                    <ns1:pt x="5467" y="3925"/>
                    <ns1:pt x="4710" y="4955"/>
                    <ns1:pt x="3598" y="5305"/>
                  </ns1:cubicBezTo>
                  <ns1:cubicBezTo>
                    <ns1:pt x="3509" y="5334"/>
                    <ns1:pt x="3419" y="5356"/>
                    <ns1:pt x="3328" y="5375"/>
                  </ns1:cubicBezTo>
                  <ns1:cubicBezTo>
                    <ns1:pt x="3298" y="5377"/>
                    <ns1:pt x="3271" y="5394"/>
                    <ns1:pt x="3258" y="5421"/>
                  </ns1:cubicBezTo>
                  <ns1:cubicBezTo>
                    <ns1:pt x="3208" y="5499"/>
                    <ns1:pt x="3159" y="5581"/>
                    <ns1:pt x="3109" y="5659"/>
                  </ns1:cubicBezTo>
                  <ns1:lnTo>
                    <ns1:pt x="2798" y="6162"/>
                  </ns1:lnTo>
                  <ns1:lnTo>
                    <ns1:pt x="2440" y="5585"/>
                  </ns1:lnTo>
                  <ns1:cubicBezTo>
                    <ns1:pt x="2402" y="5522"/>
                    <ns1:pt x="2355" y="5394"/>
                    <ns1:pt x="2278" y="5375"/>
                  </ns1:cubicBezTo>
                  <ns1:cubicBezTo>
                    <ns1:pt x="2052" y="5318"/>
                    <ns1:pt x="1834" y="5257"/>
                    <ns1:pt x="1623" y="5153"/>
                  </ns1:cubicBezTo>
                  <ns1:cubicBezTo>
                    <ns1:pt x="780" y="4738"/>
                    <ns1:pt x="200" y="3889"/>
                    <ns1:pt x="136" y="2949"/>
                  </ns1:cubicBezTo>
                  <ns1:cubicBezTo>
                    <ns1:pt x="73" y="2016"/>
                    <ns1:pt x="499" y="1116"/>
                    <ns1:pt x="1261" y="575"/>
                  </ns1:cubicBezTo>
                  <ns1:cubicBezTo>
                    <ns1:pt x="1716" y="255"/>
                    <ns1:pt x="2261" y="89"/>
                    <ns1:pt x="2807" y="89"/>
                  </ns1:cubicBezTo>
                  <ns1:close/>
                  <ns1:moveTo>
                    <ns1:pt x="2796" y="1"/>
                  </ns1:moveTo>
                  <ns1:cubicBezTo>
                    <ns1:pt x="2372" y="1"/>
                    <ns1:pt x="1948" y="97"/>
                    <ns1:pt x="1562" y="289"/>
                  </ns1:cubicBezTo>
                  <ns1:cubicBezTo>
                    <ns1:pt x="594" y="776"/>
                    <ns1:pt x="1" y="1780"/>
                    <ns1:pt x="42" y="2862"/>
                  </ns1:cubicBezTo>
                  <ns1:cubicBezTo>
                    <ns1:pt x="82" y="3944"/>
                    <ns1:pt x="752" y="4900"/>
                    <ns1:pt x="1754" y="5311"/>
                  </ns1:cubicBezTo>
                  <ns1:cubicBezTo>
                    <ns1:pt x="1864" y="5356"/>
                    <ns1:pt x="1978" y="5394"/>
                    <ns1:pt x="2092" y="5425"/>
                  </ns1:cubicBezTo>
                  <ns1:cubicBezTo>
                    <ns1:pt x="2123" y="5432"/>
                    <ns1:pt x="2153" y="5440"/>
                    <ns1:pt x="2183" y="5446"/>
                  </ns1:cubicBezTo>
                  <ns1:cubicBezTo>
                    <ns1:pt x="2187" y="5447"/>
                    <ns1:pt x="2228" y="5456"/>
                    <ns1:pt x="2247" y="5456"/>
                  </ns1:cubicBezTo>
                  <ns1:cubicBezTo>
                    <ns1:pt x="2251" y="5456"/>
                    <ns1:pt x="2254" y="5456"/>
                    <ns1:pt x="2255" y="5455"/>
                  </ns1:cubicBezTo>
                  <ns1:lnTo>
                    <ns1:pt x="2255" y="5455"/>
                  </ns1:lnTo>
                  <ns1:cubicBezTo>
                    <ns1:pt x="2258" y="5460"/>
                    <ns1:pt x="2261" y="5467"/>
                    <ns1:pt x="2263" y="5470"/>
                  </ns1:cubicBezTo>
                  <ns1:cubicBezTo>
                    <ns1:pt x="2421" y="5708"/>
                    <ns1:pt x="2566" y="5957"/>
                    <ns1:pt x="2716" y="6201"/>
                  </ns1:cubicBezTo>
                  <ns1:lnTo>
                    <ns1:pt x="2760" y="6271"/>
                  </ns1:lnTo>
                  <ns1:cubicBezTo>
                    <ns1:pt x="2768" y="6285"/>
                    <ns1:pt x="2783" y="6292"/>
                    <ns1:pt x="2798" y="6292"/>
                  </ns1:cubicBezTo>
                  <ns1:cubicBezTo>
                    <ns1:pt x="2812" y="6292"/>
                    <ns1:pt x="2827" y="6285"/>
                    <ns1:pt x="2836" y="6271"/>
                  </ns1:cubicBezTo>
                  <ns1:lnTo>
                    <ns1:pt x="3145" y="5771"/>
                  </ns1:lnTo>
                  <ns1:cubicBezTo>
                    <ns1:pt x="3203" y="5680"/>
                    <ns1:pt x="3260" y="5588"/>
                    <ns1:pt x="3317" y="5495"/>
                  </ns1:cubicBezTo>
                  <ns1:cubicBezTo>
                    <ns1:pt x="3324" y="5484"/>
                    <ns1:pt x="3330" y="5472"/>
                    <ns1:pt x="3338" y="5461"/>
                  </ns1:cubicBezTo>
                  <ns1:cubicBezTo>
                    <ns1:pt x="3338" y="5460"/>
                    <ns1:pt x="3338" y="5460"/>
                    <ns1:pt x="3338" y="5460"/>
                  </ns1:cubicBezTo>
                  <ns1:lnTo>
                    <ns1:pt x="3338" y="5460"/>
                  </ns1:lnTo>
                  <ns1:cubicBezTo>
                    <ns1:pt x="3339" y="5460"/>
                    <ns1:pt x="3341" y="5461"/>
                    <ns1:pt x="3344" y="5461"/>
                  </ns1:cubicBezTo>
                  <ns1:cubicBezTo>
                    <ns1:pt x="3352" y="5461"/>
                    <ns1:pt x="3367" y="5458"/>
                    <ns1:pt x="3370" y="5457"/>
                  </ns1:cubicBezTo>
                  <ns1:lnTo>
                    <ns1:pt x="3400" y="5451"/>
                  </ns1:lnTo>
                  <ns1:cubicBezTo>
                    <ns1:pt x="3425" y="5446"/>
                    <ns1:pt x="3448" y="5440"/>
                    <ns1:pt x="3473" y="5434"/>
                  </ns1:cubicBezTo>
                  <ns1:cubicBezTo>
                    <ns1:pt x="3520" y="5423"/>
                    <ns1:pt x="3566" y="5410"/>
                    <ns1:pt x="3611" y="5394"/>
                  </ns1:cubicBezTo>
                  <ns1:cubicBezTo>
                    <ns1:pt x="4769" y="5039"/>
                    <ns1:pt x="5558" y="3968"/>
                    <ns1:pt x="5556" y="2759"/>
                  </ns1:cubicBezTo>
                  <ns1:cubicBezTo>
                    <ns1:pt x="5556" y="2759"/>
                    <ns1:pt x="5556" y="2759"/>
                    <ns1:pt x="5556" y="2758"/>
                  </ns1:cubicBezTo>
                  <ns1:lnTo>
                    <ns1:pt x="5556" y="2758"/>
                  </ns1:lnTo>
                  <ns1:cubicBezTo>
                    <ns1:pt x="5556" y="2758"/>
                    <ns1:pt x="5556" y="2758"/>
                    <ns1:pt x="5556" y="2757"/>
                  </ns1:cubicBezTo>
                  <ns1:cubicBezTo>
                    <ns1:pt x="5553" y="1808"/>
                    <ns1:pt x="5066" y="928"/>
                    <ns1:pt x="4265" y="421"/>
                  </ns1:cubicBezTo>
                  <ns1:cubicBezTo>
                    <ns1:pt x="3823" y="141"/>
                    <ns1:pt x="3310" y="1"/>
                    <ns1:pt x="2796" y="1"/>
                  </ns1:cubicBezTo>
                  <ns1:close/>
                </ns1:path>
              </ns1:pathLst>
            </ns1:custGeom>
            <ns1:solidFill>
              <ns1:schemeClr val="lt1"/>
            </ns1:solidFill>
            <ns1:ln w="28575" cap="flat" cmpd="sng">
              <ns1:solidFill>
                <ns1:schemeClr val="accent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49" name="Google Shape;10310;p93">
              <ns1:extLst>
                <ns1:ext uri="{FF2B5EF4-FFF2-40B4-BE49-F238E27FC236}">
                  <ns2:creationId id="{0A157725-DF8C-4313-B267-1C50B897C495}"/>
                </ns1:ext>
              </ns1:extLst>
            </ns0:cNvPr>
            <ns0:cNvGrpSpPr/>
            <ns0:nvPr/>
          </ns0:nvGrpSpPr>
          <ns0:grpSpPr>
            <ns1:xfrm>
              <ns1:off x="915800" y="935072"/>
              <ns1:ext cx="257357" cy="356627"/>
              <ns1:chOff x="5377363" y="1516169"/>
              <ns1:chExt cx="257357" cy="356627"/>
            </ns1:xfrm>
            <ns1:solidFill>
              <ns1:srgbClr val="053058"/>
            </ns1:solidFill>
          </ns0:grpSpPr>
          <ns0:sp>
            <ns0:nvSpPr>
              <ns0:cNvPr id="50" name="Google Shape;10311;p93">
                <ns1:extLst>
                  <ns1:ext uri="{FF2B5EF4-FFF2-40B4-BE49-F238E27FC236}">
                    <ns2:creationId id="{6E33D793-D5C7-4F51-8084-22133485F4A7}"/>
                  </ns1:ext>
                </ns1:extLst>
              </ns0:cNvPr>
              <ns0:cNvSpPr/>
              <ns0:nvPr/>
            </ns0:nvSpPr>
            <ns0:spPr>
              <ns1:xfrm>
                <ns1:off x="5377363" y="1516169"/>
                <ns1:ext cx="257357" cy="356627"/>
              </ns1:xfrm>
              <ns1:custGeom>
                <ns1:avLst/>
                <ns1:gdLst/>
                <ns1:ahLst/>
                <ns1:cxnLst/>
                <ns1:rect l="l" t="t" r="r" b="b"/>
                <ns1:pathLst>
                  <ns1:path w="8086" h="11205" extrusionOk="0">
                    <ns1:moveTo>
                      <ns1:pt x="4073" y="334"/>
                    </ns1:moveTo>
                    <ns1:cubicBezTo>
                      <ns1:pt x="4263" y="334"/>
                      <ns1:pt x="4430" y="441"/>
                      <ns1:pt x="4525" y="608"/>
                    </ns1:cubicBezTo>
                    <ns1:cubicBezTo>
                      <ns1:pt x="4561" y="656"/>
                      <ns1:pt x="4620" y="679"/>
                      <ns1:pt x="4680" y="679"/>
                    </ns1:cubicBezTo>
                    <ns1:lnTo>
                      <ns1:pt x="5299" y="679"/>
                    </ns1:lnTo>
                    <ns1:cubicBezTo>
                      <ns1:pt x="5406" y="679"/>
                      <ns1:pt x="5490" y="775"/>
                      <ns1:pt x="5490" y="870"/>
                    </ns1:cubicBezTo>
                    <ns1:lnTo>
                      <ns1:pt x="5490" y="1406"/>
                    </ns1:lnTo>
                    <ns1:lnTo>
                      <ns1:pt x="2668" y="1406"/>
                    </ns1:lnTo>
                    <ns1:lnTo>
                      <ns1:pt x="2668" y="870"/>
                    </ns1:lnTo>
                    <ns1:lnTo>
                      <ns1:pt x="2644" y="870"/>
                    </ns1:lnTo>
                    <ns1:cubicBezTo>
                      <ns1:pt x="2644" y="775"/>
                      <ns1:pt x="2727" y="679"/>
                      <ns1:pt x="2835" y="679"/>
                    </ns1:cubicBezTo>
                    <ns1:lnTo>
                      <ns1:pt x="3454" y="679"/>
                    </ns1:lnTo>
                    <ns1:cubicBezTo>
                      <ns1:pt x="3513" y="679"/>
                      <ns1:pt x="3573" y="656"/>
                      <ns1:pt x="3608" y="608"/>
                    </ns1:cubicBezTo>
                    <ns1:cubicBezTo>
                      <ns1:pt x="3716" y="441"/>
                      <ns1:pt x="3870" y="334"/>
                      <ns1:pt x="4073" y="334"/>
                    </ns1:cubicBezTo>
                    <ns1:close/>
                    <ns1:moveTo>
                      <ns1:pt x="7395" y="1037"/>
                    </ns1:moveTo>
                    <ns1:cubicBezTo>
                      <ns1:pt x="7597" y="1037"/>
                      <ns1:pt x="7764" y="1203"/>
                      <ns1:pt x="7764" y="1394"/>
                    </ns1:cubicBezTo>
                    <ns1:lnTo>
                      <ns1:pt x="7764" y="10514"/>
                    </ns1:lnTo>
                    <ns1:cubicBezTo>
                      <ns1:pt x="7764" y="10716"/>
                      <ns1:pt x="7597" y="10871"/>
                      <ns1:pt x="7395" y="10871"/>
                    </ns1:cubicBezTo>
                    <ns1:lnTo>
                      <ns1:pt x="727" y="10871"/>
                    </ns1:lnTo>
                    <ns1:cubicBezTo>
                      <ns1:pt x="537" y="10871"/>
                      <ns1:pt x="370" y="10704"/>
                      <ns1:pt x="370" y="10514"/>
                    </ns1:cubicBezTo>
                    <ns1:lnTo>
                      <ns1:pt x="370" y="1394"/>
                    </ns1:lnTo>
                    <ns1:cubicBezTo>
                      <ns1:pt x="370" y="1203"/>
                      <ns1:pt x="537" y="1037"/>
                      <ns1:pt x="727" y="1037"/>
                    </ns1:cubicBezTo>
                    <ns1:lnTo>
                      <ns1:pt x="2323" y="1037"/>
                    </ns1:lnTo>
                    <ns1:lnTo>
                      <ns1:pt x="2323" y="1572"/>
                    </ns1:lnTo>
                    <ns1:cubicBezTo>
                      <ns1:pt x="2323" y="1668"/>
                      <ns1:pt x="2406" y="1739"/>
                      <ns1:pt x="2489" y="1739"/>
                    </ns1:cubicBezTo>
                    <ns1:lnTo>
                      <ns1:pt x="5644" y="1739"/>
                    </ns1:lnTo>
                    <ns1:cubicBezTo>
                      <ns1:pt x="5728" y="1739"/>
                      <ns1:pt x="5811" y="1668"/>
                      <ns1:pt x="5811" y="1572"/>
                    </ns1:cubicBezTo>
                    <ns1:lnTo>
                      <ns1:pt x="5811" y="1037"/>
                    </ns1:lnTo>
                    <ns1:close/>
                    <ns1:moveTo>
                      <ns1:pt x="4037" y="1"/>
                    </ns1:moveTo>
                    <ns1:cubicBezTo>
                      <ns1:pt x="3751" y="1"/>
                      <ns1:pt x="3501" y="132"/>
                      <ns1:pt x="3335" y="358"/>
                    </ns1:cubicBezTo>
                    <ns1:lnTo>
                      <ns1:pt x="2799" y="358"/>
                    </ns1:lnTo>
                    <ns1:cubicBezTo>
                      <ns1:pt x="2585" y="358"/>
                      <ns1:pt x="2382" y="501"/>
                      <ns1:pt x="2311" y="715"/>
                    </ns1:cubicBezTo>
                    <ns1:lnTo>
                      <ns1:pt x="691" y="715"/>
                    </ns1:lnTo>
                    <ns1:cubicBezTo>
                      <ns1:pt x="299" y="715"/>
                      <ns1:pt x="1" y="1025"/>
                      <ns1:pt x="1" y="1394"/>
                    </ns1:cubicBezTo>
                    <ns1:lnTo>
                      <ns1:pt x="1" y="10514"/>
                    </ns1:lnTo>
                    <ns1:cubicBezTo>
                      <ns1:pt x="1" y="10907"/>
                      <ns1:pt x="322" y="11204"/>
                      <ns1:pt x="691" y="11204"/>
                    </ns1:cubicBezTo>
                    <ns1:lnTo>
                      <ns1:pt x="7359" y="11204"/>
                    </ns1:lnTo>
                    <ns1:cubicBezTo>
                      <ns1:pt x="7740" y="11204"/>
                      <ns1:pt x="8038" y="10895"/>
                      <ns1:pt x="8038" y="10514"/>
                    </ns1:cubicBezTo>
                    <ns1:lnTo>
                      <ns1:pt x="8038" y="1394"/>
                    </ns1:lnTo>
                    <ns1:cubicBezTo>
                      <ns1:pt x="8085" y="1025"/>
                      <ns1:pt x="7776" y="715"/>
                      <ns1:pt x="7383" y="715"/>
                    </ns1:cubicBezTo>
                    <ns1:lnTo>
                      <ns1:pt x="5763" y="715"/>
                    </ns1:lnTo>
                    <ns1:cubicBezTo>
                      <ns1:pt x="5692" y="501"/>
                      <ns1:pt x="5490" y="358"/>
                      <ns1:pt x="5275" y="358"/>
                    </ns1:cubicBezTo>
                    <ns1:lnTo>
                      <ns1:pt x="4740" y="358"/>
                    </ns1:lnTo>
                    <ns1:cubicBezTo>
                      <ns1:pt x="4573" y="132"/>
                      <ns1:pt x="4323" y="1"/>
                      <ns1:pt x="4037"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1" name="Google Shape;10312;p93">
                <ns1:extLst>
                  <ns1:ext uri="{FF2B5EF4-FFF2-40B4-BE49-F238E27FC236}">
                    <ns2:creationId id="{D8A0863D-45C8-4D3C-B62F-195B92FD4726}"/>
                  </ns1:ext>
                </ns1:extLst>
              </ns0:cNvPr>
              <ns0:cNvSpPr/>
              <ns0:nvPr/>
            </ns0:nvSpPr>
            <ns0:spPr>
              <ns1:xfrm>
                <ns1:off x="5501681" y="1538925"/>
                <ns1:ext cx="10248" cy="10248"/>
              </ns1:xfrm>
              <ns1:custGeom>
                <ns1:avLst/>
                <ns1:gdLst/>
                <ns1:ahLst/>
                <ns1:cxnLst/>
                <ns1:rect l="l" t="t" r="r" b="b"/>
                <ns1:pathLst>
                  <ns1:path w="322" h="322" extrusionOk="0">
                    <ns1:moveTo>
                      <ns1:pt x="167" y="0"/>
                    </ns1:moveTo>
                    <ns1:cubicBezTo>
                      <ns1:pt x="72" y="0"/>
                      <ns1:pt x="0" y="71"/>
                      <ns1:pt x="0" y="155"/>
                    </ns1:cubicBezTo>
                    <ns1:cubicBezTo>
                      <ns1:pt x="0" y="250"/>
                      <ns1:pt x="72" y="322"/>
                      <ns1:pt x="167" y="322"/>
                    </ns1:cubicBezTo>
                    <ns1:cubicBezTo>
                      <ns1:pt x="250" y="322"/>
                      <ns1:pt x="322" y="250"/>
                      <ns1:pt x="322" y="155"/>
                    </ns1:cubicBezTo>
                    <ns1:cubicBezTo>
                      <ns1:pt x="322" y="71"/>
                      <ns1:pt x="250" y="0"/>
                      <ns1:pt x="167"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2" name="Google Shape;10313;p93">
                <ns1:extLst>
                  <ns1:ext uri="{FF2B5EF4-FFF2-40B4-BE49-F238E27FC236}">
                    <ns2:creationId id="{783DE94B-A5FD-4BE0-9223-8702F6D19A00}"/>
                  </ns1:ext>
                </ns1:extLst>
              </ns0:cNvPr>
              <ns0:cNvSpPr/>
              <ns0:nvPr/>
            </ns0:nvSpPr>
            <ns0:spPr>
              <ns1:xfrm>
                <ns1:off x="5401233" y="1560886"/>
                <ns1:ext cx="211112" cy="278554"/>
              </ns1:xfrm>
              <ns1:custGeom>
                <ns1:avLst/>
                <ns1:gdLst/>
                <ns1:ahLst/>
                <ns1:cxnLst/>
                <ns1:rect l="l" t="t" r="r" b="b"/>
                <ns1:pathLst>
                  <ns1:path w="6633" h="8752" extrusionOk="0">
                    <ns1:moveTo>
                      <ns1:pt x="156" y="1"/>
                    </ns1:moveTo>
                    <ns1:cubicBezTo>
                      <ns1:pt x="72" y="1"/>
                      <ns1:pt x="1" y="84"/>
                      <ns1:pt x="1" y="167"/>
                    </ns1:cubicBezTo>
                    <ns1:lnTo>
                      <ns1:pt x="1" y="8597"/>
                    </ns1:lnTo>
                    <ns1:cubicBezTo>
                      <ns1:pt x="1" y="8680"/>
                      <ns1:pt x="72" y="8752"/>
                      <ns1:pt x="156" y="8752"/>
                    </ns1:cubicBezTo>
                    <ns1:lnTo>
                      <ns1:pt x="6466" y="8752"/>
                    </ns1:lnTo>
                    <ns1:cubicBezTo>
                      <ns1:pt x="6561" y="8752"/>
                      <ns1:pt x="6633" y="8680"/>
                      <ns1:pt x="6633" y="8597"/>
                    </ns1:cubicBezTo>
                    <ns1:lnTo>
                      <ns1:pt x="6633" y="167"/>
                    </ns1:lnTo>
                    <ns1:cubicBezTo>
                      <ns1:pt x="6633" y="84"/>
                      <ns1:pt x="6561" y="1"/>
                      <ns1:pt x="6478" y="1"/>
                    </ns1:cubicBezTo>
                    <ns1:lnTo>
                      <ns1:pt x="5597" y="1"/>
                    </ns1:lnTo>
                    <ns1:cubicBezTo>
                      <ns1:pt x="5502" y="1"/>
                      <ns1:pt x="5430" y="84"/>
                      <ns1:pt x="5430" y="167"/>
                    </ns1:cubicBezTo>
                    <ns1:cubicBezTo>
                      <ns1:pt x="5430" y="263"/>
                      <ns1:pt x="5502" y="334"/>
                      <ns1:pt x="5597" y="334"/>
                    </ns1:cubicBezTo>
                    <ns1:lnTo>
                      <ns1:pt x="6311" y="334"/>
                    </ns1:lnTo>
                    <ns1:lnTo>
                      <ns1:pt x="6311" y="8430"/>
                    </ns1:lnTo>
                    <ns1:lnTo>
                      <ns1:pt x="322" y="8430"/>
                    </ns1:lnTo>
                    <ns1:lnTo>
                      <ns1:pt x="322" y="334"/>
                    </ns1:lnTo>
                    <ns1:lnTo>
                      <ns1:pt x="1037" y="334"/>
                    </ns1:lnTo>
                    <ns1:cubicBezTo>
                      <ns1:pt x="1132" y="334"/>
                      <ns1:pt x="1203" y="263"/>
                      <ns1:pt x="1203" y="167"/>
                    </ns1:cubicBezTo>
                    <ns1:cubicBezTo>
                      <ns1:pt x="1203" y="84"/>
                      <ns1:pt x="1132" y="1"/>
                      <ns1:pt x="1037"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3" name="Google Shape;10314;p93">
                <ns1:extLst>
                  <ns1:ext uri="{FF2B5EF4-FFF2-40B4-BE49-F238E27FC236}">
                    <ns2:creationId id="{6AAA86F1-CC7E-4F25-8282-F4B07EEF3FE8}"/>
                  </ns1:ext>
                </ns1:extLst>
              </ns0:cNvPr>
              <ns0:cNvSpPr/>
              <ns0:nvPr/>
            </ns0:nvSpPr>
            <ns0:spPr>
              <ns1:xfrm>
                <ns1:off x="5434207" y="1672664"/>
                <ns1:ext cx="33387" cy="33387"/>
              </ns1:xfrm>
              <ns1:custGeom>
                <ns1:avLst/>
                <ns1:gdLst/>
                <ns1:ahLst/>
                <ns1:cxnLst/>
                <ns1:rect l="l" t="t" r="r" b="b"/>
                <ns1:pathLst>
                  <ns1:path w="1049" h="1049" extrusionOk="0">
                    <ns1:moveTo>
                      <ns1:pt x="525" y="311"/>
                    </ns1:moveTo>
                    <ns1:cubicBezTo>
                      <ns1:pt x="632" y="311"/>
                      <ns1:pt x="715" y="406"/>
                      <ns1:pt x="715" y="513"/>
                    </ns1:cubicBezTo>
                    <ns1:cubicBezTo>
                      <ns1:pt x="703" y="608"/>
                      <ns1:pt x="632" y="703"/>
                      <ns1:pt x="525" y="703"/>
                    </ns1:cubicBezTo>
                    <ns1:cubicBezTo>
                      <ns1:pt x="418" y="703"/>
                      <ns1:pt x="334" y="608"/>
                      <ns1:pt x="334" y="513"/>
                    </ns1:cubicBezTo>
                    <ns1:cubicBezTo>
                      <ns1:pt x="334" y="406"/>
                      <ns1:pt x="418" y="311"/>
                      <ns1:pt x="525" y="311"/>
                    </ns1:cubicBezTo>
                    <ns1:close/>
                    <ns1:moveTo>
                      <ns1:pt x="525" y="1"/>
                    </ns1:moveTo>
                    <ns1:cubicBezTo>
                      <ns1:pt x="239" y="1"/>
                      <ns1:pt x="1" y="239"/>
                      <ns1:pt x="1" y="525"/>
                    </ns1:cubicBezTo>
                    <ns1:cubicBezTo>
                      <ns1:pt x="1" y="811"/>
                      <ns1:pt x="239" y="1049"/>
                      <ns1:pt x="525" y="1049"/>
                    </ns1:cubicBezTo>
                    <ns1:cubicBezTo>
                      <ns1:pt x="810" y="1049"/>
                      <ns1:pt x="1049" y="811"/>
                      <ns1:pt x="1049" y="525"/>
                    </ns1:cubicBezTo>
                    <ns1:cubicBezTo>
                      <ns1:pt x="1049" y="239"/>
                      <ns1:pt x="810" y="1"/>
                      <ns1:pt x="525"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4" name="Google Shape;10315;p93">
                <ns1:extLst>
                  <ns1:ext uri="{FF2B5EF4-FFF2-40B4-BE49-F238E27FC236}">
                    <ns2:creationId id="{AC7675D5-F57C-4516-B624-1C1A31C43233}"/>
                  </ns1:ext>
                </ns1:extLst>
              </ns0:cNvPr>
              <ns0:cNvSpPr/>
              <ns0:nvPr/>
            </ns0:nvSpPr>
            <ns0:spPr>
              <ns1:xfrm>
                <ns1:off x="5434207" y="1723079"/>
                <ns1:ext cx="33387" cy="33005"/>
              </ns1:xfrm>
              <ns1:custGeom>
                <ns1:avLst/>
                <ns1:gdLst/>
                <ns1:ahLst/>
                <ns1:cxnLst/>
                <ns1:rect l="l" t="t" r="r" b="b"/>
                <ns1:pathLst>
                  <ns1:path w="1049" h="1037" extrusionOk="0">
                    <ns1:moveTo>
                      <ns1:pt x="525" y="310"/>
                    </ns1:moveTo>
                    <ns1:cubicBezTo>
                      <ns1:pt x="632" y="310"/>
                      <ns1:pt x="715" y="405"/>
                      <ns1:pt x="715" y="501"/>
                    </ns1:cubicBezTo>
                    <ns1:cubicBezTo>
                      <ns1:pt x="703" y="608"/>
                      <ns1:pt x="632" y="703"/>
                      <ns1:pt x="525" y="703"/>
                    </ns1:cubicBezTo>
                    <ns1:cubicBezTo>
                      <ns1:pt x="418" y="703"/>
                      <ns1:pt x="334" y="608"/>
                      <ns1:pt x="334" y="501"/>
                    </ns1:cubicBezTo>
                    <ns1:cubicBezTo>
                      <ns1:pt x="334" y="405"/>
                      <ns1:pt x="418" y="310"/>
                      <ns1:pt x="525" y="310"/>
                    </ns1:cubicBezTo>
                    <ns1:close/>
                    <ns1:moveTo>
                      <ns1:pt x="525" y="0"/>
                    </ns1:moveTo>
                    <ns1:cubicBezTo>
                      <ns1:pt x="239" y="0"/>
                      <ns1:pt x="1" y="239"/>
                      <ns1:pt x="1" y="512"/>
                    </ns1:cubicBezTo>
                    <ns1:cubicBezTo>
                      <ns1:pt x="1" y="798"/>
                      <ns1:pt x="239" y="1036"/>
                      <ns1:pt x="525" y="1036"/>
                    </ns1:cubicBezTo>
                    <ns1:cubicBezTo>
                      <ns1:pt x="810" y="1036"/>
                      <ns1:pt x="1049" y="798"/>
                      <ns1:pt x="1049" y="512"/>
                    </ns1:cubicBezTo>
                    <ns1:cubicBezTo>
                      <ns1:pt x="1049" y="239"/>
                      <ns1:pt x="810" y="0"/>
                      <ns1:pt x="525"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5" name="Google Shape;10316;p93">
                <ns1:extLst>
                  <ns1:ext uri="{FF2B5EF4-FFF2-40B4-BE49-F238E27FC236}">
                    <ns2:creationId id="{DF3137DB-81ED-47EB-B8DA-8758527561EF}"/>
                  </ns1:ext>
                </ns1:extLst>
              </ns0:cNvPr>
              <ns0:cNvSpPr/>
              <ns0:nvPr/>
            </ns0:nvSpPr>
            <ns0:spPr>
              <ns1:xfrm>
                <ns1:off x="5434207" y="1773112"/>
                <ns1:ext cx="33387" cy="33355"/>
              </ns1:xfrm>
              <ns1:custGeom>
                <ns1:avLst/>
                <ns1:gdLst/>
                <ns1:ahLst/>
                <ns1:cxnLst/>
                <ns1:rect l="l" t="t" r="r" b="b"/>
                <ns1:pathLst>
                  <ns1:path w="1049" h="1048" extrusionOk="0">
                    <ns1:moveTo>
                      <ns1:pt x="525" y="310"/>
                    </ns1:moveTo>
                    <ns1:cubicBezTo>
                      <ns1:pt x="632" y="310"/>
                      <ns1:pt x="715" y="405"/>
                      <ns1:pt x="715" y="512"/>
                    </ns1:cubicBezTo>
                    <ns1:cubicBezTo>
                      <ns1:pt x="703" y="619"/>
                      <ns1:pt x="632" y="703"/>
                      <ns1:pt x="525" y="703"/>
                    </ns1:cubicBezTo>
                    <ns1:cubicBezTo>
                      <ns1:pt x="418" y="703"/>
                      <ns1:pt x="334" y="607"/>
                      <ns1:pt x="334" y="512"/>
                    </ns1:cubicBezTo>
                    <ns1:cubicBezTo>
                      <ns1:pt x="334" y="405"/>
                      <ns1:pt x="418" y="310"/>
                      <ns1:pt x="525" y="310"/>
                    </ns1:cubicBezTo>
                    <ns1:close/>
                    <ns1:moveTo>
                      <ns1:pt x="525" y="0"/>
                    </ns1:moveTo>
                    <ns1:cubicBezTo>
                      <ns1:pt x="239" y="0"/>
                      <ns1:pt x="1" y="238"/>
                      <ns1:pt x="1" y="524"/>
                    </ns1:cubicBezTo>
                    <ns1:cubicBezTo>
                      <ns1:pt x="1" y="810"/>
                      <ns1:pt x="239" y="1048"/>
                      <ns1:pt x="525" y="1048"/>
                    </ns1:cubicBezTo>
                    <ns1:cubicBezTo>
                      <ns1:pt x="810" y="1048"/>
                      <ns1:pt x="1049" y="810"/>
                      <ns1:pt x="1049" y="524"/>
                    </ns1:cubicBezTo>
                    <ns1:cubicBezTo>
                      <ns1:pt x="1025" y="226"/>
                      <ns1:pt x="810" y="0"/>
                      <ns1:pt x="525"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6" name="Google Shape;10317;p93">
                <ns1:extLst>
                  <ns1:ext uri="{FF2B5EF4-FFF2-40B4-BE49-F238E27FC236}">
                    <ns2:creationId id="{8F41568B-14D1-4274-B37F-43AA6F02FE23}"/>
                  </ns1:ext>
                </ns1:extLst>
              </ns0:cNvPr>
              <ns0:cNvSpPr/>
              <ns0:nvPr/>
            </ns0:nvSpPr>
            <ns0:spPr>
              <ns1:xfrm>
                <ns1:off x="5478924" y="1672664"/>
                <ns1:ext cx="60663" cy="10662"/>
              </ns1:xfrm>
              <ns1:custGeom>
                <ns1:avLst/>
                <ns1:gdLst/>
                <ns1:ahLst/>
                <ns1:cxnLst/>
                <ns1:rect l="l" t="t" r="r" b="b"/>
                <ns1:pathLst>
                  <ns1:path w="1906" h="335" extrusionOk="0">
                    <ns1:moveTo>
                      <ns1:pt x="167" y="1"/>
                    </ns1:moveTo>
                    <ns1:cubicBezTo>
                      <ns1:pt x="72" y="1"/>
                      <ns1:pt x="1" y="84"/>
                      <ns1:pt x="1" y="168"/>
                    </ns1:cubicBezTo>
                    <ns1:cubicBezTo>
                      <ns1:pt x="1" y="263"/>
                      <ns1:pt x="72" y="334"/>
                      <ns1:pt x="167" y="334"/>
                    </ns1:cubicBezTo>
                    <ns1:lnTo>
                      <ns1:pt x="1739" y="334"/>
                    </ns1:lnTo>
                    <ns1:cubicBezTo>
                      <ns1:pt x="1822" y="334"/>
                      <ns1:pt x="1906" y="263"/>
                      <ns1:pt x="1906" y="168"/>
                    </ns1:cubicBezTo>
                    <ns1:cubicBezTo>
                      <ns1:pt x="1906" y="84"/>
                      <ns1:pt x="1846" y="1"/>
                      <ns1:pt x="1739"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7" name="Google Shape;10318;p93">
                <ns1:extLst>
                  <ns1:ext uri="{FF2B5EF4-FFF2-40B4-BE49-F238E27FC236}">
                    <ns2:creationId id="{1558AB7B-6B18-43DF-A94F-B1C6C769B86A}"/>
                  </ns1:ext>
                </ns1:extLst>
              </ns0:cNvPr>
              <ns0:cNvSpPr/>
              <ns0:nvPr/>
            </ns0:nvSpPr>
            <ns0:spPr>
              <ns1:xfrm>
                <ns1:off x="5478924" y="1695039"/>
                <ns1:ext cx="99716" cy="10630"/>
              </ns1:xfrm>
              <ns1:custGeom>
                <ns1:avLst/>
                <ns1:gdLst/>
                <ns1:ahLst/>
                <ns1:cxnLst/>
                <ns1:rect l="l" t="t" r="r" b="b"/>
                <ns1:pathLst>
                  <ns1:path w="3133" h="334" extrusionOk="0">
                    <ns1:moveTo>
                      <ns1:pt x="156" y="0"/>
                    </ns1:moveTo>
                    <ns1:cubicBezTo>
                      <ns1:pt x="72" y="0"/>
                      <ns1:pt x="1" y="72"/>
                      <ns1:pt x="1" y="167"/>
                    </ns1:cubicBezTo>
                    <ns1:cubicBezTo>
                      <ns1:pt x="1" y="250"/>
                      <ns1:pt x="72" y="334"/>
                      <ns1:pt x="156" y="334"/>
                    </ns1:cubicBezTo>
                    <ns1:lnTo>
                      <ns1:pt x="2977" y="334"/>
                    </ns1:lnTo>
                    <ns1:cubicBezTo>
                      <ns1:pt x="3061" y="334"/>
                      <ns1:pt x="3132" y="250"/>
                      <ns1:pt x="3132" y="167"/>
                    </ns1:cubicBezTo>
                    <ns1:cubicBezTo>
                      <ns1:pt x="3132" y="72"/>
                      <ns1:pt x="3061" y="0"/>
                      <ns1:pt x="2977"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8" name="Google Shape;10319;p93">
                <ns1:extLst>
                  <ns1:ext uri="{FF2B5EF4-FFF2-40B4-BE49-F238E27FC236}">
                    <ns2:creationId id="{CF1AF561-9A51-4DD8-82DE-A08BD0D6092F}"/>
                  </ns1:ext>
                </ns1:extLst>
              </ns0:cNvPr>
              <ns0:cNvSpPr/>
              <ns0:nvPr/>
            </ns0:nvSpPr>
            <ns0:spPr>
              <ns1:xfrm>
                <ns1:off x="5478924" y="1723079"/>
                <ns1:ext cx="60663" cy="10248"/>
              </ns1:xfrm>
              <ns1:custGeom>
                <ns1:avLst/>
                <ns1:gdLst/>
                <ns1:ahLst/>
                <ns1:cxnLst/>
                <ns1:rect l="l" t="t" r="r" b="b"/>
                <ns1:pathLst>
                  <ns1:path w="1906" h="322" extrusionOk="0">
                    <ns1:moveTo>
                      <ns1:pt x="167" y="0"/>
                    </ns1:moveTo>
                    <ns1:cubicBezTo>
                      <ns1:pt x="72" y="0"/>
                      <ns1:pt x="1" y="72"/>
                      <ns1:pt x="1" y="167"/>
                    </ns1:cubicBezTo>
                    <ns1:cubicBezTo>
                      <ns1:pt x="1" y="251"/>
                      <ns1:pt x="72" y="322"/>
                      <ns1:pt x="167" y="322"/>
                    </ns1:cubicBezTo>
                    <ns1:lnTo>
                      <ns1:pt x="1739" y="322"/>
                    </ns1:lnTo>
                    <ns1:cubicBezTo>
                      <ns1:pt x="1822" y="322"/>
                      <ns1:pt x="1906" y="251"/>
                      <ns1:pt x="1906" y="167"/>
                    </ns1:cubicBezTo>
                    <ns1:cubicBezTo>
                      <ns1:pt x="1906" y="72"/>
                      <ns1:pt x="1846" y="0"/>
                      <ns1:pt x="1739"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9" name="Google Shape;10320;p93">
                <ns1:extLst>
                  <ns1:ext uri="{FF2B5EF4-FFF2-40B4-BE49-F238E27FC236}">
                    <ns2:creationId id="{AFD4F65C-8497-42DB-B7A7-CEC6F9F50131}"/>
                  </ns1:ext>
                </ns1:extLst>
              </ns0:cNvPr>
              <ns0:cNvSpPr/>
              <ns0:nvPr/>
            </ns0:nvSpPr>
            <ns0:spPr>
              <ns1:xfrm>
                <ns1:off x="5478924" y="1745422"/>
                <ns1:ext cx="99716" cy="10280"/>
              </ns1:xfrm>
              <ns1:custGeom>
                <ns1:avLst/>
                <ns1:gdLst/>
                <ns1:ahLst/>
                <ns1:cxnLst/>
                <ns1:rect l="l" t="t" r="r" b="b"/>
                <ns1:pathLst>
                  <ns1:path w="3133" h="323" extrusionOk="0">
                    <ns1:moveTo>
                      <ns1:pt x="156" y="1"/>
                    </ns1:moveTo>
                    <ns1:cubicBezTo>
                      <ns1:pt x="72" y="1"/>
                      <ns1:pt x="1" y="72"/>
                      <ns1:pt x="1" y="156"/>
                    </ns1:cubicBezTo>
                    <ns1:cubicBezTo>
                      <ns1:pt x="1" y="251"/>
                      <ns1:pt x="72" y="322"/>
                      <ns1:pt x="156" y="322"/>
                    </ns1:cubicBezTo>
                    <ns1:lnTo>
                      <ns1:pt x="2977" y="322"/>
                    </ns1:lnTo>
                    <ns1:cubicBezTo>
                      <ns1:pt x="3061" y="322"/>
                      <ns1:pt x="3132" y="251"/>
                      <ns1:pt x="3132" y="156"/>
                    </ns1:cubicBezTo>
                    <ns1:cubicBezTo>
                      <ns1:pt x="3132" y="72"/>
                      <ns1:pt x="3061" y="1"/>
                      <ns1:pt x="2977"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0" name="Google Shape;10321;p93">
                <ns1:extLst>
                  <ns1:ext uri="{FF2B5EF4-FFF2-40B4-BE49-F238E27FC236}">
                    <ns2:creationId id="{DE489CD6-7066-4DDA-A55F-9C7DB4223D8B}"/>
                  </ns1:ext>
                </ns1:extLst>
              </ns0:cNvPr>
              <ns0:cNvSpPr/>
              <ns0:nvPr/>
            </ns0:nvSpPr>
            <ns0:spPr>
              <ns1:xfrm>
                <ns1:off x="5478924" y="1773112"/>
                <ns1:ext cx="60663" cy="10630"/>
              </ns1:xfrm>
              <ns1:custGeom>
                <ns1:avLst/>
                <ns1:gdLst/>
                <ns1:ahLst/>
                <ns1:cxnLst/>
                <ns1:rect l="l" t="t" r="r" b="b"/>
                <ns1:pathLst>
                  <ns1:path w="1906" h="334" extrusionOk="0">
                    <ns1:moveTo>
                      <ns1:pt x="167" y="0"/>
                    </ns1:moveTo>
                    <ns1:cubicBezTo>
                      <ns1:pt x="72" y="0"/>
                      <ns1:pt x="1" y="83"/>
                      <ns1:pt x="1" y="167"/>
                    </ns1:cubicBezTo>
                    <ns1:cubicBezTo>
                      <ns1:pt x="1" y="262"/>
                      <ns1:pt x="72" y="333"/>
                      <ns1:pt x="167" y="333"/>
                    </ns1:cubicBezTo>
                    <ns1:lnTo>
                      <ns1:pt x="1739" y="333"/>
                    </ns1:lnTo>
                    <ns1:cubicBezTo>
                      <ns1:pt x="1822" y="333"/>
                      <ns1:pt x="1906" y="262"/>
                      <ns1:pt x="1906" y="167"/>
                    </ns1:cubicBezTo>
                    <ns1:cubicBezTo>
                      <ns1:pt x="1906" y="83"/>
                      <ns1:pt x="1846" y="0"/>
                      <ns1:pt x="1739"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1" name="Google Shape;10322;p93">
                <ns1:extLst>
                  <ns1:ext uri="{FF2B5EF4-FFF2-40B4-BE49-F238E27FC236}">
                    <ns2:creationId id="{59CDCC30-1039-455E-A741-A7A045432C5A}"/>
                  </ns1:ext>
                </ns1:extLst>
              </ns0:cNvPr>
              <ns0:cNvSpPr/>
              <ns0:nvPr/>
            </ns0:nvSpPr>
            <ns0:spPr>
              <ns1:xfrm>
                <ns1:off x="5478924" y="1795455"/>
                <ns1:ext cx="99716" cy="10630"/>
              </ns1:xfrm>
              <ns1:custGeom>
                <ns1:avLst/>
                <ns1:gdLst/>
                <ns1:ahLst/>
                <ns1:cxnLst/>
                <ns1:rect l="l" t="t" r="r" b="b"/>
                <ns1:pathLst>
                  <ns1:path w="3133" h="334" extrusionOk="0">
                    <ns1:moveTo>
                      <ns1:pt x="156" y="1"/>
                    </ns1:moveTo>
                    <ns1:cubicBezTo>
                      <ns1:pt x="72" y="1"/>
                      <ns1:pt x="1" y="72"/>
                      <ns1:pt x="1" y="167"/>
                    </ns1:cubicBezTo>
                    <ns1:cubicBezTo>
                      <ns1:pt x="1" y="251"/>
                      <ns1:pt x="72" y="334"/>
                      <ns1:pt x="156" y="334"/>
                    </ns1:cubicBezTo>
                    <ns1:lnTo>
                      <ns1:pt x="2977" y="334"/>
                    </ns1:lnTo>
                    <ns1:cubicBezTo>
                      <ns1:pt x="3061" y="334"/>
                      <ns1:pt x="3132" y="251"/>
                      <ns1:pt x="3132" y="167"/>
                    </ns1:cubicBezTo>
                    <ns1:cubicBezTo>
                      <ns1:pt x="3132" y="72"/>
                      <ns1:pt x="3061" y="1"/>
                      <ns1:pt x="2977"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2" name="Google Shape;10323;p93">
                <ns1:extLst>
                  <ns1:ext uri="{FF2B5EF4-FFF2-40B4-BE49-F238E27FC236}">
                    <ns2:creationId id="{718D7CC9-38DB-4B82-900C-A0BD657F4373}"/>
                  </ns1:ext>
                </ns1:extLst>
              </ns0:cNvPr>
              <ns0:cNvSpPr/>
              <ns0:nvPr/>
            </ns0:nvSpPr>
            <ns0:spPr>
              <ns1:xfrm>
                <ns1:off x="5478924" y="1588926"/>
                <ns1:ext cx="99716" cy="10662"/>
              </ns1:xfrm>
              <ns1:custGeom>
                <ns1:avLst/>
                <ns1:gdLst/>
                <ns1:ahLst/>
                <ns1:cxnLst/>
                <ns1:rect l="l" t="t" r="r" b="b"/>
                <ns1:pathLst>
                  <ns1:path w="3133" h="335" extrusionOk="0">
                    <ns1:moveTo>
                      <ns1:pt x="156" y="1"/>
                    </ns1:moveTo>
                    <ns1:cubicBezTo>
                      <ns1:pt x="72" y="1"/>
                      <ns1:pt x="1" y="72"/>
                      <ns1:pt x="1" y="167"/>
                    </ns1:cubicBezTo>
                    <ns1:cubicBezTo>
                      <ns1:pt x="1" y="251"/>
                      <ns1:pt x="72" y="334"/>
                      <ns1:pt x="156" y="334"/>
                    </ns1:cubicBezTo>
                    <ns1:lnTo>
                      <ns1:pt x="2977" y="334"/>
                    </ns1:lnTo>
                    <ns1:cubicBezTo>
                      <ns1:pt x="3061" y="334"/>
                      <ns1:pt x="3132" y="251"/>
                      <ns1:pt x="3132" y="167"/>
                    </ns1:cubicBezTo>
                    <ns1:cubicBezTo>
                      <ns1:pt x="3132" y="72"/>
                      <ns1:pt x="3061" y="1"/>
                      <ns1:pt x="2977"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3" name="Google Shape;10324;p93">
                <ns1:extLst>
                  <ns1:ext uri="{FF2B5EF4-FFF2-40B4-BE49-F238E27FC236}">
                    <ns2:creationId id="{C04D7475-9E29-421A-8A3D-F384EDA2B55F}"/>
                  </ns1:ext>
                </ns1:extLst>
              </ns0:cNvPr>
              <ns0:cNvSpPr/>
              <ns0:nvPr/>
            </ns0:nvSpPr>
            <ns0:spPr>
              <ns1:xfrm>
                <ns1:off x="5434207" y="1639341"/>
                <ns1:ext cx="144783" cy="10248"/>
              </ns1:xfrm>
              <ns1:custGeom>
                <ns1:avLst/>
                <ns1:gdLst/>
                <ns1:ahLst/>
                <ns1:cxnLst/>
                <ns1:rect l="l" t="t" r="r" b="b"/>
                <ns1:pathLst>
                  <ns1:path w="4549" h="322" extrusionOk="0">
                    <ns1:moveTo>
                      <ns1:pt x="167" y="0"/>
                    </ns1:moveTo>
                    <ns1:cubicBezTo>
                      <ns1:pt x="84" y="0"/>
                      <ns1:pt x="1" y="72"/>
                      <ns1:pt x="1" y="155"/>
                    </ns1:cubicBezTo>
                    <ns1:cubicBezTo>
                      <ns1:pt x="1" y="250"/>
                      <ns1:pt x="84" y="322"/>
                      <ns1:pt x="167" y="322"/>
                    </ns1:cubicBezTo>
                    <ns1:lnTo>
                      <ns1:pt x="4382" y="322"/>
                    </ns1:lnTo>
                    <ns1:cubicBezTo>
                      <ns1:pt x="4466" y="322"/>
                      <ns1:pt x="4537" y="250"/>
                      <ns1:pt x="4537" y="155"/>
                    </ns1:cubicBezTo>
                    <ns1:cubicBezTo>
                      <ns1:pt x="4549" y="72"/>
                      <ns1:pt x="4466" y="0"/>
                      <ns1:pt x="4382"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4" name="Google Shape;10325;p93">
                <ns1:extLst>
                  <ns1:ext uri="{FF2B5EF4-FFF2-40B4-BE49-F238E27FC236}">
                    <ns2:creationId id="{1869522B-234D-44C8-8AA8-C6D50A46DED6}"/>
                  </ns1:ext>
                </ns1:extLst>
              </ns0:cNvPr>
              <ns0:cNvSpPr/>
              <ns0:nvPr/>
            </ns0:nvSpPr>
            <ns0:spPr>
              <ns1:xfrm>
                <ns1:off x="5479306" y="1611301"/>
                <ns1:ext cx="26926" cy="10248"/>
              </ns1:xfrm>
              <ns1:custGeom>
                <ns1:avLst/>
                <ns1:gdLst/>
                <ns1:ahLst/>
                <ns1:cxnLst/>
                <ns1:rect l="l" t="t" r="r" b="b"/>
                <ns1:pathLst>
                  <ns1:path w="846" h="322" extrusionOk="0">
                    <ns1:moveTo>
                      <ns1:pt x="167" y="0"/>
                    </ns1:moveTo>
                    <ns1:cubicBezTo>
                      <ns1:pt x="72" y="0"/>
                      <ns1:pt x="1" y="72"/>
                      <ns1:pt x="1" y="167"/>
                    </ns1:cubicBezTo>
                    <ns1:cubicBezTo>
                      <ns1:pt x="1" y="250"/>
                      <ns1:pt x="72" y="322"/>
                      <ns1:pt x="167" y="322"/>
                    </ns1:cubicBezTo>
                    <ns1:lnTo>
                      <ns1:pt x="691" y="322"/>
                    </ns1:lnTo>
                    <ns1:cubicBezTo>
                      <ns1:pt x="775" y="322"/>
                      <ns1:pt x="846" y="250"/>
                      <ns1:pt x="846" y="167"/>
                    </ns1:cubicBezTo>
                    <ns1:cubicBezTo>
                      <ns1:pt x="846" y="72"/>
                      <ns1:pt x="775" y="0"/>
                      <ns1:pt x="691"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9" name="Google Shape;10326;p93">
                <ns1:extLst>
                  <ns1:ext uri="{FF2B5EF4-FFF2-40B4-BE49-F238E27FC236}">
                    <ns2:creationId id="{E63258CA-905E-4F7A-9894-D59AA93607F1}"/>
                  </ns1:ext>
                </ns1:extLst>
              </ns0:cNvPr>
              <ns0:cNvSpPr/>
              <ns0:nvPr/>
            </ns0:nvSpPr>
            <ns0:spPr>
              <ns1:xfrm>
                <ns1:off x="5518327" y="1611301"/>
                <ns1:ext cx="26958" cy="10248"/>
              </ns1:xfrm>
              <ns1:custGeom>
                <ns1:avLst/>
                <ns1:gdLst/>
                <ns1:ahLst/>
                <ns1:cxnLst/>
                <ns1:rect l="l" t="t" r="r" b="b"/>
                <ns1:pathLst>
                  <ns1:path w="847" h="322" extrusionOk="0">
                    <ns1:moveTo>
                      <ns1:pt x="156" y="0"/>
                    </ns1:moveTo>
                    <ns1:cubicBezTo>
                      <ns1:pt x="72" y="0"/>
                      <ns1:pt x="1" y="72"/>
                      <ns1:pt x="1" y="167"/>
                    </ns1:cubicBezTo>
                    <ns1:cubicBezTo>
                      <ns1:pt x="1" y="250"/>
                      <ns1:pt x="72" y="322"/>
                      <ns1:pt x="156" y="322"/>
                    </ns1:cubicBezTo>
                    <ns1:lnTo>
                      <ns1:pt x="680" y="322"/>
                    </ns1:lnTo>
                    <ns1:cubicBezTo>
                      <ns1:pt x="763" y="322"/>
                      <ns1:pt x="846" y="250"/>
                      <ns1:pt x="846" y="167"/>
                    </ns1:cubicBezTo>
                    <ns1:cubicBezTo>
                      <ns1:pt x="846" y="72"/>
                      <ns1:pt x="763" y="0"/>
                      <ns1:pt x="680"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0" name="Google Shape;10327;p93">
                <ns1:extLst>
                  <ns1:ext uri="{FF2B5EF4-FFF2-40B4-BE49-F238E27FC236}">
                    <ns2:creationId id="{4AAD9307-EC5B-4C4A-8656-0723A9F615E1}"/>
                  </ns1:ext>
                </ns1:extLst>
              </ns0:cNvPr>
              <ns0:cNvSpPr/>
              <ns0:nvPr/>
            </ns0:nvSpPr>
            <ns0:spPr>
              <ns1:xfrm>
                <ns1:off x="5434207" y="1588926"/>
                <ns1:ext cx="32623" cy="32623"/>
              </ns1:xfrm>
              <ns1:custGeom>
                <ns1:avLst/>
                <ns1:gdLst/>
                <ns1:ahLst/>
                <ns1:cxnLst/>
                <ns1:rect l="l" t="t" r="r" b="b"/>
                <ns1:pathLst>
                  <ns1:path w="1025" h="1025" extrusionOk="0">
                    <ns1:moveTo>
                      <ns1:pt x="703" y="334"/>
                    </ns1:moveTo>
                    <ns1:lnTo>
                      <ns1:pt x="703" y="703"/>
                    </ns1:lnTo>
                    <ns1:lnTo>
                      <ns1:pt x="334" y="703"/>
                    </ns1:lnTo>
                    <ns1:lnTo>
                      <ns1:pt x="334" y="334"/>
                    </ns1:lnTo>
                    <ns1:close/>
                    <ns1:moveTo>
                      <ns1:pt x="167" y="1"/>
                    </ns1:moveTo>
                    <ns1:cubicBezTo>
                      <ns1:pt x="84" y="1"/>
                      <ns1:pt x="1" y="72"/>
                      <ns1:pt x="1" y="167"/>
                    </ns1:cubicBezTo>
                    <ns1:lnTo>
                      <ns1:pt x="1" y="870"/>
                    </ns1:lnTo>
                    <ns1:cubicBezTo>
                      <ns1:pt x="1" y="953"/>
                      <ns1:pt x="84" y="1025"/>
                      <ns1:pt x="167" y="1025"/>
                    </ns1:cubicBezTo>
                    <ns1:lnTo>
                      <ns1:pt x="870" y="1025"/>
                    </ns1:lnTo>
                    <ns1:cubicBezTo>
                      <ns1:pt x="953" y="1025"/>
                      <ns1:pt x="1025" y="953"/>
                      <ns1:pt x="1025" y="870"/>
                    </ns1:cubicBezTo>
                    <ns1:lnTo>
                      <ns1:pt x="1025" y="167"/>
                    </ns1:lnTo>
                    <ns1:cubicBezTo>
                      <ns1:pt x="1025" y="72"/>
                      <ns1:pt x="953" y="1"/>
                      <ns1:pt x="870"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grpSp>
        <ns0:nvGrpSpPr>
          <ns0:cNvPr id="10" name="Группа 9">
            <ns1:extLst>
              <ns1:ext uri="{FF2B5EF4-FFF2-40B4-BE49-F238E27FC236}">
                <ns2:creationId id="{E7BAD42F-33B8-415A-A0FB-88BBFC4F3C0E}"/>
              </ns1:ext>
            </ns1:extLst>
          </ns0:cNvPr>
          <ns0:cNvGrpSpPr/>
          <ns0:nvPr/>
        </ns0:nvGrpSpPr>
        <ns0:grpSpPr>
          <ns1:xfrm>
            <ns1:off x="3102334" y="662830"/>
            <ns1:ext cx="571609" cy="647072"/>
            <ns1:chOff x="2344574" y="695292"/>
            <ns1:chExt cx="833211" cy="943211"/>
          </ns1:xfrm>
        </ns0:grpSpPr>
        <ns0:sp>
          <ns0:nvSpPr>
            <ns0:cNvPr id="34" name="Google Shape;950;p42">
              <ns1:extLst>
                <ns1:ext uri="{FF2B5EF4-FFF2-40B4-BE49-F238E27FC236}">
                  <ns2:creationId id="{BAF692AD-95AC-4815-9D27-13A4A387A788}"/>
                </ns1:ext>
              </ns1:extLst>
            </ns0:cNvPr>
            <ns0:cNvSpPr/>
            <ns0:nvPr/>
          </ns0:nvSpPr>
          <ns0:spPr>
            <ns1:xfrm>
              <ns1:off x="2344574" y="695292"/>
              <ns1:ext cx="833211" cy="943211"/>
            </ns1:xfrm>
            <ns1:custGeom>
              <ns1:avLst/>
              <ns1:gdLst/>
              <ns1:ahLst/>
              <ns1:cxnLst/>
              <ns1:rect l="l" t="t" r="r" b="b"/>
              <ns1:pathLst>
                <ns1:path w="5559" h="6293" extrusionOk="0">
                  <ns1:moveTo>
                    <ns1:pt x="3346" y="5453"/>
                  </ns1:moveTo>
                  <ns1:cubicBezTo>
                    <ns1:pt x="3346" y="5453"/>
                    <ns1:pt x="3346" y="5454"/>
                    <ns1:pt x="3343" y="5455"/>
                  </ns1:cubicBezTo>
                  <ns1:cubicBezTo>
                    <ns1:pt x="3342" y="5456"/>
                    <ns1:pt x="3342" y="5456"/>
                    <ns1:pt x="3341" y="5456"/>
                  </ns1:cubicBezTo>
                  <ns1:lnTo>
                    <ns1:pt x="3341" y="5456"/>
                  </ns1:lnTo>
                  <ns1:cubicBezTo>
                    <ns1:pt x="3343" y="5454"/>
                    <ns1:pt x="3345" y="5453"/>
                    <ns1:pt x="3346" y="5453"/>
                  </ns1:cubicBezTo>
                  <ns1:close/>
                  <ns1:moveTo>
                    <ns1:pt x="2807" y="89"/>
                  </ns1:moveTo>
                  <ns1:cubicBezTo>
                    <ns1:pt x="3180" y="89"/>
                    <ns1:pt x="3553" y="166"/>
                    <ns1:pt x="3898" y="324"/>
                  </ns1:cubicBezTo>
                  <ns1:cubicBezTo>
                    <ns1:pt x="4727" y="702"/>
                    <ns1:pt x="5324" y="1499"/>
                    <ns1:pt x="5444" y="2404"/>
                  </ns1:cubicBezTo>
                  <ns1:cubicBezTo>
                    <ns1:pt x="5459" y="2520"/>
                    <ns1:pt x="5467" y="2637"/>
                    <ns1:pt x="5467" y="2757"/>
                  </ns1:cubicBezTo>
                  <ns1:cubicBezTo>
                    <ns1:pt x="5467" y="2758"/>
                    <ns1:pt x="5467" y="2758"/>
                    <ns1:pt x="5467" y="2758"/>
                  </ns1:cubicBezTo>
                  <ns1:lnTo>
                    <ns1:pt x="5467" y="2758"/>
                  </ns1:lnTo>
                  <ns1:cubicBezTo>
                    <ns1:pt x="5467" y="2759"/>
                    <ns1:pt x="5467" y="2759"/>
                    <ns1:pt x="5467" y="2759"/>
                  </ns1:cubicBezTo>
                  <ns1:cubicBezTo>
                    <ns1:pt x="5467" y="3925"/>
                    <ns1:pt x="4710" y="4955"/>
                    <ns1:pt x="3598" y="5305"/>
                  </ns1:cubicBezTo>
                  <ns1:cubicBezTo>
                    <ns1:pt x="3509" y="5334"/>
                    <ns1:pt x="3419" y="5356"/>
                    <ns1:pt x="3328" y="5375"/>
                  </ns1:cubicBezTo>
                  <ns1:cubicBezTo>
                    <ns1:pt x="3298" y="5377"/>
                    <ns1:pt x="3271" y="5394"/>
                    <ns1:pt x="3258" y="5421"/>
                  </ns1:cubicBezTo>
                  <ns1:cubicBezTo>
                    <ns1:pt x="3208" y="5499"/>
                    <ns1:pt x="3159" y="5581"/>
                    <ns1:pt x="3109" y="5659"/>
                  </ns1:cubicBezTo>
                  <ns1:lnTo>
                    <ns1:pt x="2798" y="6162"/>
                  </ns1:lnTo>
                  <ns1:lnTo>
                    <ns1:pt x="2440" y="5585"/>
                  </ns1:lnTo>
                  <ns1:cubicBezTo>
                    <ns1:pt x="2402" y="5522"/>
                    <ns1:pt x="2355" y="5394"/>
                    <ns1:pt x="2278" y="5375"/>
                  </ns1:cubicBezTo>
                  <ns1:cubicBezTo>
                    <ns1:pt x="2052" y="5318"/>
                    <ns1:pt x="1834" y="5257"/>
                    <ns1:pt x="1623" y="5153"/>
                  </ns1:cubicBezTo>
                  <ns1:cubicBezTo>
                    <ns1:pt x="780" y="4738"/>
                    <ns1:pt x="200" y="3889"/>
                    <ns1:pt x="136" y="2949"/>
                  </ns1:cubicBezTo>
                  <ns1:cubicBezTo>
                    <ns1:pt x="73" y="2016"/>
                    <ns1:pt x="499" y="1116"/>
                    <ns1:pt x="1261" y="575"/>
                  </ns1:cubicBezTo>
                  <ns1:cubicBezTo>
                    <ns1:pt x="1716" y="255"/>
                    <ns1:pt x="2261" y="89"/>
                    <ns1:pt x="2807" y="89"/>
                  </ns1:cubicBezTo>
                  <ns1:close/>
                  <ns1:moveTo>
                    <ns1:pt x="2796" y="1"/>
                  </ns1:moveTo>
                  <ns1:cubicBezTo>
                    <ns1:pt x="2372" y="1"/>
                    <ns1:pt x="1948" y="97"/>
                    <ns1:pt x="1562" y="289"/>
                  </ns1:cubicBezTo>
                  <ns1:cubicBezTo>
                    <ns1:pt x="594" y="776"/>
                    <ns1:pt x="1" y="1780"/>
                    <ns1:pt x="42" y="2862"/>
                  </ns1:cubicBezTo>
                  <ns1:cubicBezTo>
                    <ns1:pt x="82" y="3944"/>
                    <ns1:pt x="752" y="4900"/>
                    <ns1:pt x="1754" y="5311"/>
                  </ns1:cubicBezTo>
                  <ns1:cubicBezTo>
                    <ns1:pt x="1864" y="5356"/>
                    <ns1:pt x="1978" y="5394"/>
                    <ns1:pt x="2092" y="5425"/>
                  </ns1:cubicBezTo>
                  <ns1:cubicBezTo>
                    <ns1:pt x="2123" y="5432"/>
                    <ns1:pt x="2153" y="5440"/>
                    <ns1:pt x="2183" y="5446"/>
                  </ns1:cubicBezTo>
                  <ns1:cubicBezTo>
                    <ns1:pt x="2187" y="5447"/>
                    <ns1:pt x="2228" y="5456"/>
                    <ns1:pt x="2247" y="5456"/>
                  </ns1:cubicBezTo>
                  <ns1:cubicBezTo>
                    <ns1:pt x="2251" y="5456"/>
                    <ns1:pt x="2254" y="5456"/>
                    <ns1:pt x="2255" y="5455"/>
                  </ns1:cubicBezTo>
                  <ns1:lnTo>
                    <ns1:pt x="2255" y="5455"/>
                  </ns1:lnTo>
                  <ns1:cubicBezTo>
                    <ns1:pt x="2258" y="5460"/>
                    <ns1:pt x="2261" y="5467"/>
                    <ns1:pt x="2263" y="5470"/>
                  </ns1:cubicBezTo>
                  <ns1:cubicBezTo>
                    <ns1:pt x="2421" y="5708"/>
                    <ns1:pt x="2566" y="5957"/>
                    <ns1:pt x="2716" y="6201"/>
                  </ns1:cubicBezTo>
                  <ns1:lnTo>
                    <ns1:pt x="2760" y="6271"/>
                  </ns1:lnTo>
                  <ns1:cubicBezTo>
                    <ns1:pt x="2768" y="6285"/>
                    <ns1:pt x="2783" y="6292"/>
                    <ns1:pt x="2798" y="6292"/>
                  </ns1:cubicBezTo>
                  <ns1:cubicBezTo>
                    <ns1:pt x="2812" y="6292"/>
                    <ns1:pt x="2827" y="6285"/>
                    <ns1:pt x="2836" y="6271"/>
                  </ns1:cubicBezTo>
                  <ns1:lnTo>
                    <ns1:pt x="3145" y="5771"/>
                  </ns1:lnTo>
                  <ns1:cubicBezTo>
                    <ns1:pt x="3203" y="5680"/>
                    <ns1:pt x="3260" y="5588"/>
                    <ns1:pt x="3317" y="5495"/>
                  </ns1:cubicBezTo>
                  <ns1:cubicBezTo>
                    <ns1:pt x="3324" y="5484"/>
                    <ns1:pt x="3330" y="5472"/>
                    <ns1:pt x="3338" y="5461"/>
                  </ns1:cubicBezTo>
                  <ns1:cubicBezTo>
                    <ns1:pt x="3338" y="5460"/>
                    <ns1:pt x="3338" y="5460"/>
                    <ns1:pt x="3338" y="5460"/>
                  </ns1:cubicBezTo>
                  <ns1:lnTo>
                    <ns1:pt x="3338" y="5460"/>
                  </ns1:lnTo>
                  <ns1:cubicBezTo>
                    <ns1:pt x="3339" y="5460"/>
                    <ns1:pt x="3341" y="5461"/>
                    <ns1:pt x="3344" y="5461"/>
                  </ns1:cubicBezTo>
                  <ns1:cubicBezTo>
                    <ns1:pt x="3352" y="5461"/>
                    <ns1:pt x="3367" y="5458"/>
                    <ns1:pt x="3370" y="5457"/>
                  </ns1:cubicBezTo>
                  <ns1:lnTo>
                    <ns1:pt x="3400" y="5451"/>
                  </ns1:lnTo>
                  <ns1:cubicBezTo>
                    <ns1:pt x="3425" y="5446"/>
                    <ns1:pt x="3448" y="5440"/>
                    <ns1:pt x="3473" y="5434"/>
                  </ns1:cubicBezTo>
                  <ns1:cubicBezTo>
                    <ns1:pt x="3520" y="5423"/>
                    <ns1:pt x="3566" y="5410"/>
                    <ns1:pt x="3611" y="5394"/>
                  </ns1:cubicBezTo>
                  <ns1:cubicBezTo>
                    <ns1:pt x="4769" y="5039"/>
                    <ns1:pt x="5558" y="3968"/>
                    <ns1:pt x="5556" y="2759"/>
                  </ns1:cubicBezTo>
                  <ns1:cubicBezTo>
                    <ns1:pt x="5556" y="2759"/>
                    <ns1:pt x="5556" y="2759"/>
                    <ns1:pt x="5556" y="2758"/>
                  </ns1:cubicBezTo>
                  <ns1:lnTo>
                    <ns1:pt x="5556" y="2758"/>
                  </ns1:lnTo>
                  <ns1:cubicBezTo>
                    <ns1:pt x="5556" y="2758"/>
                    <ns1:pt x="5556" y="2758"/>
                    <ns1:pt x="5556" y="2757"/>
                  </ns1:cubicBezTo>
                  <ns1:cubicBezTo>
                    <ns1:pt x="5553" y="1808"/>
                    <ns1:pt x="5066" y="928"/>
                    <ns1:pt x="4265" y="421"/>
                  </ns1:cubicBezTo>
                  <ns1:cubicBezTo>
                    <ns1:pt x="3823" y="141"/>
                    <ns1:pt x="3310" y="1"/>
                    <ns1:pt x="2796" y="1"/>
                  </ns1:cubicBezTo>
                  <ns1:close/>
                </ns1:path>
              </ns1:pathLst>
            </ns1:custGeom>
            <ns1:noFill/>
            <ns1:ln w="28575" cap="flat" cmpd="sng">
              <ns1:solidFill>
                <ns1:schemeClr val="accent2"/>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81" name="Google Shape;10474;p93">
              <ns1:extLst>
                <ns1:ext uri="{FF2B5EF4-FFF2-40B4-BE49-F238E27FC236}">
                  <ns2:creationId id="{4A89962A-D755-4480-B231-5FC24E53B656}"/>
                </ns1:ext>
              </ns1:extLst>
            </ns0:cNvPr>
            <ns0:cNvGrpSpPr/>
            <ns0:nvPr/>
          </ns0:nvGrpSpPr>
          <ns0:grpSpPr>
            <ns1:xfrm>
              <ns1:off x="2611897" y="923528"/>
              <ns1:ext cx="327091" cy="322508"/>
              <ns1:chOff x="5352728" y="1990239"/>
              <ns1:chExt cx="327091" cy="322508"/>
            </ns1:xfrm>
            <ns1:solidFill>
              <ns1:srgbClr val="053058"/>
            </ns1:solidFill>
          </ns0:grpSpPr>
          <ns0:sp>
            <ns0:nvSpPr>
              <ns0:cNvPr id="82" name="Google Shape;10475;p93">
                <ns1:extLst>
                  <ns1:ext uri="{FF2B5EF4-FFF2-40B4-BE49-F238E27FC236}">
                    <ns2:creationId id="{D89218A5-1F95-4AE5-A924-29F3FCA0D9B0}"/>
                  </ns1:ext>
                </ns1:extLst>
              </ns0:cNvPr>
              <ns0:cNvSpPr/>
              <ns0:nvPr/>
            </ns0:nvSpPr>
            <ns0:spPr>
              <ns1:xfrm>
                <ns1:off x="5575935" y="2093297"/>
                <ns1:ext cx="103885" cy="217923"/>
              </ns1:xfrm>
              <ns1:custGeom>
                <ns1:avLst/>
                <ns1:gdLst/>
                <ns1:ahLst/>
                <ns1:cxnLst/>
                <ns1:rect l="l" t="t" r="r" b="b"/>
                <ns1:pathLst>
                  <ns1:path w="3264" h="6847" extrusionOk="0">
                    <ns1:moveTo>
                      <ns1:pt x="1084" y="322"/>
                    </ns1:moveTo>
                    <ns1:cubicBezTo>
                      <ns1:pt x="1144" y="322"/>
                      <ns1:pt x="1203" y="358"/>
                      <ns1:pt x="1203" y="441"/>
                    </ns1:cubicBezTo>
                    <ns1:lnTo>
                      <ns1:pt x="1203" y="513"/>
                    </ns1:lnTo>
                    <ns1:lnTo>
                      <ns1:pt x="1203" y="1061"/>
                    </ns1:lnTo>
                    <ns1:cubicBezTo>
                      <ns1:pt x="1203" y="1156"/>
                      <ns1:pt x="1275" y="1227"/>
                      <ns1:pt x="1370" y="1227"/>
                    </ns1:cubicBezTo>
                    <ns1:cubicBezTo>
                      <ns1:pt x="1453" y="1227"/>
                      <ns1:pt x="1537" y="1156"/>
                      <ns1:pt x="1537" y="1061"/>
                    </ns1:cubicBezTo>
                    <ns1:lnTo>
                      <ns1:pt x="1537" y="537"/>
                    </ns1:lnTo>
                    <ns1:cubicBezTo>
                      <ns1:pt x="1549" y="513"/>
                      <ns1:pt x="1596" y="477"/>
                      <ns1:pt x="1632" y="477"/>
                    </ns1:cubicBezTo>
                    <ns1:lnTo>
                      <ns1:pt x="1656" y="477"/>
                    </ns1:lnTo>
                    <ns1:cubicBezTo>
                      <ns1:pt x="1715" y="477"/>
                      <ns1:pt x="1775" y="525"/>
                      <ns1:pt x="1775" y="596"/>
                    </ns1:cubicBezTo>
                    <ns1:lnTo>
                      <ns1:pt x="1775" y="632"/>
                    </ns1:lnTo>
                    <ns1:lnTo>
                      <ns1:pt x="1775" y="1061"/>
                    </ns1:lnTo>
                    <ns1:cubicBezTo>
                      <ns1:pt x="1775" y="1156"/>
                      <ns1:pt x="1846" y="1227"/>
                      <ns1:pt x="1930" y="1227"/>
                    </ns1:cubicBezTo>
                    <ns1:cubicBezTo>
                      <ns1:pt x="2025" y="1227"/>
                      <ns1:pt x="2096" y="1156"/>
                      <ns1:pt x="2096" y="1061"/>
                    </ns1:cubicBezTo>
                    <ns1:lnTo>
                      <ns1:pt x="2096" y="656"/>
                    </ns1:lnTo>
                    <ns1:cubicBezTo>
                      <ns1:pt x="2108" y="620"/>
                      <ns1:pt x="2156" y="596"/>
                      <ns1:pt x="2203" y="596"/>
                    </ns1:cubicBezTo>
                    <ns1:lnTo>
                      <ns1:pt x="2215" y="596"/>
                    </ns1:lnTo>
                    <ns1:cubicBezTo>
                      <ns1:pt x="2275" y="596"/>
                      <ns1:pt x="2334" y="644"/>
                      <ns1:pt x="2334" y="715"/>
                    </ns1:cubicBezTo>
                    <ns1:lnTo>
                      <ns1:pt x="2334" y="822"/>
                    </ns1:lnTo>
                    <ns1:lnTo>
                      <ns1:pt x="2334" y="1156"/>
                    </ns1:lnTo>
                    <ns1:cubicBezTo>
                      <ns1:pt x="2334" y="1239"/>
                      <ns1:pt x="2406" y="1311"/>
                      <ns1:pt x="2501" y="1311"/>
                    </ns1:cubicBezTo>
                    <ns1:cubicBezTo>
                      <ns1:pt x="2584" y="1311"/>
                      <ns1:pt x="2668" y="1239"/>
                      <ns1:pt x="2668" y="1156"/>
                    </ns1:cubicBezTo>
                    <ns1:lnTo>
                      <ns1:pt x="2668" y="822"/>
                    </ns1:lnTo>
                    <ns1:cubicBezTo>
                      <ns1:pt x="2668" y="763"/>
                      <ns1:pt x="2703" y="703"/>
                      <ns1:pt x="2787" y="703"/>
                    </ns1:cubicBezTo>
                    <ns1:lnTo>
                      <ns1:pt x="2799" y="703"/>
                    </ns1:lnTo>
                    <ns1:cubicBezTo>
                      <ns1:pt x="2858" y="703"/>
                      <ns1:pt x="2918" y="751"/>
                      <ns1:pt x="2918" y="822"/>
                    </ns1:cubicBezTo>
                    <ns1:lnTo>
                      <ns1:pt x="2918" y="1584"/>
                    </ns1:lnTo>
                    <ns1:lnTo>
                      <ns1:pt x="2918" y="1596"/>
                    </ns1:lnTo>
                    <ns1:cubicBezTo>
                      <ns1:pt x="2930" y="1787"/>
                      <ns1:pt x="2918" y="2346"/>
                      <ns1:pt x="2632" y="2596"/>
                    </ns1:cubicBezTo>
                    <ns1:cubicBezTo>
                      <ns1:pt x="2608" y="2620"/>
                      <ns1:pt x="2572" y="2668"/>
                      <ns1:pt x="2572" y="2715"/>
                    </ns1:cubicBezTo>
                    <ns1:lnTo>
                      <ns1:pt x="2572" y="3216"/>
                    </ns1:lnTo>
                    <ns1:lnTo>
                      <ns1:pt x="1025" y="3216"/>
                    </ns1:lnTo>
                    <ns1:lnTo>
                      <ns1:pt x="1025" y="2858"/>
                    </ns1:lnTo>
                    <ns1:cubicBezTo>
                      <ns1:pt x="1025" y="2823"/>
                      <ns1:pt x="1001" y="2763"/>
                      <ns1:pt x="965" y="2727"/>
                    </ns1:cubicBezTo>
                    <ns1:cubicBezTo>
                      <ns1:pt x="929" y="2727"/>
                      <ns1:pt x="394" y="2311"/>
                      <ns1:pt x="358" y="1870"/>
                    </ns1:cubicBezTo>
                    <ns1:cubicBezTo>
                      <ns1:pt x="346" y="1608"/>
                      <ns1:pt x="334" y="1287"/>
                      <ns1:pt x="417" y="1215"/>
                    </ns1:cubicBezTo>
                    <ns1:cubicBezTo>
                      <ns1:pt x="453" y="1189"/>
                      <ns1:pt x="496" y="1175"/>
                      <ns1:pt x="560" y="1175"/>
                    </ns1:cubicBezTo>
                    <ns1:cubicBezTo>
                      <ns1:pt x="581" y="1175"/>
                      <ns1:pt x="605" y="1177"/>
                      <ns1:pt x="632" y="1180"/>
                    </ns1:cubicBezTo>
                    <ns1:lnTo>
                      <ns1:pt x="632" y="1406"/>
                    </ns1:lnTo>
                    <ns1:cubicBezTo>
                      <ns1:pt x="632" y="1489"/>
                      <ns1:pt x="703" y="1572"/>
                      <ns1:pt x="787" y="1572"/>
                    </ns1:cubicBezTo>
                    <ns1:cubicBezTo>
                      <ns1:pt x="882" y="1572"/>
                      <ns1:pt x="953" y="1489"/>
                      <ns1:pt x="953" y="1406"/>
                    </ns1:cubicBezTo>
                    <ns1:lnTo>
                      <ns1:pt x="953" y="441"/>
                    </ns1:lnTo>
                    <ns1:cubicBezTo>
                      <ns1:pt x="953" y="382"/>
                      <ns1:pt x="1001" y="322"/>
                      <ns1:pt x="1072" y="322"/>
                    </ns1:cubicBezTo>
                    <ns1:close/>
                    <ns1:moveTo>
                      <ns1:pt x="2799" y="3537"/>
                    </ns1:moveTo>
                    <ns1:lnTo>
                      <ns1:pt x="2799" y="4037"/>
                    </ns1:lnTo>
                    <ns1:lnTo>
                      <ns1:pt x="751" y="4037"/>
                    </ns1:lnTo>
                    <ns1:lnTo>
                      <ns1:pt x="751" y="3537"/>
                    </ns1:lnTo>
                    <ns1:close/>
                    <ns1:moveTo>
                      <ns1:pt x="2799" y="4370"/>
                    </ns1:moveTo>
                    <ns1:lnTo>
                      <ns1:pt x="2799" y="6525"/>
                    </ns1:lnTo>
                    <ns1:lnTo>
                      <ns1:pt x="751" y="6525"/>
                    </ns1:lnTo>
                    <ns1:lnTo>
                      <ns1:pt x="751" y="4370"/>
                    </ns1:lnTo>
                    <ns1:close/>
                    <ns1:moveTo>
                      <ns1:pt x="1072" y="1"/>
                    </ns1:moveTo>
                    <ns1:cubicBezTo>
                      <ns1:pt x="834" y="1"/>
                      <ns1:pt x="644" y="203"/>
                      <ns1:pt x="644" y="429"/>
                    </ns1:cubicBezTo>
                    <ns1:lnTo>
                      <ns1:pt x="644" y="846"/>
                    </ns1:lnTo>
                    <ns1:cubicBezTo>
                      <ns1:pt x="621" y="845"/>
                      <ns1:pt x="600" y="844"/>
                      <ns1:pt x="579" y="844"/>
                    </ns1:cubicBezTo>
                    <ns1:cubicBezTo>
                      <ns1:pt x="433" y="844"/>
                      <ns1:pt x="321" y="880"/>
                      <ns1:pt x="227" y="953"/>
                    </ns1:cubicBezTo>
                    <ns1:cubicBezTo>
                      <ns1:pt x="1" y="1144"/>
                      <ns1:pt x="13" y="1525"/>
                      <ns1:pt x="48" y="1882"/>
                    </ns1:cubicBezTo>
                    <ns1:cubicBezTo>
                      <ns1:pt x="72" y="2370"/>
                      <ns1:pt x="525" y="2787"/>
                      <ns1:pt x="679" y="2930"/>
                    </ns1:cubicBezTo>
                    <ns1:lnTo>
                      <ns1:pt x="679" y="3216"/>
                    </ns1:lnTo>
                    <ns1:lnTo>
                      <ns1:pt x="596" y="3216"/>
                    </ns1:lnTo>
                    <ns1:cubicBezTo>
                      <ns1:pt x="513" y="3216"/>
                      <ns1:pt x="429" y="3287"/>
                      <ns1:pt x="429" y="3382"/>
                    </ns1:cubicBezTo>
                    <ns1:lnTo>
                      <ns1:pt x="429" y="4216"/>
                    </ns1:lnTo>
                    <ns1:lnTo>
                      <ns1:pt x="429" y="6692"/>
                    </ns1:lnTo>
                    <ns1:cubicBezTo>
                      <ns1:pt x="429" y="6775"/>
                      <ns1:pt x="513" y="6847"/>
                      <ns1:pt x="596" y="6847"/>
                    </ns1:cubicBezTo>
                    <ns1:lnTo>
                      <ns1:pt x="2977" y="6847"/>
                    </ns1:lnTo>
                    <ns1:cubicBezTo>
                      <ns1:pt x="3061" y="6847"/>
                      <ns1:pt x="3144" y="6775"/>
                      <ns1:pt x="3144" y="6692"/>
                    </ns1:cubicBezTo>
                    <ns1:lnTo>
                      <ns1:pt x="3144" y="4204"/>
                    </ns1:lnTo>
                    <ns1:lnTo>
                      <ns1:pt x="3144" y="3370"/>
                    </ns1:lnTo>
                    <ns1:cubicBezTo>
                      <ns1:pt x="3120" y="3275"/>
                      <ns1:pt x="3049" y="3204"/>
                      <ns1:pt x="2965" y="3204"/>
                    </ns1:cubicBezTo>
                    <ns1:lnTo>
                      <ns1:pt x="2858" y="3204"/>
                    </ns1:lnTo>
                    <ns1:lnTo>
                      <ns1:pt x="2858" y="2763"/>
                    </ns1:lnTo>
                    <ns1:cubicBezTo>
                      <ns1:pt x="3263" y="2358"/>
                      <ns1:pt x="3215" y="1644"/>
                      <ns1:pt x="3204" y="1549"/>
                    </ns1:cubicBezTo>
                    <ns1:lnTo>
                      <ns1:pt x="3204" y="810"/>
                    </ns1:lnTo>
                    <ns1:cubicBezTo>
                      <ns1:pt x="3204" y="572"/>
                      <ns1:pt x="3013" y="382"/>
                      <ns1:pt x="2763" y="382"/>
                    </ns1:cubicBezTo>
                    <ns1:lnTo>
                      <ns1:pt x="2751" y="382"/>
                    </ns1:lnTo>
                    <ns1:cubicBezTo>
                      <ns1:pt x="2680" y="382"/>
                      <ns1:pt x="2608" y="394"/>
                      <ns1:pt x="2549" y="441"/>
                    </ns1:cubicBezTo>
                    <ns1:cubicBezTo>
                      <ns1:pt x="2465" y="334"/>
                      <ns1:pt x="2334" y="275"/>
                      <ns1:pt x="2203" y="275"/>
                    </ns1:cubicBezTo>
                    <ns1:lnTo>
                      <ns1:pt x="2191" y="275"/>
                    </ns1:lnTo>
                    <ns1:cubicBezTo>
                      <ns1:pt x="2120" y="275"/>
                      <ns1:pt x="2037" y="287"/>
                      <ns1:pt x="1977" y="322"/>
                    </ns1:cubicBezTo>
                    <ns1:cubicBezTo>
                      <ns1:pt x="1906" y="227"/>
                      <ns1:pt x="1787" y="168"/>
                      <ns1:pt x="1656" y="168"/>
                    </ns1:cubicBezTo>
                    <ns1:lnTo>
                      <ns1:pt x="1632" y="168"/>
                    </ns1:lnTo>
                    <ns1:cubicBezTo>
                      <ns1:pt x="1572" y="168"/>
                      <ns1:pt x="1525" y="179"/>
                      <ns1:pt x="1453" y="203"/>
                    </ns1:cubicBezTo>
                    <ns1:cubicBezTo>
                      <ns1:pt x="1382" y="84"/>
                      <ns1:pt x="1251" y="1"/>
                      <ns1:pt x="1084"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3" name="Google Shape;10476;p93">
                <ns1:extLst>
                  <ns1:ext uri="{FF2B5EF4-FFF2-40B4-BE49-F238E27FC236}">
                    <ns2:creationId id="{E1FB4BD0-59EF-4009-BF16-851CD2335A7C}"/>
                  </ns1:ext>
                </ns1:extLst>
              </ns0:cNvPr>
              <ns0:cNvSpPr/>
              <ns0:nvPr/>
            </ns0:nvSpPr>
            <ns0:spPr>
              <ns1:xfrm>
                <ns1:off x="5426250" y="1990239"/>
                <ns1:ext cx="191029" cy="322508"/>
              </ns1:xfrm>
              <ns1:custGeom>
                <ns1:avLst/>
                <ns1:gdLst/>
                <ns1:ahLst/>
                <ns1:cxnLst/>
                <ns1:rect l="l" t="t" r="r" b="b"/>
                <ns1:pathLst>
                  <ns1:path w="6002" h="10133" extrusionOk="0">
                    <ns1:moveTo>
                      <ns1:pt x="584" y="298"/>
                    </ns1:moveTo>
                    <ns1:lnTo>
                      <ns1:pt x="977" y="322"/>
                    </ns1:lnTo>
                    <ns1:lnTo>
                      <ns1:pt x="870" y="584"/>
                    </ns1:lnTo>
                    <ns1:lnTo>
                      <ns1:pt x="584" y="298"/>
                    </ns1:lnTo>
                    <ns1:close/>
                    <ns1:moveTo>
                      <ns1:pt x="1299" y="381"/>
                    </ns1:moveTo>
                    <ns1:lnTo>
                      <ns1:pt x="2322" y="810"/>
                    </ns1:lnTo>
                    <ns1:lnTo>
                      <ns1:pt x="2203" y="1239"/>
                    </ns1:lnTo>
                    <ns1:lnTo>
                      <ns1:pt x="1120" y="774"/>
                    </ns1:lnTo>
                    <ns1:lnTo>
                      <ns1:pt x="1299" y="381"/>
                    </ns1:lnTo>
                    <ns1:close/>
                    <ns1:moveTo>
                      <ns1:pt x="4739" y="1834"/>
                    </ns1:moveTo>
                    <ns1:lnTo>
                      <ns1:pt x="5097" y="1977"/>
                    </ns1:lnTo>
                    <ns1:lnTo>
                      <ns1:pt x="4918" y="2382"/>
                    </ns1:lnTo>
                    <ns1:lnTo>
                      <ns1:pt x="4620" y="2263"/>
                    </ns1:lnTo>
                    <ns1:cubicBezTo>
                      <ns1:pt x="4632" y="2251"/>
                      <ns1:pt x="4632" y="2227"/>
                      <ns1:pt x="4632" y="2227"/>
                    </ns1:cubicBezTo>
                    <ns1:lnTo>
                      <ns1:pt x="4739" y="1834"/>
                    </ns1:lnTo>
                    <ns1:close/>
                    <ns1:moveTo>
                      <ns1:pt x="5406" y="2108"/>
                    </ns1:moveTo>
                    <ns1:lnTo>
                      <ns1:pt x="5585" y="2191"/>
                    </ns1:lnTo>
                    <ns1:cubicBezTo>
                      <ns1:pt x="5609" y="2203"/>
                      <ns1:pt x="5632" y="2215"/>
                      <ns1:pt x="5644" y="2251"/>
                    </ns1:cubicBezTo>
                    <ns1:cubicBezTo>
                      <ns1:pt x="5656" y="2274"/>
                      <ns1:pt x="5656" y="2298"/>
                      <ns1:pt x="5644" y="2322"/>
                    </ns1:cubicBezTo>
                    <ns1:lnTo>
                      <ns1:pt x="5549" y="2524"/>
                    </ns1:lnTo>
                    <ns1:cubicBezTo>
                      <ns1:pt x="5537" y="2560"/>
                      <ns1:pt x="5525" y="2572"/>
                      <ns1:pt x="5490" y="2584"/>
                    </ns1:cubicBezTo>
                    <ns1:cubicBezTo>
                      <ns1:pt x="5478" y="2590"/>
                      <ns1:pt x="5463" y="2593"/>
                      <ns1:pt x="5449" y="2593"/>
                    </ns1:cubicBezTo>
                    <ns1:cubicBezTo>
                      <ns1:pt x="5436" y="2593"/>
                      <ns1:pt x="5424" y="2590"/>
                      <ns1:pt x="5418" y="2584"/>
                    </ns1:cubicBezTo>
                    <ns1:lnTo>
                      <ns1:pt x="5228" y="2513"/>
                    </ns1:lnTo>
                    <ns1:lnTo>
                      <ns1:pt x="5406" y="2108"/>
                    </ns1:lnTo>
                    <ns1:close/>
                    <ns1:moveTo>
                      <ns1:pt x="2906" y="405"/>
                    </ns1:moveTo>
                    <ns1:cubicBezTo>
                      <ns1:pt x="2930" y="405"/>
                      <ns1:pt x="2965" y="429"/>
                      <ns1:pt x="2977" y="441"/>
                    </ns1:cubicBezTo>
                    <ns1:cubicBezTo>
                      <ns1:pt x="2989" y="477"/>
                      <ns1:pt x="2989" y="500"/>
                      <ns1:pt x="2989" y="536"/>
                    </ns1:cubicBezTo>
                    <ns1:lnTo>
                      <ns1:pt x="2977" y="608"/>
                    </ns1:lnTo>
                    <ns1:lnTo>
                      <ns1:pt x="2787" y="1262"/>
                    </ns1:lnTo>
                    <ns1:cubicBezTo>
                      <ns1:pt x="2751" y="1358"/>
                      <ns1:pt x="2811" y="1441"/>
                      <ns1:pt x="2882" y="1453"/>
                    </ns1:cubicBezTo>
                    <ns1:lnTo>
                      <ns1:pt x="2930" y="1453"/>
                    </ns1:lnTo>
                    <ns1:cubicBezTo>
                      <ns1:pt x="3001" y="1453"/>
                      <ns1:pt x="3061" y="1417"/>
                      <ns1:pt x="3084" y="1334"/>
                    </ns1:cubicBezTo>
                    <ns1:lnTo>
                      <ns1:pt x="3263" y="703"/>
                    </ns1:lnTo>
                    <ns1:cubicBezTo>
                      <ns1:pt x="3287" y="667"/>
                      <ns1:pt x="3335" y="655"/>
                      <ns1:pt x="3382" y="655"/>
                    </ns1:cubicBezTo>
                    <ns1:lnTo>
                      <ns1:pt x="3394" y="655"/>
                    </ns1:lnTo>
                    <ns1:cubicBezTo>
                      <ns1:pt x="3418" y="655"/>
                      <ns1:pt x="3454" y="679"/>
                      <ns1:pt x="3465" y="703"/>
                    </ns1:cubicBezTo>
                    <ns1:cubicBezTo>
                      <ns1:pt x="3477" y="727"/>
                      <ns1:pt x="3477" y="762"/>
                      <ns1:pt x="3477" y="786"/>
                    </ns1:cubicBezTo>
                    <ns1:lnTo>
                      <ns1:pt x="3323" y="1358"/>
                    </ns1:lnTo>
                    <ns1:cubicBezTo>
                      <ns1:pt x="3287" y="1441"/>
                      <ns1:pt x="3346" y="1536"/>
                      <ns1:pt x="3418" y="1548"/>
                    </ns1:cubicBezTo>
                    <ns1:lnTo>
                      <ns1:pt x="3465" y="1548"/>
                    </ns1:lnTo>
                    <ns1:cubicBezTo>
                      <ns1:pt x="3537" y="1548"/>
                      <ns1:pt x="3596" y="1501"/>
                      <ns1:pt x="3620" y="1429"/>
                    </ns1:cubicBezTo>
                    <ns1:lnTo>
                      <ns1:pt x="3763" y="905"/>
                    </ns1:lnTo>
                    <ns1:cubicBezTo>
                      <ns1:pt x="3794" y="885"/>
                      <ns1:pt x="3825" y="855"/>
                      <ns1:pt x="3863" y="855"/>
                    </ns1:cubicBezTo>
                    <ns1:cubicBezTo>
                      <ns1:pt x="3869" y="855"/>
                      <ns1:pt x="3876" y="856"/>
                      <ns1:pt x="3882" y="858"/>
                    </ns1:cubicBezTo>
                    <ns1:lnTo>
                      <ns1:pt x="3894" y="858"/>
                    </ns1:lnTo>
                    <ns1:cubicBezTo>
                      <ns1:pt x="3954" y="881"/>
                      <ns1:pt x="4001" y="941"/>
                      <ns1:pt x="3989" y="1000"/>
                    </ns1:cubicBezTo>
                    <ns1:lnTo>
                      <ns1:pt x="3954" y="1096"/>
                    </ns1:lnTo>
                    <ns1:lnTo>
                      <ns1:pt x="3823" y="1536"/>
                    </ns1:lnTo>
                    <ns1:cubicBezTo>
                      <ns1:pt x="3799" y="1620"/>
                      <ns1:pt x="3835" y="1703"/>
                      <ns1:pt x="3930" y="1739"/>
                    </ns1:cubicBezTo>
                    <ns1:lnTo>
                      <ns1:pt x="3977" y="1739"/>
                    </ns1:lnTo>
                    <ns1:cubicBezTo>
                      <ns1:pt x="4049" y="1739"/>
                      <ns1:pt x="4108" y="1691"/>
                      <ns1:pt x="4120" y="1620"/>
                    </ns1:cubicBezTo>
                    <ns1:lnTo>
                      <ns1:pt x="4251" y="1167"/>
                    </ns1:lnTo>
                    <ns1:cubicBezTo>
                      <ns1:pt x="4272" y="1115"/>
                      <ns1:pt x="4320" y="1082"/>
                      <ns1:pt x="4371" y="1082"/>
                    </ns1:cubicBezTo>
                    <ns1:cubicBezTo>
                      <ns1:pt x="4379" y="1082"/>
                      <ns1:pt x="4386" y="1082"/>
                      <ns1:pt x="4394" y="1084"/>
                    </ns1:cubicBezTo>
                    <ns1:lnTo>
                      <ns1:pt x="4406" y="1084"/>
                    </ns1:lnTo>
                    <ns1:cubicBezTo>
                      <ns1:pt x="4466" y="1096"/>
                      <ns1:pt x="4513" y="1155"/>
                      <ns1:pt x="4489" y="1215"/>
                    </ns1:cubicBezTo>
                    <ns1:lnTo>
                      <ns1:pt x="4251" y="2084"/>
                    </ns1:lnTo>
                    <ns1:lnTo>
                      <ns1:pt x="4251" y="2096"/>
                    </ns1:lnTo>
                    <ns1:cubicBezTo>
                      <ns1:pt x="4323" y="2191"/>
                      <ns1:pt x="4216" y="2870"/>
                      <ns1:pt x="3811" y="3084"/>
                    </ns1:cubicBezTo>
                    <ns1:cubicBezTo>
                      <ns1:pt x="3751" y="3108"/>
                      <ns1:pt x="3727" y="3167"/>
                      <ns1:pt x="3727" y="3227"/>
                    </ns1:cubicBezTo>
                    <ns1:lnTo>
                      <ns1:pt x="3727" y="3715"/>
                    </ns1:lnTo>
                    <ns1:lnTo>
                      <ns1:pt x="2192" y="3715"/>
                    </ns1:lnTo>
                    <ns1:lnTo>
                      <ns1:pt x="2192" y="2941"/>
                    </ns1:lnTo>
                    <ns1:cubicBezTo>
                      <ns1:pt x="2192" y="2905"/>
                      <ns1:pt x="2180" y="2870"/>
                      <ns1:pt x="2144" y="2846"/>
                    </ns1:cubicBezTo>
                    <ns1:cubicBezTo>
                      <ns1:pt x="2144" y="2846"/>
                      <ns1:pt x="1715" y="2310"/>
                      <ns1:pt x="1787" y="1870"/>
                    </ns1:cubicBezTo>
                    <ns1:cubicBezTo>
                      <ns1:pt x="1822" y="1739"/>
                      <ns1:pt x="1834" y="1572"/>
                      <ns1:pt x="1870" y="1453"/>
                    </ns1:cubicBezTo>
                    <ns1:lnTo>
                      <ns1:pt x="2168" y="1572"/>
                    </ns1:lnTo>
                    <ns1:cubicBezTo>
                      <ns1:pt x="2192" y="1620"/>
                      <ns1:pt x="2239" y="1667"/>
                      <ns1:pt x="2275" y="1679"/>
                    </ns1:cubicBezTo>
                    <ns1:cubicBezTo>
                      <ns1:pt x="2294" y="1686"/>
                      <ns1:pt x="2312" y="1690"/>
                      <ns1:pt x="2330" y="1690"/>
                    </ns1:cubicBezTo>
                    <ns1:cubicBezTo>
                      <ns1:pt x="2401" y="1690"/>
                      <ns1:pt x="2456" y="1636"/>
                      <ns1:pt x="2465" y="1560"/>
                    </ns1:cubicBezTo>
                    <ns1:lnTo>
                      <ns1:pt x="2751" y="489"/>
                    </ns1:lnTo>
                    <ns1:cubicBezTo>
                      <ns1:pt x="2751" y="465"/>
                      <ns1:pt x="2787" y="429"/>
                      <ns1:pt x="2799" y="417"/>
                    </ns1:cubicBezTo>
                    <ns1:cubicBezTo>
                      <ns1:pt x="2834" y="405"/>
                      <ns1:pt x="2858" y="405"/>
                      <ns1:pt x="2882" y="405"/>
                    </ns1:cubicBezTo>
                    <ns1:close/>
                    <ns1:moveTo>
                      <ns1:pt x="3942" y="4048"/>
                    </ns1:moveTo>
                    <ns1:lnTo>
                      <ns1:pt x="3942" y="4549"/>
                    </ns1:lnTo>
                    <ns1:lnTo>
                      <ns1:pt x="1894" y="4549"/>
                    </ns1:lnTo>
                    <ns1:lnTo>
                      <ns1:pt x="1894" y="4048"/>
                    </ns1:lnTo>
                    <ns1:close/>
                    <ns1:moveTo>
                      <ns1:pt x="191" y="0"/>
                    </ns1:moveTo>
                    <ns1:cubicBezTo>
                      <ns1:pt x="120" y="0"/>
                      <ns1:pt x="60" y="24"/>
                      <ns1:pt x="36" y="84"/>
                    </ns1:cubicBezTo>
                    <ns1:cubicBezTo>
                      <ns1:pt x="1" y="143"/>
                      <ns1:pt x="13" y="227"/>
                      <ns1:pt x="60" y="262"/>
                    </ns1:cubicBezTo>
                    <ns1:lnTo>
                      <ns1:pt x="822" y="1012"/>
                    </ns1:lnTo>
                    <ns1:lnTo>
                      <ns1:pt x="834" y="1024"/>
                    </ns1:lnTo>
                    <ns1:lnTo>
                      <ns1:pt x="846" y="1024"/>
                    </ns1:lnTo>
                    <ns1:cubicBezTo>
                      <ns1:pt x="870" y="1036"/>
                      <ns1:pt x="894" y="1060"/>
                      <ns1:pt x="906" y="1060"/>
                    </ns1:cubicBezTo>
                    <ns1:lnTo>
                      <ns1:pt x="1596" y="1358"/>
                    </ns1:lnTo>
                    <ns1:cubicBezTo>
                      <ns1:pt x="1549" y="1501"/>
                      <ns1:pt x="1501" y="1679"/>
                      <ns1:pt x="1489" y="1846"/>
                    </ns1:cubicBezTo>
                    <ns1:cubicBezTo>
                      <ns1:pt x="1406" y="2346"/>
                      <ns1:pt x="1763" y="2870"/>
                      <ns1:pt x="1870" y="3036"/>
                    </ns1:cubicBezTo>
                    <ns1:lnTo>
                      <ns1:pt x="1870" y="3763"/>
                    </ns1:lnTo>
                    <ns1:lnTo>
                      <ns1:pt x="1739" y="3763"/>
                    </ns1:lnTo>
                    <ns1:cubicBezTo>
                      <ns1:pt x="1656" y="3763"/>
                      <ns1:pt x="1572" y="3834"/>
                      <ns1:pt x="1572" y="3929"/>
                    </ns1:cubicBezTo>
                    <ns1:lnTo>
                      <ns1:pt x="1572" y="4763"/>
                    </ns1:lnTo>
                    <ns1:lnTo>
                      <ns1:pt x="1572" y="9966"/>
                    </ns1:lnTo>
                    <ns1:cubicBezTo>
                      <ns1:pt x="1572" y="10061"/>
                      <ns1:pt x="1656" y="10133"/>
                      <ns1:pt x="1739" y="10133"/>
                    </ns1:cubicBezTo>
                    <ns1:lnTo>
                      <ns1:pt x="4120" y="10133"/>
                    </ns1:lnTo>
                    <ns1:cubicBezTo>
                      <ns1:pt x="4216" y="10133"/>
                      <ns1:pt x="4287" y="10061"/>
                      <ns1:pt x="4287" y="9966"/>
                    </ns1:cubicBezTo>
                    <ns1:lnTo>
                      <ns1:pt x="4287" y="5942"/>
                    </ns1:lnTo>
                    <ns1:cubicBezTo>
                      <ns1:pt x="4287" y="5846"/>
                      <ns1:pt x="4216" y="5775"/>
                      <ns1:pt x="4120" y="5775"/>
                    </ns1:cubicBezTo>
                    <ns1:cubicBezTo>
                      <ns1:pt x="4037" y="5775"/>
                      <ns1:pt x="3954" y="5846"/>
                      <ns1:pt x="3954" y="5942"/>
                    </ns1:cubicBezTo>
                    <ns1:lnTo>
                      <ns1:pt x="3954" y="9811"/>
                    </ns1:lnTo>
                    <ns1:lnTo>
                      <ns1:pt x="1906" y="9811"/>
                    </ns1:lnTo>
                    <ns1:lnTo>
                      <ns1:pt x="1906" y="4930"/>
                    </ns1:lnTo>
                    <ns1:lnTo>
                      <ns1:pt x="3954" y="4930"/>
                    </ns1:lnTo>
                    <ns1:lnTo>
                      <ns1:pt x="3954" y="5191"/>
                    </ns1:lnTo>
                    <ns1:lnTo>
                      <ns1:pt x="3954" y="5370"/>
                    </ns1:lnTo>
                    <ns1:cubicBezTo>
                      <ns1:pt x="3954" y="5465"/>
                      <ns1:pt x="4037" y="5537"/>
                      <ns1:pt x="4120" y="5537"/>
                    </ns1:cubicBezTo>
                    <ns1:cubicBezTo>
                      <ns1:pt x="4216" y="5537"/>
                      <ns1:pt x="4287" y="5465"/>
                      <ns1:pt x="4287" y="5370"/>
                    </ns1:cubicBezTo>
                    <ns1:lnTo>
                      <ns1:pt x="4287" y="5191"/>
                    </ns1:lnTo>
                    <ns1:lnTo>
                      <ns1:pt x="4287" y="4715"/>
                    </ns1:lnTo>
                    <ns1:lnTo>
                      <ns1:pt x="4287" y="3882"/>
                    </ns1:lnTo>
                    <ns1:cubicBezTo>
                      <ns1:pt x="4287" y="3787"/>
                      <ns1:pt x="4216" y="3715"/>
                      <ns1:pt x="4120" y="3715"/>
                    </ns1:cubicBezTo>
                    <ns1:lnTo>
                      <ns1:pt x="4049" y="3715"/>
                    </ns1:lnTo>
                    <ns1:lnTo>
                      <ns1:pt x="4049" y="3298"/>
                    </ns1:lnTo>
                    <ns1:cubicBezTo>
                      <ns1:pt x="4323" y="3120"/>
                      <ns1:pt x="4466" y="2810"/>
                      <ns1:pt x="4549" y="2572"/>
                    </ns1:cubicBezTo>
                    <ns1:lnTo>
                      <ns1:pt x="5299" y="2882"/>
                    </ns1:lnTo>
                    <ns1:cubicBezTo>
                      <ns1:pt x="5359" y="2917"/>
                      <ns1:pt x="5406" y="2917"/>
                      <ns1:pt x="5466" y="2917"/>
                    </ns1:cubicBezTo>
                    <ns1:cubicBezTo>
                      <ns1:pt x="5525" y="2917"/>
                      <ns1:pt x="5561" y="2905"/>
                      <ns1:pt x="5621" y="2882"/>
                    </ns1:cubicBezTo>
                    <ns1:cubicBezTo>
                      <ns1:pt x="5728" y="2846"/>
                      <ns1:pt x="5823" y="2763"/>
                      <ns1:pt x="5859" y="2667"/>
                    </ns1:cubicBezTo>
                    <ns1:lnTo>
                      <ns1:pt x="5954" y="2453"/>
                    </ns1:lnTo>
                    <ns1:cubicBezTo>
                      <ns1:pt x="6002" y="2346"/>
                      <ns1:pt x="6002" y="2227"/>
                      <ns1:pt x="5954" y="2132"/>
                    </ns1:cubicBezTo>
                    <ns1:cubicBezTo>
                      <ns1:pt x="5906" y="2024"/>
                      <ns1:pt x="5835" y="1929"/>
                      <ns1:pt x="5728" y="1893"/>
                    </ns1:cubicBezTo>
                    <ns1:lnTo>
                      <ns1:pt x="4847" y="1512"/>
                    </ns1:lnTo>
                    <ns1:lnTo>
                      <ns1:pt x="4894" y="1370"/>
                    </ns1:lnTo>
                    <ns1:cubicBezTo>
                      <ns1:pt x="4930" y="1251"/>
                      <ns1:pt x="4906" y="1131"/>
                      <ns1:pt x="4835" y="1036"/>
                    </ns1:cubicBezTo>
                    <ns1:cubicBezTo>
                      <ns1:pt x="4775" y="941"/>
                      <ns1:pt x="4668" y="881"/>
                      <ns1:pt x="4573" y="846"/>
                    </ns1:cubicBezTo>
                    <ns1:lnTo>
                      <ns1:pt x="4549" y="846"/>
                    </ns1:lnTo>
                    <ns1:cubicBezTo>
                      <ns1:pt x="4513" y="840"/>
                      <ns1:pt x="4478" y="837"/>
                      <ns1:pt x="4442" y="837"/>
                    </ns1:cubicBezTo>
                    <ns1:cubicBezTo>
                      <ns1:pt x="4406" y="837"/>
                      <ns1:pt x="4370" y="840"/>
                      <ns1:pt x="4335" y="846"/>
                    </ns1:cubicBezTo>
                    <ns1:cubicBezTo>
                      <ns1:pt x="4275" y="727"/>
                      <ns1:pt x="4168" y="643"/>
                      <ns1:pt x="4037" y="608"/>
                    </ns1:cubicBezTo>
                    <ns1:lnTo>
                      <ns1:pt x="4013" y="608"/>
                    </ns1:lnTo>
                    <ns1:cubicBezTo>
                      <ns1:pt x="3977" y="602"/>
                      <ns1:pt x="3942" y="599"/>
                      <ns1:pt x="3907" y="599"/>
                    </ns1:cubicBezTo>
                    <ns1:cubicBezTo>
                      <ns1:pt x="3873" y="599"/>
                      <ns1:pt x="3841" y="602"/>
                      <ns1:pt x="3811" y="608"/>
                    </ns1:cubicBezTo>
                    <ns1:cubicBezTo>
                      <ns1:pt x="3811" y="596"/>
                      <ns1:pt x="3799" y="596"/>
                      <ns1:pt x="3799" y="584"/>
                    </ns1:cubicBezTo>
                    <ns1:cubicBezTo>
                      <ns1:pt x="3739" y="477"/>
                      <ns1:pt x="3632" y="417"/>
                      <ns1:pt x="3525" y="381"/>
                    </ns1:cubicBezTo>
                    <ns1:lnTo>
                      <ns1:pt x="3513" y="381"/>
                    </ns1:lnTo>
                    <ns1:cubicBezTo>
                      <ns1:pt x="3483" y="375"/>
                      <ns1:pt x="3454" y="372"/>
                      <ns1:pt x="3424" y="372"/>
                    </ns1:cubicBezTo>
                    <ns1:cubicBezTo>
                      <ns1:pt x="3394" y="372"/>
                      <ns1:pt x="3364" y="375"/>
                      <ns1:pt x="3335" y="381"/>
                    </ns1:cubicBezTo>
                    <ns1:cubicBezTo>
                      <ns1:pt x="3323" y="358"/>
                      <ns1:pt x="3299" y="322"/>
                      <ns1:pt x="3287" y="310"/>
                    </ns1:cubicBezTo>
                    <ns1:cubicBezTo>
                      <ns1:pt x="3227" y="203"/>
                      <ns1:pt x="3120" y="143"/>
                      <ns1:pt x="3025" y="119"/>
                    </ns1:cubicBezTo>
                    <ns1:lnTo>
                      <ns1:pt x="3001" y="119"/>
                    </ns1:lnTo>
                    <ns1:cubicBezTo>
                      <ns1:pt x="2964" y="108"/>
                      <ns1:pt x="2927" y="103"/>
                      <ns1:pt x="2892" y="103"/>
                    </ns1:cubicBezTo>
                    <ns1:cubicBezTo>
                      <ns1:pt x="2812" y="103"/>
                      <ns1:pt x="2737" y="130"/>
                      <ns1:pt x="2680" y="179"/>
                    </ns1:cubicBezTo>
                    <ns1:cubicBezTo>
                      <ns1:pt x="2573" y="238"/>
                      <ns1:pt x="2513" y="346"/>
                      <ns1:pt x="2489" y="441"/>
                    </ns1:cubicBezTo>
                    <ns1:lnTo>
                      <ns1:pt x="2453" y="548"/>
                    </ns1:lnTo>
                    <ns1:lnTo>
                      <ns1:pt x="1322" y="72"/>
                    </ns1:lnTo>
                    <ns1:lnTo>
                      <ns1:pt x="1263" y="72"/>
                    </ns1:lnTo>
                    <ns1:lnTo>
                      <ns1:pt x="191" y="0"/>
                    </ns1:ln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4" name="Google Shape;10477;p93">
                <ns1:extLst>
                  <ns1:ext uri="{FF2B5EF4-FFF2-40B4-BE49-F238E27FC236}">
                    <ns2:creationId id="{B9E6400F-76B9-4012-97E4-34EDEDE18A5B}"/>
                  </ns1:ext>
                </ns1:extLst>
              </ns0:cNvPr>
              <ns0:cNvSpPr/>
              <ns0:nvPr/>
            </ns0:nvSpPr>
            <ns0:spPr>
              <ns1:xfrm>
                <ns1:off x="5352728" y="2121719"/>
                <ns1:ext cx="103503" cy="189501"/>
              </ns1:xfrm>
              <ns1:custGeom>
                <ns1:avLst/>
                <ns1:gdLst/>
                <ns1:ahLst/>
                <ns1:cxnLst/>
                <ns1:rect l="l" t="t" r="r" b="b"/>
                <ns1:pathLst>
                  <ns1:path w="3252" h="5954" extrusionOk="0">
                    <ns1:moveTo>
                      <ns1:pt x="1073" y="322"/>
                    </ns1:moveTo>
                    <ns1:cubicBezTo>
                      <ns1:pt x="1132" y="322"/>
                      <ns1:pt x="1192" y="358"/>
                      <ns1:pt x="1192" y="441"/>
                    </ns1:cubicBezTo>
                    <ns1:lnTo>
                      <ns1:pt x="1192" y="513"/>
                    </ns1:lnTo>
                    <ns1:lnTo>
                      <ns1:pt x="1192" y="1060"/>
                    </ns1:lnTo>
                    <ns1:cubicBezTo>
                      <ns1:pt x="1192" y="1156"/>
                      <ns1:pt x="1263" y="1227"/>
                      <ns1:pt x="1358" y="1227"/>
                    </ns1:cubicBezTo>
                    <ns1:cubicBezTo>
                      <ns1:pt x="1442" y="1227"/>
                      <ns1:pt x="1525" y="1156"/>
                      <ns1:pt x="1525" y="1060"/>
                    </ns1:cubicBezTo>
                    <ns1:lnTo>
                      <ns1:pt x="1525" y="537"/>
                    </ns1:lnTo>
                    <ns1:cubicBezTo>
                      <ns1:pt x="1537" y="513"/>
                      <ns1:pt x="1584" y="477"/>
                      <ns1:pt x="1620" y="477"/>
                    </ns1:cubicBezTo>
                    <ns1:lnTo>
                      <ns1:pt x="1644" y="477"/>
                    </ns1:lnTo>
                    <ns1:cubicBezTo>
                      <ns1:pt x="1704" y="477"/>
                      <ns1:pt x="1763" y="525"/>
                      <ns1:pt x="1763" y="596"/>
                    </ns1:cubicBezTo>
                    <ns1:lnTo>
                      <ns1:pt x="1763" y="632"/>
                    </ns1:lnTo>
                    <ns1:lnTo>
                      <ns1:pt x="1763" y="1060"/>
                    </ns1:lnTo>
                    <ns1:cubicBezTo>
                      <ns1:pt x="1763" y="1156"/>
                      <ns1:pt x="1835" y="1227"/>
                      <ns1:pt x="1918" y="1227"/>
                    </ns1:cubicBezTo>
                    <ns1:cubicBezTo>
                      <ns1:pt x="2013" y="1227"/>
                      <ns1:pt x="2085" y="1156"/>
                      <ns1:pt x="2085" y="1060"/>
                    </ns1:cubicBezTo>
                    <ns1:lnTo>
                      <ns1:pt x="2085" y="656"/>
                    </ns1:lnTo>
                    <ns1:cubicBezTo>
                      <ns1:pt x="2096" y="620"/>
                      <ns1:pt x="2144" y="596"/>
                      <ns1:pt x="2192" y="596"/>
                    </ns1:cubicBezTo>
                    <ns1:lnTo>
                      <ns1:pt x="2204" y="596"/>
                    </ns1:lnTo>
                    <ns1:cubicBezTo>
                      <ns1:pt x="2263" y="596"/>
                      <ns1:pt x="2323" y="644"/>
                      <ns1:pt x="2323" y="715"/>
                    </ns1:cubicBezTo>
                    <ns1:lnTo>
                      <ns1:pt x="2323" y="822"/>
                    </ns1:lnTo>
                    <ns1:lnTo>
                      <ns1:pt x="2323" y="1156"/>
                    </ns1:lnTo>
                    <ns1:cubicBezTo>
                      <ns1:pt x="2323" y="1239"/>
                      <ns1:pt x="2394" y="1311"/>
                      <ns1:pt x="2489" y="1311"/>
                    </ns1:cubicBezTo>
                    <ns1:cubicBezTo>
                      <ns1:pt x="2573" y="1311"/>
                      <ns1:pt x="2656" y="1239"/>
                      <ns1:pt x="2656" y="1156"/>
                    </ns1:cubicBezTo>
                    <ns1:lnTo>
                      <ns1:pt x="2656" y="822"/>
                    </ns1:lnTo>
                    <ns1:cubicBezTo>
                      <ns1:pt x="2656" y="763"/>
                      <ns1:pt x="2692" y="703"/>
                      <ns1:pt x="2775" y="703"/>
                    </ns1:cubicBezTo>
                    <ns1:lnTo>
                      <ns1:pt x="2787" y="703"/>
                    </ns1:lnTo>
                    <ns1:cubicBezTo>
                      <ns1:pt x="2847" y="703"/>
                      <ns1:pt x="2906" y="751"/>
                      <ns1:pt x="2906" y="822"/>
                    </ns1:cubicBezTo>
                    <ns1:lnTo>
                      <ns1:pt x="2906" y="1584"/>
                    </ns1:lnTo>
                    <ns1:lnTo>
                      <ns1:pt x="2906" y="1596"/>
                    </ns1:lnTo>
                    <ns1:cubicBezTo>
                      <ns1:pt x="2894" y="1775"/>
                      <ns1:pt x="2882" y="2323"/>
                      <ns1:pt x="2597" y="2584"/>
                    </ns1:cubicBezTo>
                    <ns1:cubicBezTo>
                      <ns1:pt x="2561" y="2608"/>
                      <ns1:pt x="2537" y="2656"/>
                      <ns1:pt x="2537" y="2704"/>
                    </ns1:cubicBezTo>
                    <ns1:lnTo>
                      <ns1:pt x="2537" y="3204"/>
                    </ns1:lnTo>
                    <ns1:lnTo>
                      <ns1:pt x="989" y="3204"/>
                    </ns1:lnTo>
                    <ns1:lnTo>
                      <ns1:pt x="989" y="2846"/>
                    </ns1:lnTo>
                    <ns1:cubicBezTo>
                      <ns1:pt x="989" y="2799"/>
                      <ns1:pt x="953" y="2739"/>
                      <ns1:pt x="930" y="2715"/>
                    </ns1:cubicBezTo>
                    <ns1:cubicBezTo>
                      <ns1:pt x="775" y="2596"/>
                      <ns1:pt x="370" y="2227"/>
                      <ns1:pt x="346" y="1846"/>
                    </ns1:cubicBezTo>
                    <ns1:cubicBezTo>
                      <ns1:pt x="334" y="1596"/>
                      <ns1:pt x="311" y="1275"/>
                      <ns1:pt x="406" y="1191"/>
                    </ns1:cubicBezTo>
                    <ns1:cubicBezTo>
                      <ns1:pt x="441" y="1174"/>
                      <ns1:pt x="482" y="1163"/>
                      <ns1:pt x="539" y="1163"/>
                    </ns1:cubicBezTo>
                    <ns1:cubicBezTo>
                      <ns1:pt x="560" y="1163"/>
                      <ns1:pt x="583" y="1164"/>
                      <ns1:pt x="608" y="1168"/>
                    </ns1:cubicBezTo>
                    <ns1:lnTo>
                      <ns1:pt x="608" y="1394"/>
                    </ns1:lnTo>
                    <ns1:cubicBezTo>
                      <ns1:pt x="608" y="1477"/>
                      <ns1:pt x="692" y="1549"/>
                      <ns1:pt x="775" y="1549"/>
                    </ns1:cubicBezTo>
                    <ns1:cubicBezTo>
                      <ns1:pt x="870" y="1549"/>
                      <ns1:pt x="942" y="1477"/>
                      <ns1:pt x="942" y="1394"/>
                    </ns1:cubicBezTo>
                    <ns1:lnTo>
                      <ns1:pt x="942" y="441"/>
                    </ns1:lnTo>
                    <ns1:cubicBezTo>
                      <ns1:pt x="942" y="382"/>
                      <ns1:pt x="989" y="322"/>
                      <ns1:pt x="1061" y="322"/>
                    </ns1:cubicBezTo>
                    <ns1:close/>
                    <ns1:moveTo>
                      <ns1:pt x="2799" y="3537"/>
                    </ns1:moveTo>
                    <ns1:lnTo>
                      <ns1:pt x="2799" y="4037"/>
                    </ns1:lnTo>
                    <ns1:lnTo>
                      <ns1:pt x="751" y="4037"/>
                    </ns1:lnTo>
                    <ns1:lnTo>
                      <ns1:pt x="751" y="3537"/>
                    </ns1:lnTo>
                    <ns1:close/>
                    <ns1:moveTo>
                      <ns1:pt x="2799" y="4347"/>
                    </ns1:moveTo>
                    <ns1:lnTo>
                      <ns1:pt x="2799" y="5632"/>
                    </ns1:lnTo>
                    <ns1:lnTo>
                      <ns1:pt x="751" y="5632"/>
                    </ns1:lnTo>
                    <ns1:lnTo>
                      <ns1:pt x="751" y="4347"/>
                    </ns1:lnTo>
                    <ns1:close/>
                    <ns1:moveTo>
                      <ns1:pt x="1073" y="1"/>
                    </ns1:moveTo>
                    <ns1:cubicBezTo>
                      <ns1:pt x="834" y="1"/>
                      <ns1:pt x="644" y="203"/>
                      <ns1:pt x="644" y="429"/>
                    </ns1:cubicBezTo>
                    <ns1:lnTo>
                      <ns1:pt x="644" y="846"/>
                    </ns1:lnTo>
                    <ns1:cubicBezTo>
                      <ns1:pt x="622" y="845"/>
                      <ns1:pt x="600" y="844"/>
                      <ns1:pt x="579" y="844"/>
                    </ns1:cubicBezTo>
                    <ns1:cubicBezTo>
                      <ns1:pt x="433" y="844"/>
                      <ns1:pt x="321" y="880"/>
                      <ns1:pt x="227" y="953"/>
                    </ns1:cubicBezTo>
                    <ns1:cubicBezTo>
                      <ns1:pt x="1" y="1144"/>
                      <ns1:pt x="13" y="1525"/>
                      <ns1:pt x="49" y="1882"/>
                    </ns1:cubicBezTo>
                    <ns1:cubicBezTo>
                      <ns1:pt x="84" y="2370"/>
                      <ns1:pt x="525" y="2787"/>
                      <ns1:pt x="692" y="2930"/>
                    </ns1:cubicBezTo>
                    <ns1:lnTo>
                      <ns1:pt x="692" y="3216"/>
                    </ns1:lnTo>
                    <ns1:lnTo>
                      <ns1:pt x="596" y="3216"/>
                    </ns1:lnTo>
                    <ns1:cubicBezTo>
                      <ns1:pt x="513" y="3216"/>
                      <ns1:pt x="441" y="3287"/>
                      <ns1:pt x="441" y="3382"/>
                    </ns1:cubicBezTo>
                    <ns1:lnTo>
                      <ns1:pt x="441" y="4216"/>
                    </ns1:lnTo>
                    <ns1:lnTo>
                      <ns1:pt x="441" y="5799"/>
                    </ns1:lnTo>
                    <ns1:cubicBezTo>
                      <ns1:pt x="441" y="5882"/>
                      <ns1:pt x="513" y="5954"/>
                      <ns1:pt x="596" y="5954"/>
                    </ns1:cubicBezTo>
                    <ns1:lnTo>
                      <ns1:pt x="2978" y="5954"/>
                    </ns1:lnTo>
                    <ns1:cubicBezTo>
                      <ns1:pt x="3073" y="5954"/>
                      <ns1:pt x="3144" y="5882"/>
                      <ns1:pt x="3144" y="5799"/>
                    </ns1:cubicBezTo>
                    <ns1:lnTo>
                      <ns1:pt x="3144" y="4204"/>
                    </ns1:lnTo>
                    <ns1:lnTo>
                      <ns1:pt x="3144" y="3370"/>
                    </ns1:lnTo>
                    <ns1:cubicBezTo>
                      <ns1:pt x="3144" y="3275"/>
                      <ns1:pt x="3073" y="3204"/>
                      <ns1:pt x="2978" y="3204"/>
                    </ns1:cubicBezTo>
                    <ns1:lnTo>
                      <ns1:pt x="2882" y="3204"/>
                    </ns1:lnTo>
                    <ns1:lnTo>
                      <ns1:pt x="2882" y="2763"/>
                    </ns1:lnTo>
                    <ns1:cubicBezTo>
                      <ns1:pt x="3251" y="2370"/>
                      <ns1:pt x="3204" y="1644"/>
                      <ns1:pt x="3204" y="1549"/>
                    </ns1:cubicBezTo>
                    <ns1:lnTo>
                      <ns1:pt x="3204" y="810"/>
                    </ns1:lnTo>
                    <ns1:cubicBezTo>
                      <ns1:pt x="3204" y="572"/>
                      <ns1:pt x="3013" y="382"/>
                      <ns1:pt x="2775" y="382"/>
                    </ns1:cubicBezTo>
                    <ns1:lnTo>
                      <ns1:pt x="2763" y="382"/>
                    </ns1:lnTo>
                    <ns1:cubicBezTo>
                      <ns1:pt x="2680" y="382"/>
                      <ns1:pt x="2608" y="394"/>
                      <ns1:pt x="2549" y="441"/>
                    </ns1:cubicBezTo>
                    <ns1:cubicBezTo>
                      <ns1:pt x="2477" y="334"/>
                      <ns1:pt x="2335" y="275"/>
                      <ns1:pt x="2204" y="275"/>
                    </ns1:cubicBezTo>
                    <ns1:lnTo>
                      <ns1:pt x="2192" y="275"/>
                    </ns1:lnTo>
                    <ns1:cubicBezTo>
                      <ns1:pt x="2120" y="275"/>
                      <ns1:pt x="2049" y="287"/>
                      <ns1:pt x="1989" y="322"/>
                    </ns1:cubicBezTo>
                    <ns1:cubicBezTo>
                      <ns1:pt x="1906" y="227"/>
                      <ns1:pt x="1787" y="168"/>
                      <ns1:pt x="1656" y="168"/>
                    </ns1:cubicBezTo>
                    <ns1:lnTo>
                      <ns1:pt x="1644" y="168"/>
                    </ns1:lnTo>
                    <ns1:cubicBezTo>
                      <ns1:pt x="1584" y="168"/>
                      <ns1:pt x="1525" y="179"/>
                      <ns1:pt x="1465" y="203"/>
                    </ns1:cubicBezTo>
                    <ns1:cubicBezTo>
                      <ns1:pt x="1394" y="84"/>
                      <ns1:pt x="1251" y="1"/>
                      <ns1:pt x="1096"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grpSp>
        <ns0:nvGrpSpPr>
          <ns0:cNvPr id="11" name="Группа 10">
            <ns1:extLst>
              <ns1:ext uri="{FF2B5EF4-FFF2-40B4-BE49-F238E27FC236}">
                <ns2:creationId id="{03A3E86F-5BC6-4053-921E-A8B9D7F44DC7}"/>
              </ns1:ext>
            </ns1:extLst>
          </ns0:cNvPr>
          <ns0:cNvGrpSpPr/>
          <ns0:nvPr/>
        </ns0:nvGrpSpPr>
        <ns0:grpSpPr>
          <ns1:xfrm>
            <ns1:off x="5410416" y="714050"/>
            <ns1:ext cx="571609" cy="647072"/>
            <ns1:chOff x="3901600" y="695292"/>
            <ns1:chExt cx="833211" cy="943211"/>
          </ns1:xfrm>
        </ns0:grpSpPr>
        <ns0:sp>
          <ns0:nvSpPr>
            <ns0:cNvPr id="24" name="Google Shape;942;p42">
              <ns1:extLst>
                <ns1:ext uri="{FF2B5EF4-FFF2-40B4-BE49-F238E27FC236}">
                  <ns2:creationId id="{07FF952C-40B6-4CB2-8F8D-3730C1F63004}"/>
                </ns1:ext>
              </ns1:extLst>
            </ns0:cNvPr>
            <ns0:cNvSpPr/>
            <ns0:nvPr/>
          </ns0:nvSpPr>
          <ns0:spPr>
            <ns1:xfrm>
              <ns1:off x="3901600" y="695292"/>
              <ns1:ext cx="833211" cy="943211"/>
            </ns1:xfrm>
            <ns1:custGeom>
              <ns1:avLst/>
              <ns1:gdLst/>
              <ns1:ahLst/>
              <ns1:cxnLst/>
              <ns1:rect l="l" t="t" r="r" b="b"/>
              <ns1:pathLst>
                <ns1:path w="5559" h="6293" extrusionOk="0">
                  <ns1:moveTo>
                    <ns1:pt x="3346" y="5453"/>
                  </ns1:moveTo>
                  <ns1:cubicBezTo>
                    <ns1:pt x="3346" y="5453"/>
                    <ns1:pt x="3346" y="5454"/>
                    <ns1:pt x="3343" y="5455"/>
                  </ns1:cubicBezTo>
                  <ns1:cubicBezTo>
                    <ns1:pt x="3342" y="5456"/>
                    <ns1:pt x="3342" y="5456"/>
                    <ns1:pt x="3341" y="5456"/>
                  </ns1:cubicBezTo>
                  <ns1:lnTo>
                    <ns1:pt x="3341" y="5456"/>
                  </ns1:lnTo>
                  <ns1:cubicBezTo>
                    <ns1:pt x="3343" y="5454"/>
                    <ns1:pt x="3345" y="5453"/>
                    <ns1:pt x="3346" y="5453"/>
                  </ns1:cubicBezTo>
                  <ns1:close/>
                  <ns1:moveTo>
                    <ns1:pt x="2807" y="89"/>
                  </ns1:moveTo>
                  <ns1:cubicBezTo>
                    <ns1:pt x="3180" y="89"/>
                    <ns1:pt x="3553" y="166"/>
                    <ns1:pt x="3898" y="324"/>
                  </ns1:cubicBezTo>
                  <ns1:cubicBezTo>
                    <ns1:pt x="4727" y="702"/>
                    <ns1:pt x="5324" y="1499"/>
                    <ns1:pt x="5444" y="2404"/>
                  </ns1:cubicBezTo>
                  <ns1:cubicBezTo>
                    <ns1:pt x="5459" y="2520"/>
                    <ns1:pt x="5467" y="2637"/>
                    <ns1:pt x="5467" y="2757"/>
                  </ns1:cubicBezTo>
                  <ns1:cubicBezTo>
                    <ns1:pt x="5467" y="2758"/>
                    <ns1:pt x="5467" y="2758"/>
                    <ns1:pt x="5467" y="2758"/>
                  </ns1:cubicBezTo>
                  <ns1:lnTo>
                    <ns1:pt x="5467" y="2758"/>
                  </ns1:lnTo>
                  <ns1:cubicBezTo>
                    <ns1:pt x="5467" y="2759"/>
                    <ns1:pt x="5467" y="2759"/>
                    <ns1:pt x="5467" y="2759"/>
                  </ns1:cubicBezTo>
                  <ns1:cubicBezTo>
                    <ns1:pt x="5467" y="3925"/>
                    <ns1:pt x="4710" y="4955"/>
                    <ns1:pt x="3598" y="5305"/>
                  </ns1:cubicBezTo>
                  <ns1:cubicBezTo>
                    <ns1:pt x="3509" y="5334"/>
                    <ns1:pt x="3419" y="5356"/>
                    <ns1:pt x="3328" y="5375"/>
                  </ns1:cubicBezTo>
                  <ns1:cubicBezTo>
                    <ns1:pt x="3298" y="5377"/>
                    <ns1:pt x="3271" y="5394"/>
                    <ns1:pt x="3258" y="5421"/>
                  </ns1:cubicBezTo>
                  <ns1:cubicBezTo>
                    <ns1:pt x="3208" y="5499"/>
                    <ns1:pt x="3159" y="5581"/>
                    <ns1:pt x="3109" y="5659"/>
                  </ns1:cubicBezTo>
                  <ns1:lnTo>
                    <ns1:pt x="2798" y="6162"/>
                  </ns1:lnTo>
                  <ns1:lnTo>
                    <ns1:pt x="2440" y="5585"/>
                  </ns1:lnTo>
                  <ns1:cubicBezTo>
                    <ns1:pt x="2402" y="5522"/>
                    <ns1:pt x="2355" y="5394"/>
                    <ns1:pt x="2278" y="5375"/>
                  </ns1:cubicBezTo>
                  <ns1:cubicBezTo>
                    <ns1:pt x="2052" y="5318"/>
                    <ns1:pt x="1834" y="5257"/>
                    <ns1:pt x="1623" y="5153"/>
                  </ns1:cubicBezTo>
                  <ns1:cubicBezTo>
                    <ns1:pt x="780" y="4738"/>
                    <ns1:pt x="200" y="3889"/>
                    <ns1:pt x="136" y="2949"/>
                  </ns1:cubicBezTo>
                  <ns1:cubicBezTo>
                    <ns1:pt x="73" y="2016"/>
                    <ns1:pt x="499" y="1116"/>
                    <ns1:pt x="1261" y="575"/>
                  </ns1:cubicBezTo>
                  <ns1:cubicBezTo>
                    <ns1:pt x="1716" y="255"/>
                    <ns1:pt x="2261" y="89"/>
                    <ns1:pt x="2807" y="89"/>
                  </ns1:cubicBezTo>
                  <ns1:close/>
                  <ns1:moveTo>
                    <ns1:pt x="2796" y="1"/>
                  </ns1:moveTo>
                  <ns1:cubicBezTo>
                    <ns1:pt x="2372" y="1"/>
                    <ns1:pt x="1948" y="97"/>
                    <ns1:pt x="1562" y="289"/>
                  </ns1:cubicBezTo>
                  <ns1:cubicBezTo>
                    <ns1:pt x="594" y="776"/>
                    <ns1:pt x="1" y="1780"/>
                    <ns1:pt x="42" y="2862"/>
                  </ns1:cubicBezTo>
                  <ns1:cubicBezTo>
                    <ns1:pt x="82" y="3944"/>
                    <ns1:pt x="752" y="4900"/>
                    <ns1:pt x="1754" y="5311"/>
                  </ns1:cubicBezTo>
                  <ns1:cubicBezTo>
                    <ns1:pt x="1864" y="5356"/>
                    <ns1:pt x="1978" y="5394"/>
                    <ns1:pt x="2092" y="5425"/>
                  </ns1:cubicBezTo>
                  <ns1:cubicBezTo>
                    <ns1:pt x="2123" y="5432"/>
                    <ns1:pt x="2153" y="5440"/>
                    <ns1:pt x="2183" y="5446"/>
                  </ns1:cubicBezTo>
                  <ns1:cubicBezTo>
                    <ns1:pt x="2187" y="5447"/>
                    <ns1:pt x="2228" y="5456"/>
                    <ns1:pt x="2247" y="5456"/>
                  </ns1:cubicBezTo>
                  <ns1:cubicBezTo>
                    <ns1:pt x="2251" y="5456"/>
                    <ns1:pt x="2254" y="5456"/>
                    <ns1:pt x="2255" y="5455"/>
                  </ns1:cubicBezTo>
                  <ns1:lnTo>
                    <ns1:pt x="2255" y="5455"/>
                  </ns1:lnTo>
                  <ns1:cubicBezTo>
                    <ns1:pt x="2258" y="5460"/>
                    <ns1:pt x="2261" y="5467"/>
                    <ns1:pt x="2263" y="5470"/>
                  </ns1:cubicBezTo>
                  <ns1:cubicBezTo>
                    <ns1:pt x="2421" y="5708"/>
                    <ns1:pt x="2566" y="5957"/>
                    <ns1:pt x="2716" y="6201"/>
                  </ns1:cubicBezTo>
                  <ns1:lnTo>
                    <ns1:pt x="2760" y="6271"/>
                  </ns1:lnTo>
                  <ns1:cubicBezTo>
                    <ns1:pt x="2768" y="6285"/>
                    <ns1:pt x="2783" y="6292"/>
                    <ns1:pt x="2798" y="6292"/>
                  </ns1:cubicBezTo>
                  <ns1:cubicBezTo>
                    <ns1:pt x="2812" y="6292"/>
                    <ns1:pt x="2827" y="6285"/>
                    <ns1:pt x="2836" y="6271"/>
                  </ns1:cubicBezTo>
                  <ns1:lnTo>
                    <ns1:pt x="3145" y="5771"/>
                  </ns1:lnTo>
                  <ns1:cubicBezTo>
                    <ns1:pt x="3203" y="5680"/>
                    <ns1:pt x="3260" y="5588"/>
                    <ns1:pt x="3317" y="5495"/>
                  </ns1:cubicBezTo>
                  <ns1:cubicBezTo>
                    <ns1:pt x="3324" y="5484"/>
                    <ns1:pt x="3330" y="5472"/>
                    <ns1:pt x="3338" y="5461"/>
                  </ns1:cubicBezTo>
                  <ns1:cubicBezTo>
                    <ns1:pt x="3338" y="5460"/>
                    <ns1:pt x="3338" y="5460"/>
                    <ns1:pt x="3338" y="5460"/>
                  </ns1:cubicBezTo>
                  <ns1:lnTo>
                    <ns1:pt x="3338" y="5460"/>
                  </ns1:lnTo>
                  <ns1:cubicBezTo>
                    <ns1:pt x="3339" y="5460"/>
                    <ns1:pt x="3341" y="5461"/>
                    <ns1:pt x="3344" y="5461"/>
                  </ns1:cubicBezTo>
                  <ns1:cubicBezTo>
                    <ns1:pt x="3352" y="5461"/>
                    <ns1:pt x="3367" y="5458"/>
                    <ns1:pt x="3370" y="5457"/>
                  </ns1:cubicBezTo>
                  <ns1:lnTo>
                    <ns1:pt x="3400" y="5451"/>
                  </ns1:lnTo>
                  <ns1:cubicBezTo>
                    <ns1:pt x="3425" y="5446"/>
                    <ns1:pt x="3448" y="5440"/>
                    <ns1:pt x="3473" y="5434"/>
                  </ns1:cubicBezTo>
                  <ns1:cubicBezTo>
                    <ns1:pt x="3520" y="5423"/>
                    <ns1:pt x="3566" y="5410"/>
                    <ns1:pt x="3611" y="5394"/>
                  </ns1:cubicBezTo>
                  <ns1:cubicBezTo>
                    <ns1:pt x="4769" y="5039"/>
                    <ns1:pt x="5558" y="3968"/>
                    <ns1:pt x="5556" y="2759"/>
                  </ns1:cubicBezTo>
                  <ns1:cubicBezTo>
                    <ns1:pt x="5556" y="2759"/>
                    <ns1:pt x="5556" y="2759"/>
                    <ns1:pt x="5556" y="2758"/>
                  </ns1:cubicBezTo>
                  <ns1:lnTo>
                    <ns1:pt x="5556" y="2758"/>
                  </ns1:lnTo>
                  <ns1:cubicBezTo>
                    <ns1:pt x="5556" y="2758"/>
                    <ns1:pt x="5556" y="2758"/>
                    <ns1:pt x="5556" y="2757"/>
                  </ns1:cubicBezTo>
                  <ns1:cubicBezTo>
                    <ns1:pt x="5553" y="1808"/>
                    <ns1:pt x="5066" y="928"/>
                    <ns1:pt x="4265" y="421"/>
                  </ns1:cubicBezTo>
                  <ns1:cubicBezTo>
                    <ns1:pt x="3823" y="141"/>
                    <ns1:pt x="3310" y="1"/>
                    <ns1:pt x="2796" y="1"/>
                  </ns1:cubicBezTo>
                  <ns1:close/>
                </ns1:path>
              </ns1:pathLst>
            </ns1:custGeom>
            <ns1:noFill/>
            <ns1:ln w="28575" cap="flat" cmpd="sng">
              <ns1:solidFill>
                <ns1:schemeClr val="accent3"/>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92" name="Google Shape;10809;p93">
              <ns1:extLst>
                <ns1:ext uri="{FF2B5EF4-FFF2-40B4-BE49-F238E27FC236}">
                  <ns2:creationId id="{136E2D47-FDC3-41E6-9352-94F5511A002F}"/>
                </ns1:ext>
              </ns1:extLst>
            </ns0:cNvPr>
            <ns0:cNvGrpSpPr/>
            <ns0:nvPr/>
          </ns0:nvGrpSpPr>
          <ns0:grpSpPr>
            <ns1:xfrm>
              <ns1:off x="4130124" y="935072"/>
              <ns1:ext cx="375946" cy="327823"/>
              <ns1:chOff x="3082855" y="4295728"/>
              <ns1:chExt cx="375946" cy="327823"/>
            </ns1:xfrm>
            <ns1:solidFill>
              <ns1:srgbClr val="053058"/>
            </ns1:solidFill>
          </ns0:grpSpPr>
          <ns0:sp>
            <ns0:nvSpPr>
              <ns0:cNvPr id="93" name="Google Shape;10810;p93">
                <ns1:extLst>
                  <ns1:ext uri="{FF2B5EF4-FFF2-40B4-BE49-F238E27FC236}">
                    <ns2:creationId id="{16D50773-4BFF-4191-A10C-C82454183AFD}"/>
                  </ns1:ext>
                </ns1:extLst>
              </ns0:cNvPr>
              <ns0:cNvSpPr/>
              <ns0:nvPr/>
            </ns0:nvSpPr>
            <ns0:spPr>
              <ns1:xfrm>
                <ns1:off x="3082855" y="4295728"/>
                <ns1:ext cx="375946" cy="327823"/>
              </ns1:xfrm>
              <ns1:custGeom>
                <ns1:avLst/>
                <ns1:gdLst/>
                <ns1:ahLst/>
                <ns1:cxnLst/>
                <ns1:rect l="l" t="t" r="r" b="b"/>
                <ns1:pathLst>
                  <ns1:path w="11812" h="10300" extrusionOk="0">
                    <ns1:moveTo>
                      <ns1:pt x="6644" y="358"/>
                    </ns1:moveTo>
                    <ns1:lnTo>
                      <ns1:pt x="6311" y="3311"/>
                    </ns1:lnTo>
                    <ns1:cubicBezTo>
                      <ns1:pt x="6311" y="3311"/>
                      <ns1:pt x="6311" y="3335"/>
                      <ns1:pt x="6299" y="3335"/>
                    </ns1:cubicBezTo>
                    <ns1:lnTo>
                      <ns1:pt x="5525" y="3335"/>
                    </ns1:lnTo>
                    <ns1:cubicBezTo>
                      <ns1:pt x="5525" y="3335"/>
                      <ns1:pt x="5513" y="3335"/>
                      <ns1:pt x="5513" y="3311"/>
                    </ns1:cubicBezTo>
                    <ns1:lnTo>
                      <ns1:pt x="5180" y="358"/>
                    </ns1:lnTo>
                    <ns1:close/>
                    <ns1:moveTo>
                      <ns1:pt x="11240" y="2930"/>
                    </ns1:moveTo>
                    <ns1:cubicBezTo>
                      <ns1:pt x="11347" y="2930"/>
                      <ns1:pt x="11431" y="3013"/>
                      <ns1:pt x="11431" y="3120"/>
                    </ns1:cubicBezTo>
                    <ns1:lnTo>
                      <ns1:pt x="11431" y="9764"/>
                    </ns1:lnTo>
                    <ns1:lnTo>
                      <ns1:pt x="11454" y="9764"/>
                    </ns1:lnTo>
                    <ns1:cubicBezTo>
                      <ns1:pt x="11454" y="9859"/>
                      <ns1:pt x="11359" y="9954"/>
                      <ns1:pt x="11252" y="9954"/>
                    </ns1:cubicBezTo>
                    <ns1:lnTo>
                      <ns1:pt x="560" y="9954"/>
                    </ns1:lnTo>
                    <ns1:cubicBezTo>
                      <ns1:pt x="453" y="9954"/>
                      <ns1:pt x="358" y="9859"/>
                      <ns1:pt x="358" y="9764"/>
                    </ns1:cubicBezTo>
                    <ns1:lnTo>
                      <ns1:pt x="358" y="3120"/>
                    </ns1:lnTo>
                    <ns1:cubicBezTo>
                      <ns1:pt x="358" y="3013"/>
                      <ns1:pt x="453" y="2930"/>
                      <ns1:pt x="560" y="2930"/>
                    </ns1:cubicBezTo>
                    <ns1:lnTo>
                      <ns1:pt x="5108" y="2930"/>
                    </ns1:lnTo>
                    <ns1:lnTo>
                      <ns1:pt x="5156" y="3346"/>
                    </ns1:lnTo>
                    <ns1:cubicBezTo>
                      <ns1:pt x="5168" y="3525"/>
                      <ns1:pt x="5335" y="3656"/>
                      <ns1:pt x="5513" y="3656"/>
                    </ns1:cubicBezTo>
                    <ns1:lnTo>
                      <ns1:pt x="6287" y="3656"/>
                    </ns1:lnTo>
                    <ns1:cubicBezTo>
                      <ns1:pt x="6466" y="3656"/>
                      <ns1:pt x="6608" y="3525"/>
                      <ns1:pt x="6644" y="3346"/>
                    </ns1:cubicBezTo>
                    <ns1:lnTo>
                      <ns1:pt x="6692" y="2930"/>
                    </ns1:lnTo>
                    <ns1:close/>
                    <ns1:moveTo>
                      <ns1:pt x="4977" y="1"/>
                    </ns1:moveTo>
                    <ns1:cubicBezTo>
                      <ns1:pt x="4930" y="1"/>
                      <ns1:pt x="4882" y="13"/>
                      <ns1:pt x="4846" y="60"/>
                    </ns1:cubicBezTo>
                    <ns1:cubicBezTo>
                      <ns1:pt x="4811" y="84"/>
                      <ns1:pt x="4799" y="144"/>
                      <ns1:pt x="4799" y="191"/>
                    </ns1:cubicBezTo>
                    <ns1:lnTo>
                      <ns1:pt x="5061" y="2584"/>
                    </ns1:lnTo>
                    <ns1:lnTo>
                      <ns1:pt x="536" y="2584"/>
                    </ns1:lnTo>
                    <ns1:cubicBezTo>
                      <ns1:pt x="239" y="2584"/>
                      <ns1:pt x="1" y="2823"/>
                      <ns1:pt x="1" y="3120"/>
                    </ns1:cubicBezTo>
                    <ns1:lnTo>
                      <ns1:pt x="1" y="9764"/>
                    </ns1:lnTo>
                    <ns1:cubicBezTo>
                      <ns1:pt x="1" y="10062"/>
                      <ns1:pt x="239" y="10300"/>
                      <ns1:pt x="536" y="10300"/>
                    </ns1:cubicBezTo>
                    <ns1:lnTo>
                      <ns1:pt x="11240" y="10300"/>
                    </ns1:lnTo>
                    <ns1:cubicBezTo>
                      <ns1:pt x="11538" y="10300"/>
                      <ns1:pt x="11776" y="10062"/>
                      <ns1:pt x="11776" y="9764"/>
                    </ns1:cubicBezTo>
                    <ns1:lnTo>
                      <ns1:pt x="11776" y="3120"/>
                    </ns1:lnTo>
                    <ns1:cubicBezTo>
                      <ns1:pt x="11812" y="2823"/>
                      <ns1:pt x="11550" y="2584"/>
                      <ns1:pt x="11252" y="2584"/>
                    </ns1:cubicBezTo>
                    <ns1:lnTo>
                      <ns1:pt x="6728" y="2584"/>
                    </ns1:lnTo>
                    <ns1:lnTo>
                      <ns1:pt x="7001" y="191"/>
                    </ns1:lnTo>
                    <ns1:cubicBezTo>
                      <ns1:pt x="7001" y="144"/>
                      <ns1:pt x="6989" y="84"/>
                      <ns1:pt x="6954" y="60"/>
                    </ns1:cubicBezTo>
                    <ns1:cubicBezTo>
                      <ns1:pt x="6930" y="25"/>
                      <ns1:pt x="6882" y="1"/>
                      <ns1:pt x="6823"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4" name="Google Shape;10811;p93">
                <ns1:extLst>
                  <ns1:ext uri="{FF2B5EF4-FFF2-40B4-BE49-F238E27FC236}">
                    <ns2:creationId id="{B2956D9A-DCDA-4022-82FC-F2DC00EFDD6F}"/>
                  </ns1:ext>
                </ns1:extLst>
              </ns0:cNvPr>
              <ns0:cNvSpPr/>
              <ns0:nvPr/>
            </ns0:nvSpPr>
            <ns0:spPr>
              <ns1:xfrm>
                <ns1:off x="3118852" y="4424947"/>
                <ns1:ext cx="128488" cy="163371"/>
              </ns1:xfrm>
              <ns1:custGeom>
                <ns1:avLst/>
                <ns1:gdLst/>
                <ns1:ahLst/>
                <ns1:cxnLst/>
                <ns1:rect l="l" t="t" r="r" b="b"/>
                <ns1:pathLst>
                  <ns1:path w="4037" h="5133" extrusionOk="0">
                    <ns1:moveTo>
                      <ns1:pt x="2203" y="1251"/>
                    </ns1:moveTo>
                    <ns1:cubicBezTo>
                      <ns1:pt x="2418" y="1251"/>
                      <ns1:pt x="2596" y="1418"/>
                      <ns1:pt x="2596" y="1632"/>
                    </ns1:cubicBezTo>
                    <ns1:lnTo>
                      <ns1:pt x="2596" y="2013"/>
                    </ns1:lnTo>
                    <ns1:cubicBezTo>
                      <ns1:pt x="2584" y="2323"/>
                      <ns1:pt x="2322" y="2573"/>
                      <ns1:pt x="2013" y="2573"/>
                    </ns1:cubicBezTo>
                    <ns1:cubicBezTo>
                      <ns1:pt x="1703" y="2573"/>
                      <ns1:pt x="1453" y="2323"/>
                      <ns1:pt x="1453" y="2013"/>
                    </ns1:cubicBezTo>
                    <ns1:lnTo>
                      <ns1:pt x="1453" y="1632"/>
                    </ns1:lnTo>
                    <ns1:cubicBezTo>
                      <ns1:pt x="1453" y="1430"/>
                      <ns1:pt x="1608" y="1251"/>
                      <ns1:pt x="1834" y="1251"/>
                    </ns1:cubicBezTo>
                    <ns1:close/>
                    <ns1:moveTo>
                      <ns1:pt x="2191" y="2906"/>
                    </ns1:moveTo>
                    <ns1:lnTo>
                      <ns1:pt x="2191" y="3001"/>
                    </ns1:lnTo>
                    <ns1:cubicBezTo>
                      <ns1:pt x="2203" y="3061"/>
                      <ns1:pt x="2227" y="3144"/>
                      <ns1:pt x="2251" y="3180"/>
                    </ns1:cubicBezTo>
                    <ns1:lnTo>
                      <ns1:pt x="2013" y="3418"/>
                    </ns1:lnTo>
                    <ns1:lnTo>
                      <ns1:pt x="2001" y="3418"/>
                    </ns1:lnTo>
                    <ns1:lnTo>
                      <ns1:pt x="1763" y="3180"/>
                    </ns1:lnTo>
                    <ns1:cubicBezTo>
                      <ns1:pt x="1787" y="3120"/>
                      <ns1:pt x="1798" y="3061"/>
                      <ns1:pt x="1798" y="3001"/>
                    </ns1:cubicBezTo>
                    <ns1:lnTo>
                      <ns1:pt x="1798" y="2906"/>
                    </ns1:lnTo>
                    <ns1:cubicBezTo>
                      <ns1:pt x="1858" y="2918"/>
                      <ns1:pt x="1941" y="2918"/>
                      <ns1:pt x="2001" y="2918"/>
                    </ns1:cubicBezTo>
                    <ns1:cubicBezTo>
                      <ns1:pt x="2060" y="2918"/>
                      <ns1:pt x="2132" y="2906"/>
                      <ns1:pt x="2191" y="2906"/>
                    </ns1:cubicBezTo>
                    <ns1:close/>
                    <ns1:moveTo>
                      <ns1:pt x="2525" y="3394"/>
                    </ns1:moveTo>
                    <ns1:lnTo>
                      <ns1:pt x="2822" y="3537"/>
                    </ns1:lnTo>
                    <ns1:cubicBezTo>
                      <ns1:pt x="2882" y="3573"/>
                      <ns1:pt x="2918" y="3644"/>
                      <ns1:pt x="2918" y="3716"/>
                    </ns1:cubicBezTo>
                    <ns1:lnTo>
                      <ns1:pt x="2918" y="4787"/>
                    </ns1:lnTo>
                    <ns1:lnTo>
                      <ns1:pt x="1072" y="4787"/>
                    </ns1:lnTo>
                    <ns1:lnTo>
                      <ns1:pt x="1072" y="3716"/>
                    </ns1:lnTo>
                    <ns1:cubicBezTo>
                      <ns1:pt x="1072" y="3644"/>
                      <ns1:pt x="1120" y="3573"/>
                      <ns1:pt x="1179" y="3537"/>
                    </ns1:cubicBezTo>
                    <ns1:lnTo>
                      <ns1:pt x="1477" y="3394"/>
                    </ns1:lnTo>
                    <ns1:lnTo>
                      <ns1:pt x="1751" y="3656"/>
                    </ns1:lnTo>
                    <ns1:cubicBezTo>
                      <ns1:pt x="1822" y="3728"/>
                      <ns1:pt x="1906" y="3763"/>
                      <ns1:pt x="2001" y="3763"/>
                    </ns1:cubicBezTo>
                    <ns1:cubicBezTo>
                      <ns1:pt x="2084" y="3763"/>
                      <ns1:pt x="2179" y="3728"/>
                      <ns1:pt x="2251" y="3656"/>
                    </ns1:cubicBezTo>
                    <ns1:lnTo>
                      <ns1:pt x="2525" y="3394"/>
                    </ns1:lnTo>
                    <ns1:close/>
                    <ns1:moveTo>
                      <ns1:pt x="3680" y="334"/>
                    </ns1:moveTo>
                    <ns1:cubicBezTo>
                      <ns1:pt x="3680" y="334"/>
                      <ns1:pt x="3692" y="334"/>
                      <ns1:pt x="3692" y="358"/>
                    </ns1:cubicBezTo>
                    <ns1:lnTo>
                      <ns1:pt x="3692" y="4775"/>
                    </ns1:lnTo>
                    <ns1:lnTo>
                      <ns1:pt x="3680" y="4775"/>
                    </ns1:lnTo>
                    <ns1:lnTo>
                      <ns1:pt x="3299" y="4787"/>
                    </ns1:lnTo>
                    <ns1:lnTo>
                      <ns1:pt x="3299" y="3716"/>
                    </ns1:lnTo>
                    <ns1:cubicBezTo>
                      <ns1:pt x="3299" y="3513"/>
                      <ns1:pt x="3180" y="3335"/>
                      <ns1:pt x="3001" y="3227"/>
                    </ns1:cubicBezTo>
                    <ns1:lnTo>
                      <ns1:pt x="2560" y="3001"/>
                    </ns1:lnTo>
                    <ns1:lnTo>
                      <ns1:pt x="2560" y="2989"/>
                    </ns1:lnTo>
                    <ns1:lnTo>
                      <ns1:pt x="2560" y="2739"/>
                    </ns1:lnTo>
                    <ns1:cubicBezTo>
                      <ns1:pt x="2787" y="2573"/>
                      <ns1:pt x="2941" y="2311"/>
                      <ns1:pt x="2941" y="2013"/>
                    </ns1:cubicBezTo>
                    <ns1:lnTo>
                      <ns1:pt x="2941" y="1632"/>
                    </ns1:lnTo>
                    <ns1:cubicBezTo>
                      <ns1:pt x="2941" y="1227"/>
                      <ns1:pt x="2608" y="906"/>
                      <ns1:pt x="2203" y="906"/>
                    </ns1:cubicBezTo>
                    <ns1:lnTo>
                      <ns1:pt x="1834" y="906"/>
                    </ns1:lnTo>
                    <ns1:cubicBezTo>
                      <ns1:pt x="1429" y="906"/>
                      <ns1:pt x="1108" y="1239"/>
                      <ns1:pt x="1108" y="1632"/>
                    </ns1:cubicBezTo>
                    <ns1:lnTo>
                      <ns1:pt x="1108" y="2013"/>
                    </ns1:lnTo>
                    <ns1:cubicBezTo>
                      <ns1:pt x="1108" y="2311"/>
                      <ns1:pt x="1251" y="2573"/>
                      <ns1:pt x="1477" y="2739"/>
                    </ns1:cubicBezTo>
                    <ns1:lnTo>
                      <ns1:pt x="1477" y="2989"/>
                    </ns1:lnTo>
                    <ns1:lnTo>
                      <ns1:pt x="1477" y="3001"/>
                    </ns1:lnTo>
                    <ns1:lnTo>
                      <ns1:pt x="1048" y="3227"/>
                    </ns1:lnTo>
                    <ns1:cubicBezTo>
                      <ns1:pt x="870" y="3323"/>
                      <ns1:pt x="751" y="3513"/>
                      <ns1:pt x="751" y="3716"/>
                    </ns1:cubicBezTo>
                    <ns1:lnTo>
                      <ns1:pt x="751" y="4787"/>
                    </ns1:lnTo>
                    <ns1:lnTo>
                      <ns1:pt x="358" y="4787"/>
                    </ns1:lnTo>
                    <ns1:cubicBezTo>
                      <ns1:pt x="358" y="4787"/>
                      <ns1:pt x="346" y="4787"/>
                      <ns1:pt x="346" y="4775"/>
                    </ns1:cubicBezTo>
                    <ns1:lnTo>
                      <ns1:pt x="346" y="358"/>
                    </ns1:lnTo>
                    <ns1:cubicBezTo>
                      <ns1:pt x="346" y="358"/>
                      <ns1:pt x="346" y="334"/>
                      <ns1:pt x="358" y="334"/>
                    </ns1:cubicBezTo>
                    <ns1:close/>
                    <ns1:moveTo>
                      <ns1:pt x="358" y="1"/>
                    </ns1:moveTo>
                    <ns1:cubicBezTo>
                      <ns1:pt x="167" y="1"/>
                      <ns1:pt x="1" y="168"/>
                      <ns1:pt x="1" y="358"/>
                    </ns1:cubicBezTo>
                    <ns1:lnTo>
                      <ns1:pt x="1" y="4775"/>
                    </ns1:lnTo>
                    <ns1:cubicBezTo>
                      <ns1:pt x="1" y="4966"/>
                      <ns1:pt x="167" y="5132"/>
                      <ns1:pt x="358" y="5132"/>
                    </ns1:cubicBezTo>
                    <ns1:lnTo>
                      <ns1:pt x="3680" y="5132"/>
                    </ns1:lnTo>
                    <ns1:cubicBezTo>
                      <ns1:pt x="3870" y="5132"/>
                      <ns1:pt x="4037" y="4966"/>
                      <ns1:pt x="4037" y="4775"/>
                    </ns1:cubicBezTo>
                    <ns1:lnTo>
                      <ns1:pt x="4037" y="358"/>
                    </ns1:lnTo>
                    <ns1:cubicBezTo>
                      <ns1:pt x="4037" y="168"/>
                      <ns1:pt x="3870" y="1"/>
                      <ns1:pt x="3680"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5" name="Google Shape;10812;p93">
                <ns1:extLst>
                  <ns1:ext uri="{FF2B5EF4-FFF2-40B4-BE49-F238E27FC236}">
                    <ns2:creationId id="{672C196C-DAA8-4BDC-A204-C89575C4CD4D}"/>
                  </ns1:ext>
                </ns1:extLst>
              </ns0:cNvPr>
              <ns0:cNvSpPr/>
              <ns0:nvPr/>
            </ns0:nvSpPr>
            <ns0:spPr>
              <ns1:xfrm>
                <ns1:off x="3271178" y="4424947"/>
                <ns1:ext cx="152008" cy="34533"/>
              </ns1:xfrm>
              <ns1:custGeom>
                <ns1:avLst/>
                <ns1:gdLst/>
                <ns1:ahLst/>
                <ns1:cxnLst/>
                <ns1:rect l="l" t="t" r="r" b="b"/>
                <ns1:pathLst>
                  <ns1:path w="4776" h="1085" extrusionOk="0">
                    <ns1:moveTo>
                      <ns1:pt x="4430" y="346"/>
                    </ns1:moveTo>
                    <ns1:cubicBezTo>
                      <ns1:pt x="4430" y="346"/>
                      <ns1:pt x="4442" y="346"/>
                      <ns1:pt x="4442" y="358"/>
                    </ns1:cubicBezTo>
                    <ns1:lnTo>
                      <ns1:pt x="4442" y="727"/>
                    </ns1:lnTo>
                    <ns1:lnTo>
                      <ns1:pt x="4430" y="727"/>
                    </ns1:lnTo>
                    <ns1:lnTo>
                      <ns1:pt x="370" y="739"/>
                    </ns1:lnTo>
                    <ns1:cubicBezTo>
                      <ns1:pt x="370" y="739"/>
                      <ns1:pt x="358" y="739"/>
                      <ns1:pt x="358" y="727"/>
                    </ns1:cubicBezTo>
                    <ns1:lnTo>
                      <ns1:pt x="358" y="358"/>
                    </ns1:lnTo>
                    <ns1:cubicBezTo>
                      <ns1:pt x="358" y="358"/>
                      <ns1:pt x="358" y="346"/>
                      <ns1:pt x="370" y="346"/>
                    </ns1:cubicBezTo>
                    <ns1:close/>
                    <ns1:moveTo>
                      <ns1:pt x="358" y="1"/>
                    </ns1:moveTo>
                    <ns1:cubicBezTo>
                      <ns1:pt x="156" y="1"/>
                      <ns1:pt x="1" y="168"/>
                      <ns1:pt x="1" y="358"/>
                    </ns1:cubicBezTo>
                    <ns1:lnTo>
                      <ns1:pt x="1" y="727"/>
                    </ns1:lnTo>
                    <ns1:cubicBezTo>
                      <ns1:pt x="1" y="918"/>
                      <ns1:pt x="156" y="1084"/>
                      <ns1:pt x="358" y="1084"/>
                    </ns1:cubicBezTo>
                    <ns1:lnTo>
                      <ns1:pt x="4418" y="1084"/>
                    </ns1:lnTo>
                    <ns1:cubicBezTo>
                      <ns1:pt x="4609" y="1084"/>
                      <ns1:pt x="4775" y="918"/>
                      <ns1:pt x="4775" y="727"/>
                    </ns1:cubicBezTo>
                    <ns1:lnTo>
                      <ns1:pt x="4775" y="358"/>
                    </ns1:lnTo>
                    <ns1:cubicBezTo>
                      <ns1:pt x="4775" y="168"/>
                      <ns1:pt x="4621" y="1"/>
                      <ns1:pt x="4418"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6" name="Google Shape;10813;p93">
                <ns1:extLst>
                  <ns1:ext uri="{FF2B5EF4-FFF2-40B4-BE49-F238E27FC236}">
                    <ns2:creationId id="{0DABDCF9-E525-4425-BE36-28D07A917D10}"/>
                  </ns1:ext>
                </ns1:extLst>
              </ns0:cNvPr>
              <ns0:cNvSpPr/>
              <ns0:nvPr/>
            </ns0:nvSpPr>
            <ns0:spPr>
              <ns1:xfrm>
                <ns1:off x="3271560" y="4471957"/>
                <ns1:ext cx="116393" cy="34501"/>
              </ns1:xfrm>
              <ns1:custGeom>
                <ns1:avLst/>
                <ns1:gdLst/>
                <ns1:ahLst/>
                <ns1:cxnLst/>
                <ns1:rect l="l" t="t" r="r" b="b"/>
                <ns1:pathLst>
                  <ns1:path w="3657" h="1084" extrusionOk="0">
                    <ns1:moveTo>
                      <ns1:pt x="3299" y="334"/>
                    </ns1:moveTo>
                    <ns1:cubicBezTo>
                      <ns1:pt x="3299" y="334"/>
                      <ns1:pt x="3323" y="334"/>
                      <ns1:pt x="3323" y="357"/>
                    </ns1:cubicBezTo>
                    <ns1:lnTo>
                      <ns1:pt x="3323" y="727"/>
                    </ns1:lnTo>
                    <ns1:lnTo>
                      <ns1:pt x="358" y="738"/>
                    </ns1:lnTo>
                    <ns1:cubicBezTo>
                      <ns1:pt x="358" y="738"/>
                      <ns1:pt x="346" y="738"/>
                      <ns1:pt x="346" y="727"/>
                    </ns1:cubicBezTo>
                    <ns1:lnTo>
                      <ns1:pt x="346" y="357"/>
                    </ns1:lnTo>
                    <ns1:cubicBezTo>
                      <ns1:pt x="346" y="357"/>
                      <ns1:pt x="346" y="334"/>
                      <ns1:pt x="358" y="334"/>
                    </ns1:cubicBezTo>
                    <ns1:close/>
                    <ns1:moveTo>
                      <ns1:pt x="358" y="0"/>
                    </ns1:moveTo>
                    <ns1:cubicBezTo>
                      <ns1:pt x="168" y="0"/>
                      <ns1:pt x="1" y="155"/>
                      <ns1:pt x="1" y="357"/>
                    </ns1:cubicBezTo>
                    <ns1:lnTo>
                      <ns1:pt x="1" y="727"/>
                    </ns1:lnTo>
                    <ns1:cubicBezTo>
                      <ns1:pt x="1" y="917"/>
                      <ns1:pt x="168" y="1084"/>
                      <ns1:pt x="358" y="1084"/>
                    </ns1:cubicBezTo>
                    <ns1:lnTo>
                      <ns1:pt x="3299" y="1084"/>
                    </ns1:lnTo>
                    <ns1:cubicBezTo>
                      <ns1:pt x="3489" y="1084"/>
                      <ns1:pt x="3656" y="917"/>
                      <ns1:pt x="3656" y="727"/>
                    </ns1:cubicBezTo>
                    <ns1:lnTo>
                      <ns1:pt x="3656" y="357"/>
                    </ns1:lnTo>
                    <ns1:cubicBezTo>
                      <ns1:pt x="3656" y="155"/>
                      <ns1:pt x="3501" y="0"/>
                      <ns1:pt x="3299"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7" name="Google Shape;10814;p93">
                <ns1:extLst>
                  <ns1:ext uri="{FF2B5EF4-FFF2-40B4-BE49-F238E27FC236}">
                    <ns2:creationId id="{562DDB75-609D-4D21-89BF-7F708640C661}"/>
                  </ns1:ext>
                </ns1:extLst>
              </ns0:cNvPr>
              <ns0:cNvSpPr/>
              <ns0:nvPr/>
            </ns0:nvSpPr>
            <ns0:spPr>
              <ns1:xfrm>
                <ns1:off x="3271178" y="4518552"/>
                <ns1:ext cx="70148" cy="11394"/>
              </ns1:xfrm>
              <ns1:custGeom>
                <ns1:avLst/>
                <ns1:gdLst/>
                <ns1:ahLst/>
                <ns1:cxnLst/>
                <ns1:rect l="l" t="t" r="r" b="b"/>
                <ns1:pathLst>
                  <ns1:path w="2204" h="358" extrusionOk="0">
                    <ns1:moveTo>
                      <ns1:pt x="180" y="1"/>
                    </ns1:moveTo>
                    <ns1:cubicBezTo>
                      <ns1:pt x="84" y="1"/>
                      <ns1:pt x="1" y="84"/>
                      <ns1:pt x="1" y="179"/>
                    </ns1:cubicBezTo>
                    <ns1:cubicBezTo>
                      <ns1:pt x="1" y="286"/>
                      <ns1:pt x="72" y="358"/>
                      <ns1:pt x="180" y="358"/>
                    </ns1:cubicBezTo>
                    <ns1:lnTo>
                      <ns1:pt x="2025" y="358"/>
                    </ns1:lnTo>
                    <ns1:cubicBezTo>
                      <ns1:pt x="2108" y="358"/>
                      <ns1:pt x="2204" y="286"/>
                      <ns1:pt x="2204" y="179"/>
                    </ns1:cubicBezTo>
                    <ns1:cubicBezTo>
                      <ns1:pt x="2204" y="84"/>
                      <ns1:pt x="2120" y="1"/>
                      <ns1:pt x="2025"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8" name="Google Shape;10815;p93">
                <ns1:extLst>
                  <ns1:ext uri="{FF2B5EF4-FFF2-40B4-BE49-F238E27FC236}">
                    <ns2:creationId id="{D8397F19-B44B-4941-BB0E-5CF63847769B}"/>
                  </ns1:ext>
                </ns1:extLst>
              </ns0:cNvPr>
              <ns0:cNvSpPr/>
              <ns0:nvPr/>
            </ns0:nvSpPr>
            <ns0:spPr>
              <ns1:xfrm>
                <ns1:off x="3353038" y="4518552"/>
                <ns1:ext cx="34915" cy="11394"/>
              </ns1:xfrm>
              <ns1:custGeom>
                <ns1:avLst/>
                <ns1:gdLst/>
                <ns1:ahLst/>
                <ns1:cxnLst/>
                <ns1:rect l="l" t="t" r="r" b="b"/>
                <ns1:pathLst>
                  <ns1:path w="1097" h="358" extrusionOk="0">
                    <ns1:moveTo>
                      <ns1:pt x="179" y="1"/>
                    </ns1:moveTo>
                    <ns1:cubicBezTo>
                      <ns1:pt x="84" y="1"/>
                      <ns1:pt x="1" y="84"/>
                      <ns1:pt x="1" y="179"/>
                    </ns1:cubicBezTo>
                    <ns1:cubicBezTo>
                      <ns1:pt x="1" y="286"/>
                      <ns1:pt x="72" y="358"/>
                      <ns1:pt x="179" y="358"/>
                    </ns1:cubicBezTo>
                    <ns1:lnTo>
                      <ns1:pt x="917" y="358"/>
                    </ns1:lnTo>
                    <ns1:cubicBezTo>
                      <ns1:pt x="1013" y="358"/>
                      <ns1:pt x="1096" y="286"/>
                      <ns1:pt x="1096" y="179"/>
                    </ns1:cubicBezTo>
                    <ns1:cubicBezTo>
                      <ns1:pt x="1096" y="84"/>
                      <ns1:pt x="1025" y="1"/>
                      <ns1:pt x="917"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9" name="Google Shape;10816;p93">
                <ns1:extLst>
                  <ns1:ext uri="{FF2B5EF4-FFF2-40B4-BE49-F238E27FC236}">
                    <ns2:creationId id="{52266B21-28BB-4155-8FCE-B4A47E920580}"/>
                  </ns1:ext>
                </ns1:extLst>
              </ns0:cNvPr>
              <ns0:cNvSpPr/>
              <ns0:nvPr/>
            </ns0:nvSpPr>
            <ns0:spPr>
              <ns1:xfrm>
                <ns1:off x="3271178" y="4554167"/>
                <ns1:ext cx="23170" cy="11426"/>
              </ns1:xfrm>
              <ns1:custGeom>
                <ns1:avLst/>
                <ns1:gdLst/>
                <ns1:ahLst/>
                <ns1:cxnLst/>
                <ns1:rect l="l" t="t" r="r" b="b"/>
                <ns1:pathLst>
                  <ns1:path w="728" h="359" extrusionOk="0">
                    <ns1:moveTo>
                      <ns1:pt x="180" y="1"/>
                    </ns1:moveTo>
                    <ns1:cubicBezTo>
                      <ns1:pt x="84" y="1"/>
                      <ns1:pt x="1" y="72"/>
                      <ns1:pt x="1" y="179"/>
                    </ns1:cubicBezTo>
                    <ns1:cubicBezTo>
                      <ns1:pt x="1" y="287"/>
                      <ns1:pt x="72" y="358"/>
                      <ns1:pt x="180" y="358"/>
                    </ns1:cubicBezTo>
                    <ns1:lnTo>
                      <ns1:pt x="549" y="358"/>
                    </ns1:lnTo>
                    <ns1:cubicBezTo>
                      <ns1:pt x="632" y="358"/>
                      <ns1:pt x="727" y="287"/>
                      <ns1:pt x="727" y="179"/>
                    </ns1:cubicBezTo>
                    <ns1:cubicBezTo>
                      <ns1:pt x="727" y="72"/>
                      <ns1:pt x="632" y="1"/>
                      <ns1:pt x="549"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0" name="Google Shape;10817;p93">
                <ns1:extLst>
                  <ns1:ext uri="{FF2B5EF4-FFF2-40B4-BE49-F238E27FC236}">
                    <ns2:creationId id="{F64866B2-3EAB-415E-A127-3FF9D4B4C1ED}"/>
                  </ns1:ext>
                </ns1:extLst>
              </ns0:cNvPr>
              <ns0:cNvSpPr/>
              <ns0:nvPr/>
            </ns0:nvSpPr>
            <ns0:spPr>
              <ns1:xfrm>
                <ns1:off x="3306443" y="4554167"/>
                <ns1:ext cx="58372" cy="11426"/>
              </ns1:xfrm>
              <ns1:custGeom>
                <ns1:avLst/>
                <ns1:gdLst/>
                <ns1:ahLst/>
                <ns1:cxnLst/>
                <ns1:rect l="l" t="t" r="r" b="b"/>
                <ns1:pathLst>
                  <ns1:path w="1834" h="359" extrusionOk="0">
                    <ns1:moveTo>
                      <ns1:pt x="179" y="1"/>
                    </ns1:moveTo>
                    <ns1:cubicBezTo>
                      <ns1:pt x="95" y="1"/>
                      <ns1:pt x="0" y="72"/>
                      <ns1:pt x="0" y="179"/>
                    </ns1:cubicBezTo>
                    <ns1:cubicBezTo>
                      <ns1:pt x="0" y="287"/>
                      <ns1:pt x="84" y="358"/>
                      <ns1:pt x="179" y="358"/>
                    </ns1:cubicBezTo>
                    <ns1:lnTo>
                      <ns1:pt x="1655" y="358"/>
                    </ns1:lnTo>
                    <ns1:cubicBezTo>
                      <ns1:pt x="1750" y="358"/>
                      <ns1:pt x="1834" y="287"/>
                      <ns1:pt x="1834" y="179"/>
                    </ns1:cubicBezTo>
                    <ns1:cubicBezTo>
                      <ns1:pt x="1834" y="72"/>
                      <ns1:pt x="1750" y="1"/>
                      <ns1:pt x="1655"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1" name="Google Shape;10818;p93">
                <ns1:extLst>
                  <ns1:ext uri="{FF2B5EF4-FFF2-40B4-BE49-F238E27FC236}">
                    <ns2:creationId id="{F4AE26F5-D1E9-4A93-BC3C-19293FB2EEF7}"/>
                  </ns1:ext>
                </ns1:extLst>
              </ns0:cNvPr>
              <ns0:cNvSpPr/>
              <ns0:nvPr/>
            </ns0:nvSpPr>
            <ns0:spPr>
              <ns1:xfrm>
                <ns1:off x="3271178" y="4577306"/>
                <ns1:ext cx="23170" cy="11394"/>
              </ns1:xfrm>
              <ns1:custGeom>
                <ns1:avLst/>
                <ns1:gdLst/>
                <ns1:ahLst/>
                <ns1:cxnLst/>
                <ns1:rect l="l" t="t" r="r" b="b"/>
                <ns1:pathLst>
                  <ns1:path w="728" h="358" extrusionOk="0">
                    <ns1:moveTo>
                      <ns1:pt x="180" y="0"/>
                    </ns1:moveTo>
                    <ns1:cubicBezTo>
                      <ns1:pt x="84" y="0"/>
                      <ns1:pt x="1" y="84"/>
                      <ns1:pt x="1" y="179"/>
                    </ns1:cubicBezTo>
                    <ns1:cubicBezTo>
                      <ns1:pt x="1" y="286"/>
                      <ns1:pt x="72" y="357"/>
                      <ns1:pt x="180" y="357"/>
                    </ns1:cubicBezTo>
                    <ns1:lnTo>
                      <ns1:pt x="549" y="357"/>
                    </ns1:lnTo>
                    <ns1:cubicBezTo>
                      <ns1:pt x="632" y="357"/>
                      <ns1:pt x="727" y="286"/>
                      <ns1:pt x="727" y="179"/>
                    </ns1:cubicBezTo>
                    <ns1:cubicBezTo>
                      <ns1:pt x="727" y="84"/>
                      <ns1:pt x="632" y="0"/>
                      <ns1:pt x="549"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2" name="Google Shape;10819;p93">
                <ns1:extLst>
                  <ns1:ext uri="{FF2B5EF4-FFF2-40B4-BE49-F238E27FC236}">
                    <ns2:creationId id="{B8D007AC-0915-42F8-A0AF-AEEDC62C61CC}"/>
                  </ns1:ext>
                </ns1:extLst>
              </ns0:cNvPr>
              <ns0:cNvSpPr/>
              <ns0:nvPr/>
            </ns0:nvSpPr>
            <ns0:spPr>
              <ns1:xfrm>
                <ns1:off x="3306443" y="4577306"/>
                <ns1:ext cx="58372" cy="11394"/>
              </ns1:xfrm>
              <ns1:custGeom>
                <ns1:avLst/>
                <ns1:gdLst/>
                <ns1:ahLst/>
                <ns1:cxnLst/>
                <ns1:rect l="l" t="t" r="r" b="b"/>
                <ns1:pathLst>
                  <ns1:path w="1834" h="358" extrusionOk="0">
                    <ns1:moveTo>
                      <ns1:pt x="179" y="0"/>
                    </ns1:moveTo>
                    <ns1:cubicBezTo>
                      <ns1:pt x="95" y="0"/>
                      <ns1:pt x="0" y="84"/>
                      <ns1:pt x="0" y="179"/>
                    </ns1:cubicBezTo>
                    <ns1:cubicBezTo>
                      <ns1:pt x="0" y="286"/>
                      <ns1:pt x="84" y="357"/>
                      <ns1:pt x="179" y="357"/>
                    </ns1:cubicBezTo>
                    <ns1:lnTo>
                      <ns1:pt x="1655" y="357"/>
                    </ns1:lnTo>
                    <ns1:cubicBezTo>
                      <ns1:pt x="1750" y="357"/>
                      <ns1:pt x="1834" y="286"/>
                      <ns1:pt x="1834" y="179"/>
                    </ns1:cubicBezTo>
                    <ns1:cubicBezTo>
                      <ns1:pt x="1822" y="84"/>
                      <ns1:pt x="1750" y="0"/>
                      <ns1:pt x="1655"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3" name="Google Shape;10820;p93">
                <ns1:extLst>
                  <ns1:ext uri="{FF2B5EF4-FFF2-40B4-BE49-F238E27FC236}">
                    <ns2:creationId id="{9E349051-2E49-409D-AB69-7B9D94853435}"/>
                  </ns1:ext>
                </ns1:extLst>
              </ns0:cNvPr>
              <ns0:cNvSpPr/>
              <ns0:nvPr/>
            </ns0:nvSpPr>
            <ns0:spPr>
              <ns1:xfrm>
                <ns1:off x="3265513" y="4377970"/>
                <ns1:ext cx="11394" cy="11394"/>
              </ns1:xfrm>
              <ns1:custGeom>
                <ns1:avLst/>
                <ns1:gdLst/>
                <ns1:ahLst/>
                <ns1:cxnLst/>
                <ns1:rect l="l" t="t" r="r" b="b"/>
                <ns1:pathLst>
                  <ns1:path w="358" h="358" extrusionOk="0">
                    <ns1:moveTo>
                      <ns1:pt x="179" y="0"/>
                    </ns1:moveTo>
                    <ns1:cubicBezTo>
                      <ns1:pt x="72" y="0"/>
                      <ns1:pt x="0" y="72"/>
                      <ns1:pt x="0" y="179"/>
                    </ns1:cubicBezTo>
                    <ns1:cubicBezTo>
                      <ns1:pt x="0" y="274"/>
                      <ns1:pt x="72" y="358"/>
                      <ns1:pt x="179" y="358"/>
                    </ns1:cubicBezTo>
                    <ns1:cubicBezTo>
                      <ns1:pt x="262" y="358"/>
                      <ns1:pt x="358" y="286"/>
                      <ns1:pt x="358" y="179"/>
                    </ns1:cubicBezTo>
                    <ns1:cubicBezTo>
                      <ns1:pt x="358" y="72"/>
                      <ns1:pt x="262" y="0"/>
                      <ns1:pt x="179"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grpSp>
        <ns0:nvGrpSpPr>
          <ns0:cNvPr id="13" name="Группа 12">
            <ns1:extLst>
              <ns1:ext uri="{FF2B5EF4-FFF2-40B4-BE49-F238E27FC236}">
                <ns2:creationId id="{45C0731C-10D0-40C2-97CF-06D2E55F3AC8}"/>
              </ns1:ext>
            </ns1:extLst>
          </ns0:cNvPr>
          <ns0:cNvGrpSpPr/>
          <ns0:nvPr/>
        </ns0:nvGrpSpPr>
        <ns0:grpSpPr>
          <ns1:xfrm>
            <ns1:off x="7677137" y="695293"/>
            <ns1:ext cx="571776" cy="647262"/>
            <ns1:chOff x="7187102" y="695292"/>
            <ns1:chExt cx="833211" cy="943211"/>
          </ns1:xfrm>
        </ns0:grpSpPr>
        <ns0:sp>
          <ns0:nvSpPr>
            <ns0:cNvPr id="20" name="Google Shape;938;p42">
              <ns1:extLst>
                <ns1:ext uri="{FF2B5EF4-FFF2-40B4-BE49-F238E27FC236}">
                  <ns2:creationId id="{A1D2DECA-D950-42DF-8350-A6B45C9ACF11}"/>
                </ns1:ext>
              </ns1:extLst>
            </ns0:cNvPr>
            <ns0:cNvSpPr/>
            <ns0:nvPr/>
          </ns0:nvSpPr>
          <ns0:spPr>
            <ns1:xfrm>
              <ns1:off x="7187102" y="695292"/>
              <ns1:ext cx="833211" cy="943211"/>
            </ns1:xfrm>
            <ns1:custGeom>
              <ns1:avLst/>
              <ns1:gdLst/>
              <ns1:ahLst/>
              <ns1:cxnLst/>
              <ns1:rect l="l" t="t" r="r" b="b"/>
              <ns1:pathLst>
                <ns1:path w="5559" h="6293" extrusionOk="0">
                  <ns1:moveTo>
                    <ns1:pt x="3346" y="5453"/>
                  </ns1:moveTo>
                  <ns1:cubicBezTo>
                    <ns1:pt x="3346" y="5453"/>
                    <ns1:pt x="3346" y="5454"/>
                    <ns1:pt x="3343" y="5455"/>
                  </ns1:cubicBezTo>
                  <ns1:cubicBezTo>
                    <ns1:pt x="3342" y="5456"/>
                    <ns1:pt x="3342" y="5456"/>
                    <ns1:pt x="3341" y="5456"/>
                  </ns1:cubicBezTo>
                  <ns1:lnTo>
                    <ns1:pt x="3341" y="5456"/>
                  </ns1:lnTo>
                  <ns1:cubicBezTo>
                    <ns1:pt x="3343" y="5454"/>
                    <ns1:pt x="3345" y="5453"/>
                    <ns1:pt x="3346" y="5453"/>
                  </ns1:cubicBezTo>
                  <ns1:close/>
                  <ns1:moveTo>
                    <ns1:pt x="2807" y="89"/>
                  </ns1:moveTo>
                  <ns1:cubicBezTo>
                    <ns1:pt x="3180" y="89"/>
                    <ns1:pt x="3553" y="166"/>
                    <ns1:pt x="3898" y="324"/>
                  </ns1:cubicBezTo>
                  <ns1:cubicBezTo>
                    <ns1:pt x="4727" y="702"/>
                    <ns1:pt x="5324" y="1499"/>
                    <ns1:pt x="5444" y="2404"/>
                  </ns1:cubicBezTo>
                  <ns1:cubicBezTo>
                    <ns1:pt x="5459" y="2520"/>
                    <ns1:pt x="5467" y="2637"/>
                    <ns1:pt x="5467" y="2757"/>
                  </ns1:cubicBezTo>
                  <ns1:cubicBezTo>
                    <ns1:pt x="5467" y="2758"/>
                    <ns1:pt x="5467" y="2758"/>
                    <ns1:pt x="5467" y="2758"/>
                  </ns1:cubicBezTo>
                  <ns1:lnTo>
                    <ns1:pt x="5467" y="2758"/>
                  </ns1:lnTo>
                  <ns1:cubicBezTo>
                    <ns1:pt x="5467" y="2759"/>
                    <ns1:pt x="5467" y="2759"/>
                    <ns1:pt x="5467" y="2759"/>
                  </ns1:cubicBezTo>
                  <ns1:cubicBezTo>
                    <ns1:pt x="5467" y="3925"/>
                    <ns1:pt x="4710" y="4955"/>
                    <ns1:pt x="3598" y="5305"/>
                  </ns1:cubicBezTo>
                  <ns1:cubicBezTo>
                    <ns1:pt x="3509" y="5334"/>
                    <ns1:pt x="3419" y="5356"/>
                    <ns1:pt x="3328" y="5375"/>
                  </ns1:cubicBezTo>
                  <ns1:cubicBezTo>
                    <ns1:pt x="3298" y="5377"/>
                    <ns1:pt x="3271" y="5394"/>
                    <ns1:pt x="3258" y="5421"/>
                  </ns1:cubicBezTo>
                  <ns1:cubicBezTo>
                    <ns1:pt x="3208" y="5499"/>
                    <ns1:pt x="3159" y="5581"/>
                    <ns1:pt x="3109" y="5659"/>
                  </ns1:cubicBezTo>
                  <ns1:lnTo>
                    <ns1:pt x="2798" y="6162"/>
                  </ns1:lnTo>
                  <ns1:lnTo>
                    <ns1:pt x="2440" y="5585"/>
                  </ns1:lnTo>
                  <ns1:cubicBezTo>
                    <ns1:pt x="2402" y="5522"/>
                    <ns1:pt x="2355" y="5394"/>
                    <ns1:pt x="2278" y="5375"/>
                  </ns1:cubicBezTo>
                  <ns1:cubicBezTo>
                    <ns1:pt x="2052" y="5318"/>
                    <ns1:pt x="1834" y="5257"/>
                    <ns1:pt x="1623" y="5153"/>
                  </ns1:cubicBezTo>
                  <ns1:cubicBezTo>
                    <ns1:pt x="780" y="4738"/>
                    <ns1:pt x="200" y="3889"/>
                    <ns1:pt x="136" y="2949"/>
                  </ns1:cubicBezTo>
                  <ns1:cubicBezTo>
                    <ns1:pt x="73" y="2016"/>
                    <ns1:pt x="499" y="1116"/>
                    <ns1:pt x="1261" y="575"/>
                  </ns1:cubicBezTo>
                  <ns1:cubicBezTo>
                    <ns1:pt x="1716" y="255"/>
                    <ns1:pt x="2261" y="89"/>
                    <ns1:pt x="2807" y="89"/>
                  </ns1:cubicBezTo>
                  <ns1:close/>
                  <ns1:moveTo>
                    <ns1:pt x="2796" y="1"/>
                  </ns1:moveTo>
                  <ns1:cubicBezTo>
                    <ns1:pt x="2372" y="1"/>
                    <ns1:pt x="1948" y="97"/>
                    <ns1:pt x="1562" y="289"/>
                  </ns1:cubicBezTo>
                  <ns1:cubicBezTo>
                    <ns1:pt x="594" y="776"/>
                    <ns1:pt x="1" y="1780"/>
                    <ns1:pt x="42" y="2862"/>
                  </ns1:cubicBezTo>
                  <ns1:cubicBezTo>
                    <ns1:pt x="82" y="3944"/>
                    <ns1:pt x="752" y="4900"/>
                    <ns1:pt x="1754" y="5311"/>
                  </ns1:cubicBezTo>
                  <ns1:cubicBezTo>
                    <ns1:pt x="1864" y="5356"/>
                    <ns1:pt x="1978" y="5394"/>
                    <ns1:pt x="2092" y="5425"/>
                  </ns1:cubicBezTo>
                  <ns1:cubicBezTo>
                    <ns1:pt x="2123" y="5432"/>
                    <ns1:pt x="2153" y="5440"/>
                    <ns1:pt x="2183" y="5446"/>
                  </ns1:cubicBezTo>
                  <ns1:cubicBezTo>
                    <ns1:pt x="2187" y="5447"/>
                    <ns1:pt x="2228" y="5456"/>
                    <ns1:pt x="2247" y="5456"/>
                  </ns1:cubicBezTo>
                  <ns1:cubicBezTo>
                    <ns1:pt x="2251" y="5456"/>
                    <ns1:pt x="2254" y="5456"/>
                    <ns1:pt x="2255" y="5455"/>
                  </ns1:cubicBezTo>
                  <ns1:lnTo>
                    <ns1:pt x="2255" y="5455"/>
                  </ns1:lnTo>
                  <ns1:cubicBezTo>
                    <ns1:pt x="2258" y="5460"/>
                    <ns1:pt x="2261" y="5467"/>
                    <ns1:pt x="2263" y="5470"/>
                  </ns1:cubicBezTo>
                  <ns1:cubicBezTo>
                    <ns1:pt x="2421" y="5708"/>
                    <ns1:pt x="2566" y="5957"/>
                    <ns1:pt x="2716" y="6201"/>
                  </ns1:cubicBezTo>
                  <ns1:lnTo>
                    <ns1:pt x="2760" y="6271"/>
                  </ns1:lnTo>
                  <ns1:cubicBezTo>
                    <ns1:pt x="2768" y="6285"/>
                    <ns1:pt x="2783" y="6292"/>
                    <ns1:pt x="2798" y="6292"/>
                  </ns1:cubicBezTo>
                  <ns1:cubicBezTo>
                    <ns1:pt x="2812" y="6292"/>
                    <ns1:pt x="2827" y="6285"/>
                    <ns1:pt x="2836" y="6271"/>
                  </ns1:cubicBezTo>
                  <ns1:lnTo>
                    <ns1:pt x="3145" y="5771"/>
                  </ns1:lnTo>
                  <ns1:cubicBezTo>
                    <ns1:pt x="3203" y="5680"/>
                    <ns1:pt x="3260" y="5588"/>
                    <ns1:pt x="3317" y="5495"/>
                  </ns1:cubicBezTo>
                  <ns1:cubicBezTo>
                    <ns1:pt x="3324" y="5484"/>
                    <ns1:pt x="3330" y="5472"/>
                    <ns1:pt x="3338" y="5461"/>
                  </ns1:cubicBezTo>
                  <ns1:cubicBezTo>
                    <ns1:pt x="3338" y="5460"/>
                    <ns1:pt x="3338" y="5460"/>
                    <ns1:pt x="3338" y="5460"/>
                  </ns1:cubicBezTo>
                  <ns1:lnTo>
                    <ns1:pt x="3338" y="5460"/>
                  </ns1:lnTo>
                  <ns1:cubicBezTo>
                    <ns1:pt x="3339" y="5460"/>
                    <ns1:pt x="3341" y="5461"/>
                    <ns1:pt x="3344" y="5461"/>
                  </ns1:cubicBezTo>
                  <ns1:cubicBezTo>
                    <ns1:pt x="3352" y="5461"/>
                    <ns1:pt x="3367" y="5458"/>
                    <ns1:pt x="3370" y="5457"/>
                  </ns1:cubicBezTo>
                  <ns1:lnTo>
                    <ns1:pt x="3400" y="5451"/>
                  </ns1:lnTo>
                  <ns1:cubicBezTo>
                    <ns1:pt x="3425" y="5446"/>
                    <ns1:pt x="3448" y="5440"/>
                    <ns1:pt x="3473" y="5434"/>
                  </ns1:cubicBezTo>
                  <ns1:cubicBezTo>
                    <ns1:pt x="3520" y="5423"/>
                    <ns1:pt x="3566" y="5410"/>
                    <ns1:pt x="3611" y="5394"/>
                  </ns1:cubicBezTo>
                  <ns1:cubicBezTo>
                    <ns1:pt x="4769" y="5039"/>
                    <ns1:pt x="5558" y="3968"/>
                    <ns1:pt x="5556" y="2759"/>
                  </ns1:cubicBezTo>
                  <ns1:cubicBezTo>
                    <ns1:pt x="5556" y="2759"/>
                    <ns1:pt x="5556" y="2759"/>
                    <ns1:pt x="5556" y="2758"/>
                  </ns1:cubicBezTo>
                  <ns1:lnTo>
                    <ns1:pt x="5556" y="2758"/>
                  </ns1:lnTo>
                  <ns1:cubicBezTo>
                    <ns1:pt x="5556" y="2758"/>
                    <ns1:pt x="5556" y="2758"/>
                    <ns1:pt x="5556" y="2757"/>
                  </ns1:cubicBezTo>
                  <ns1:cubicBezTo>
                    <ns1:pt x="5553" y="1808"/>
                    <ns1:pt x="5066" y="928"/>
                    <ns1:pt x="4265" y="421"/>
                  </ns1:cubicBezTo>
                  <ns1:cubicBezTo>
                    <ns1:pt x="3823" y="141"/>
                    <ns1:pt x="3310" y="1"/>
                    <ns1:pt x="2796" y="1"/>
                  </ns1:cubicBezTo>
                  <ns1:close/>
                </ns1:path>
              </ns1:pathLst>
            </ns1:custGeom>
            <ns1:noFill/>
            <ns1:ln w="28575" cap="flat" cmpd="sng">
              <ns1:solidFill>
                <ns1:schemeClr val="accent5"/>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104" name="Google Shape;9942;p92">
              <ns1:extLst>
                <ns1:ext uri="{FF2B5EF4-FFF2-40B4-BE49-F238E27FC236}">
                  <ns2:creationId id="{121FE15F-6A10-494D-ACC9-7CC2A480A4DB}"/>
                </ns1:ext>
              </ns1:extLst>
            </ns0:cNvPr>
            <ns0:cNvGrpSpPr/>
            <ns0:nvPr/>
          </ns0:nvGrpSpPr>
          <ns0:grpSpPr>
            <ns1:xfrm>
              <ns1:off x="7410221" y="945585"/>
              <ns1:ext cx="399812" cy="306477"/>
              <ns1:chOff x="2567841" y="1994124"/>
              <ns1:chExt cx="399812" cy="306477"/>
            </ns1:xfrm>
            <ns1:solidFill>
              <ns1:srgbClr val="053058"/>
            </ns1:solidFill>
          </ns0:grpSpPr>
          <ns0:sp>
            <ns0:nvSpPr>
              <ns0:cNvPr id="105" name="Google Shape;9943;p92">
                <ns1:extLst>
                  <ns1:ext uri="{FF2B5EF4-FFF2-40B4-BE49-F238E27FC236}">
                    <ns2:creationId id="{B03F8E1C-20DA-4E98-A7AD-041B302D830F}"/>
                  </ns1:ext>
                </ns1:extLst>
              </ns0:cNvPr>
              <ns0:cNvSpPr/>
              <ns0:nvPr/>
            </ns0:nvSpPr>
            <ns0:spPr>
              <ns1:xfrm>
                <ns1:off x="2567841" y="1994124"/>
                <ns1:ext cx="399812" cy="306477"/>
              </ns1:xfrm>
              <ns1:custGeom>
                <ns1:avLst/>
                <ns1:gdLst/>
                <ns1:ahLst/>
                <ns1:cxnLst/>
                <ns1:rect l="l" t="t" r="r" b="b"/>
                <ns1:pathLst>
                  <ns1:path w="12551" h="9621" extrusionOk="0">
                    <ns1:moveTo>
                      <ns1:pt x="11157" y="346"/>
                    </ns1:moveTo>
                    <ns1:lnTo>
                      <ns1:pt x="11157" y="6584"/>
                    </ns1:lnTo>
                    <ns1:lnTo>
                      <ns1:pt x="1334" y="6584"/>
                    </ns1:lnTo>
                    <ns1:lnTo>
                      <ns1:pt x="1334" y="346"/>
                    </ns1:lnTo>
                    <ns1:close/>
                    <ns1:moveTo>
                      <ns1:pt x="7442" y="7930"/>
                    </ns1:moveTo>
                    <ns1:lnTo>
                      <ns1:pt x="7621" y="8561"/>
                    </ns1:lnTo>
                    <ns1:lnTo>
                      <ns1:pt x="4859" y="8561"/>
                    </ns1:lnTo>
                    <ns1:lnTo>
                      <ns1:pt x="5037" y="7930"/>
                    </ns1:lnTo>
                    <ns1:close/>
                    <ns1:moveTo>
                      <ns1:pt x="11217" y="6954"/>
                    </ns1:moveTo>
                    <ns1:lnTo>
                      <ns1:pt x="12038" y="8561"/>
                    </ns1:lnTo>
                    <ns1:lnTo>
                      <ns1:pt x="7990" y="8561"/>
                    </ns1:lnTo>
                    <ns1:lnTo>
                      <ns1:pt x="7776" y="7835"/>
                    </ns1:lnTo>
                    <ns1:cubicBezTo>
                      <ns1:pt x="7740" y="7680"/>
                      <ns1:pt x="7597" y="7573"/>
                      <ns1:pt x="7454" y="7573"/>
                    </ns1:cubicBezTo>
                    <ns1:lnTo>
                      <ns1:pt x="5013" y="7573"/>
                    </ns1:lnTo>
                    <ns1:cubicBezTo>
                      <ns1:pt x="4859" y="7573"/>
                      <ns1:pt x="4716" y="7680"/>
                      <ns1:pt x="4680" y="7835"/>
                    </ns1:cubicBezTo>
                    <ns1:lnTo>
                      <ns1:pt x="4478" y="8561"/>
                    </ns1:lnTo>
                    <ns1:lnTo>
                      <ns1:pt x="430" y="8561"/>
                    </ns1:lnTo>
                    <ns1:lnTo>
                      <ns1:pt x="1263" y="6954"/>
                    </ns1:lnTo>
                    <ns1:close/>
                    <ns1:moveTo>
                      <ns1:pt x="12157" y="8930"/>
                    </ns1:moveTo>
                    <ns1:lnTo>
                      <ns1:pt x="12157" y="9216"/>
                    </ns1:lnTo>
                    <ns1:lnTo>
                      <ns1:pt x="12169" y="9216"/>
                    </ns1:lnTo>
                    <ns1:cubicBezTo>
                      <ns1:pt x="12169" y="9239"/>
                      <ns1:pt x="12145" y="9275"/>
                      <ns1:pt x="12110" y="9275"/>
                    </ns1:cubicBezTo>
                    <ns1:lnTo>
                      <ns1:pt x="382" y="9275"/>
                    </ns1:lnTo>
                    <ns1:cubicBezTo>
                      <ns1:pt x="346" y="9275"/>
                      <ns1:pt x="322" y="9239"/>
                      <ns1:pt x="322" y="9216"/>
                    </ns1:cubicBezTo>
                    <ns1:lnTo>
                      <ns1:pt x="322" y="8930"/>
                    </ns1:lnTo>
                    <ns1:close/>
                    <ns1:moveTo>
                      <ns1:pt x="1334" y="0"/>
                    </ns1:moveTo>
                    <ns1:cubicBezTo>
                      <ns1:pt x="1144" y="0"/>
                      <ns1:pt x="977" y="167"/>
                      <ns1:pt x="977" y="357"/>
                    </ns1:cubicBezTo>
                    <ns1:lnTo>
                      <ns1:pt x="977" y="6739"/>
                    </ns1:lnTo>
                    <ns1:lnTo>
                      <ns1:pt x="1" y="8680"/>
                    </ns1:lnTo>
                    <ns1:lnTo>
                      <ns1:pt x="1" y="8692"/>
                    </ns1:lnTo>
                    <ns1:lnTo>
                      <ns1:pt x="1" y="8704"/>
                    </ns1:lnTo>
                    <ns1:lnTo>
                      <ns1:pt x="1" y="8728"/>
                    </ns1:lnTo>
                    <ns1:lnTo>
                      <ns1:pt x="1" y="8739"/>
                    </ns1:lnTo>
                    <ns1:lnTo>
                      <ns1:pt x="1" y="9204"/>
                    </ns1:lnTo>
                    <ns1:cubicBezTo>
                      <ns1:pt x="1" y="9442"/>
                      <ns1:pt x="191" y="9620"/>
                      <ns1:pt x="406" y="9620"/>
                    </ns1:cubicBezTo>
                    <ns1:lnTo>
                      <ns1:pt x="12133" y="9620"/>
                    </ns1:lnTo>
                    <ns1:cubicBezTo>
                      <ns1:pt x="12371" y="9620"/>
                      <ns1:pt x="12550" y="9418"/>
                      <ns1:pt x="12550" y="9204"/>
                    </ns1:cubicBezTo>
                    <ns1:lnTo>
                      <ns1:pt x="12526" y="8739"/>
                    </ns1:lnTo>
                    <ns1:lnTo>
                      <ns1:pt x="12526" y="8704"/>
                    </ns1:lnTo>
                    <ns1:lnTo>
                      <ns1:pt x="12526" y="8692"/>
                    </ns1:lnTo>
                    <ns1:lnTo>
                      <ns1:pt x="12526" y="8680"/>
                    </ns1:lnTo>
                    <ns1:lnTo>
                      <ns1:pt x="11550" y="6739"/>
                    </ns1:lnTo>
                    <ns1:lnTo>
                      <ns1:pt x="11550" y="357"/>
                    </ns1:lnTo>
                    <ns1:cubicBezTo>
                      <ns1:pt x="11550" y="167"/>
                      <ns1:pt x="11383" y="0"/>
                      <ns1:pt x="11193" y="0"/>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6" name="Google Shape;9944;p92">
                <ns1:extLst>
                  <ns1:ext uri="{FF2B5EF4-FFF2-40B4-BE49-F238E27FC236}">
                    <ns2:creationId id="{811FE3C3-C512-47B5-AE4F-4D9B864F5A94}"/>
                  </ns1:ext>
                </ns1:extLst>
              </ns0:cNvPr>
              <ns0:cNvSpPr/>
              <ns0:nvPr/>
            </ns0:nvSpPr>
            <ns0:spPr>
              <ns1:xfrm>
                <ns1:off x="2623237" y="2113963"/>
                <ns1:ext cx="287523" cy="77025"/>
              </ns1:xfrm>
              <ns1:custGeom>
                <ns1:avLst/>
                <ns1:gdLst/>
                <ns1:ahLst/>
                <ns1:cxnLst/>
                <ns1:rect l="l" t="t" r="r" b="b"/>
                <ns1:pathLst>
                  <ns1:path w="9026" h="2418" extrusionOk="0">
                    <ns1:moveTo>
                      <ns1:pt x="179" y="1"/>
                    </ns1:moveTo>
                    <ns1:cubicBezTo>
                      <ns1:pt x="72" y="1"/>
                      <ns1:pt x="0" y="96"/>
                      <ns1:pt x="0" y="179"/>
                    </ns1:cubicBezTo>
                    <ns1:lnTo>
                      <ns1:pt x="0" y="2132"/>
                    </ns1:lnTo>
                    <ns1:cubicBezTo>
                      <ns1:pt x="0" y="2299"/>
                      <ns1:pt x="131" y="2418"/>
                      <ns1:pt x="274" y="2418"/>
                    </ns1:cubicBezTo>
                    <ns1:lnTo>
                      <ns1:pt x="8727" y="2418"/>
                    </ns1:lnTo>
                    <ns1:cubicBezTo>
                      <ns1:pt x="8894" y="2418"/>
                      <ns1:pt x="9013" y="2287"/>
                      <ns1:pt x="9013" y="2132"/>
                    </ns1:cubicBezTo>
                    <ns1:lnTo>
                      <ns1:pt x="9013" y="179"/>
                    </ns1:lnTo>
                    <ns1:cubicBezTo>
                      <ns1:pt x="9025" y="96"/>
                      <ns1:pt x="8942" y="1"/>
                      <ns1:pt x="8835" y="1"/>
                    </ns1:cubicBezTo>
                    <ns1:cubicBezTo>
                      <ns1:pt x="8727" y="1"/>
                      <ns1:pt x="8656" y="96"/>
                      <ns1:pt x="8656" y="179"/>
                    </ns1:cubicBezTo>
                    <ns1:lnTo>
                      <ns1:pt x="8656" y="2049"/>
                    </ns1:lnTo>
                    <ns1:lnTo>
                      <ns1:pt x="357" y="2049"/>
                    </ns1:lnTo>
                    <ns1:lnTo>
                      <ns1:pt x="357" y="179"/>
                    </ns1:lnTo>
                    <ns1:cubicBezTo>
                      <ns1:pt x="357" y="84"/>
                      <ns1:pt x="262" y="1"/>
                      <ns1:pt x="179"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7" name="Google Shape;9945;p92">
                <ns1:extLst>
                  <ns1:ext uri="{FF2B5EF4-FFF2-40B4-BE49-F238E27FC236}">
                    <ns2:creationId id="{06063C23-03C6-4F87-9759-66D98679459F}"/>
                  </ns1:ext>
                </ns1:extLst>
              </ns0:cNvPr>
              <ns0:cNvSpPr/>
              <ns0:nvPr/>
            </ns0:nvSpPr>
            <ns0:spPr>
              <ns1:xfrm>
                <ns1:off x="2623237" y="2017251"/>
                <ns1:ext cx="287523" cy="77025"/>
              </ns1:xfrm>
              <ns1:custGeom>
                <ns1:avLst/>
                <ns1:gdLst/>
                <ns1:ahLst/>
                <ns1:cxnLst/>
                <ns1:rect l="l" t="t" r="r" b="b"/>
                <ns1:pathLst>
                  <ns1:path w="9026" h="2418" extrusionOk="0">
                    <ns1:moveTo>
                      <ns1:pt x="286" y="1"/>
                    </ns1:moveTo>
                    <ns1:cubicBezTo>
                      <ns1:pt x="119" y="1"/>
                      <ns1:pt x="0" y="143"/>
                      <ns1:pt x="0" y="286"/>
                    </ns1:cubicBezTo>
                    <ns1:lnTo>
                      <ns1:pt x="0" y="2239"/>
                    </ns1:lnTo>
                    <ns1:cubicBezTo>
                      <ns1:pt x="0" y="2346"/>
                      <ns1:pt x="84" y="2418"/>
                      <ns1:pt x="179" y="2418"/>
                    </ns1:cubicBezTo>
                    <ns1:cubicBezTo>
                      <ns1:pt x="286" y="2418"/>
                      <ns1:pt x="357" y="2322"/>
                      <ns1:pt x="357" y="2239"/>
                    </ns1:cubicBezTo>
                    <ns1:lnTo>
                      <ns1:pt x="357" y="382"/>
                    </ns1:lnTo>
                    <ns1:lnTo>
                      <ns1:pt x="8656" y="382"/>
                    </ns1:lnTo>
                    <ns1:lnTo>
                      <ns1:pt x="8656" y="2239"/>
                    </ns1:lnTo>
                    <ns1:cubicBezTo>
                      <ns1:pt x="8656" y="2346"/>
                      <ns1:pt x="8751" y="2418"/>
                      <ns1:pt x="8835" y="2418"/>
                    </ns1:cubicBezTo>
                    <ns1:cubicBezTo>
                      <ns1:pt x="8942" y="2418"/>
                      <ns1:pt x="9013" y="2322"/>
                      <ns1:pt x="9013" y="2239"/>
                    </ns1:cubicBezTo>
                    <ns1:lnTo>
                      <ns1:pt x="9013" y="286"/>
                    </ns1:lnTo>
                    <ns1:cubicBezTo>
                      <ns1:pt x="9025" y="143"/>
                      <ns1:pt x="8894" y="1"/>
                      <ns1:pt x="8727" y="1"/>
                    </ns1:cubicBezTo>
                    <ns1:close/>
                  </ns1:path>
                </ns1:pathLst>
              </ns1:custGeom>
              <ns1:grp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sp>
        <ns0:nvSpPr>
          <ns0:cNvPr id="108" name="Прямоугольник 107">
            <ns1:extLst>
              <ns1:ext uri="{FF2B5EF4-FFF2-40B4-BE49-F238E27FC236}">
                <ns2:creationId id="{6524D776-3420-4098-8041-95E105E5DAF4}"/>
              </ns1:ext>
            </ns1:extLst>
          </ns0:cNvPr>
          <ns0:cNvSpPr/>
          <ns0:nvPr/>
        </ns0:nvSpPr>
        <ns0:spPr>
          <ns1:xfrm>
            <ns1:off x="4728432" y="1740080"/>
            <ns1:ext cx="1897856" cy="584775"/>
          </ns1:xfrm>
          <ns1:prstGeom prst="rect">
            <ns1:avLst/>
          </ns1:prstGeom>
        </ns0:spPr>
        <ns0:txBody>
          <ns1:bodyPr wrap="square">
            <ns1:spAutoFit/>
          </ns1:bodyPr>
          <ns1:lstStyle/>
          <ns1:p>
            <ns1:pPr algn="ctr"/>
            <ns1:r>
              <ns1:rPr lang="ru-RU" sz="1600" dirty="0">
                <ns1:solidFill>
                  <ns1:srgbClr val="053058"/>
                </ns1:solidFill>
                <ns1:latin typeface="Bahnschrift SemiBold" panose="020B0502040204020203" pitchFamily="34" charset="0"/>
                <ns1:ea typeface="Calibri" panose="020F0502020204030204" pitchFamily="34" charset="0"/>
              </ns1:rPr>
              <ns1:t>Аналитикалық </ns1:t>
            </ns1:r>
            <ns1:r>
              <ns1:rPr lang="ru-RU" sz="1600" dirty="0" smtClean="0">
                <ns1:solidFill>
                  <ns1:srgbClr val="053058"/>
                </ns1:solidFill>
                <ns1:latin typeface="Bahnschrift SemiBold" panose="020B0502040204020203" pitchFamily="34" charset="0"/>
                <ns1:ea typeface="Calibri" panose="020F0502020204030204" pitchFamily="34" charset="0"/>
              </ns1:rPr>
              <ns1:t>функциясы</ns1:t>
            </ns1:r>
            <ns1:endParaRPr lang="ru-RU" sz="1600" dirty="0">
              <ns1:solidFill>
                <ns1:srgbClr val="053058"/>
              </ns1:solidFill>
              <ns1:latin typeface="Bahnschrift SemiBold" panose="020B0502040204020203" pitchFamily="34" charset="0"/>
            </ns1:endParaRPr>
          </ns1:p>
        </ns0:txBody>
      </ns0:sp>
      <ns0:sp>
        <ns0:nvSpPr>
          <ns0:cNvPr id="109" name="Прямоугольник 108">
            <ns1:extLst>
              <ns1:ext uri="{FF2B5EF4-FFF2-40B4-BE49-F238E27FC236}">
                <ns2:creationId id="{AE211246-5BB6-4F2A-BD9D-04D9710E69FB}"/>
              </ns1:ext>
            </ns1:extLst>
          </ns0:cNvPr>
          <ns0:cNvSpPr/>
          <ns0:nvPr/>
        </ns0:nvSpPr>
        <ns0:spPr>
          <ns1:xfrm>
            <ns1:off x="4182137" y="2273466"/>
            <ns1:ext cx="2625065" cy="1475404"/>
          </ns1:xfrm>
          <ns1:prstGeom prst="rect">
            <ns1:avLst/>
          </ns1:prstGeom>
        </ns0:spPr>
        <ns0:txBody>
          <ns1:bodyPr wrap="square">
            <ns1:spAutoFit/>
          </ns1:bodyPr>
          <ns1:lstStyle/>
          <ns1:p>
            <ns1:pPr marL="504825" algn="ctr">
              <ns1:lnSpc>
                <ns1:spcPct val="107000"/>
              </ns1:lnSpc>
            </ns1:pP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басқарушылық </ns1:t>
            </ns1:r>
            <ns1:r>
              <ns1:rPr lang="ru-RU" dirty="0">
                <ns1:latin typeface="Bahnschrift Light" panose="020B0502040204020203" pitchFamily="34" charset="0"/>
                <ns1:ea typeface="Calibri" panose="020F0502020204030204" pitchFamily="34" charset="0"/>
                <ns1:cs typeface="Times New Roman" panose="02020603050405020304" pitchFamily="18" charset="0"/>
              </ns1:rPr>
              <ns1:t>шешімдер </ns1:t>
            </ns1: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сүйенеді </ns1:t>
            </ns1:r>
            <ns1:r>
              <ns1:rPr lang="ru-RU" dirty="0">
                <ns1:latin typeface="Bahnschrift Light" panose="020B0502040204020203" pitchFamily="34" charset="0"/>
                <ns1:ea typeface="Calibri" panose="020F0502020204030204" pitchFamily="34" charset="0"/>
                <ns1:cs typeface="Times New Roman" panose="02020603050405020304" pitchFamily="18" charset="0"/>
              </ns1:rPr>
              <ns1:t>деректерге </ns1:t>
            </ns1: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интуитивті тәсілді жоққа шығаратын талдау </ns1:t>
            </ns1:r>
            <ns1:r>
              <ns1:rPr lang="ru-RU" dirty="0">
                <ns1:latin typeface="Bahnschrift Light" panose="020B0502040204020203" pitchFamily="34" charset="0"/>
                <ns1:ea typeface="Calibri" panose="020F0502020204030204" pitchFamily="34" charset="0"/>
                <ns1:cs typeface="Times New Roman" panose="02020603050405020304" pitchFamily="18" charset="0"/>
              </ns1:rPr>
              <ns1:t>қабылдауға </ns1:t>
            </ns1: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шешімдердің</ns1:t>
            </ns1:r>
            <ns1:endParaRPr lang="ru-RU" dirty="0">
              <ns1:latin typeface="Bahnschrift Light" panose="020B0502040204020203" pitchFamily="34" charset="0"/>
              <ns1:ea typeface="Calibri" panose="020F0502020204030204" pitchFamily="34" charset="0"/>
              <ns1:cs typeface="Times New Roman" panose="02020603050405020304" pitchFamily="18" charset="0"/>
            </ns1:endParaRPr>
          </ns1:p>
        </ns0:txBody>
      </ns0:sp>
      <ns0:sp>
        <ns0:nvSpPr>
          <ns0:cNvPr id="112" name="Прямоугольник 111">
            <ns1:extLst>
              <ns1:ext uri="{FF2B5EF4-FFF2-40B4-BE49-F238E27FC236}">
                <ns2:creationId id="{A6728A63-C3F9-4035-9269-71E0F9812AAD}"/>
              </ns1:ext>
            </ns1:extLst>
          </ns0:cNvPr>
          <ns0:cNvSpPr/>
          <ns0:nvPr/>
        </ns0:nvSpPr>
        <ns0:spPr>
          <ns1:xfrm>
            <ns1:off x="6845063" y="1747879"/>
            <ns1:ext cx="2166090" cy="584775"/>
          </ns1:xfrm>
          <ns1:prstGeom prst="rect">
            <ns1:avLst/>
          </ns1:prstGeom>
        </ns0:spPr>
        <ns0:txBody>
          <ns1:bodyPr wrap="square">
            <ns1:spAutoFit/>
          </ns1:bodyPr>
          <ns1:lstStyle/>
          <ns1:p>
            <ns1:pPr algn="ctr"/>
            <ns1:r>
              <ns1:rPr lang="ru-RU" sz="1600" dirty="0">
                <ns1:solidFill>
                  <ns1:srgbClr val="053058"/>
                </ns1:solidFill>
                <ns1:latin typeface="Bahnschrift SemiBold" panose="020B0502040204020203" pitchFamily="34" charset="0"/>
                <ns1:ea typeface="Calibri" panose="020F0502020204030204" pitchFamily="34" charset="0"/>
              </ns1:rPr>
              <ns1:t>Енгізу функциясы </ns1:t>
            </ns1:r>
            <ns1:r>
              <ns1:rPr lang="ru-RU" sz="1600" dirty="0" smtClean="0">
                <ns1:solidFill>
                  <ns1:srgbClr val="053058"/>
                </ns1:solidFill>
                <ns1:latin typeface="Bahnschrift SemiBold" panose="020B0502040204020203" pitchFamily="34" charset="0"/>
                <ns1:ea typeface="Calibri" panose="020F0502020204030204" pitchFamily="34" charset="0"/>
              </ns1:rPr>
              <ns1:t>инновацияларды енгізу</ns1:t>
            </ns1:r>
            <ns1:endParaRPr lang="ru-RU" sz="1600" dirty="0">
              <ns1:solidFill>
                <ns1:srgbClr val="053058"/>
              </ns1:solidFill>
              <ns1:latin typeface="Bahnschrift SemiBold" panose="020B0502040204020203" pitchFamily="34" charset="0"/>
            </ns1:endParaRPr>
          </ns1:p>
        </ns0:txBody>
      </ns0:sp>
      <ns0:sp>
        <ns0:nvSpPr>
          <ns0:cNvPr id="113" name="Прямоугольник 112">
            <ns1:extLst>
              <ns1:ext uri="{FF2B5EF4-FFF2-40B4-BE49-F238E27FC236}">
                <ns2:creationId id="{B653DA03-8128-477A-AB74-7318D97CA0B6}"/>
              </ns1:ext>
            </ns1:extLst>
          </ns0:cNvPr>
          <ns0:cNvSpPr/>
          <ns0:nvPr/>
        </ns0:nvSpPr>
        <ns0:spPr>
          <ns1:xfrm>
            <ns1:off x="6295522" y="2290354"/>
            <ns1:ext cx="2848478" cy="1936428"/>
          </ns1:xfrm>
          <ns1:prstGeom prst="rect">
            <ns1:avLst/>
          </ns1:prstGeom>
        </ns0:spPr>
        <ns0:txBody>
          <ns1:bodyPr wrap="square">
            <ns1:spAutoFit/>
          </ns1:bodyPr>
          <ns1:lstStyle/>
          <ns1:p>
            <ns1:pPr marL="504825" algn="ctr">
              <ns1:lnSpc>
                <ns1:spcPct val="107000"/>
              </ns1:lnSpc>
            </ns1:pP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ұсынады </ns1:t>
            </ns1:r>
            <ns1:r>
              <ns1:rPr lang="ru-RU" dirty="0">
                <ns1:latin typeface="Bahnschrift Light" panose="020B0502040204020203" pitchFamily="34" charset="0"/>
                <ns1:ea typeface="Calibri" panose="020F0502020204030204" pitchFamily="34" charset="0"/>
                <ns1:cs typeface="Times New Roman" panose="02020603050405020304" pitchFamily="18" charset="0"/>
              </ns1:rPr>
              <ns1:t>туындайтын проблемаларды шешудің жаңа жолдарын табу, </ns1:t>
            </ns1: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егер дәстүрлі болса </ns1:t>
            </ns1:r>
            <ns1:r>
              <ns1:rPr lang="ru-RU" dirty="0">
                <ns1:latin typeface="Bahnschrift Light" panose="020B0502040204020203" pitchFamily="34" charset="0"/>
                <ns1:ea typeface="Calibri" panose="020F0502020204030204" pitchFamily="34" charset="0"/>
                <ns1:cs typeface="Times New Roman" panose="02020603050405020304" pitchFamily="18" charset="0"/>
              </ns1:rPr>
              <ns1:t>тәсілдер жұмыс істемейді немесе қазіргі заманғы әдістерде тиімсіз деп танылады </ns1:t>
            </ns1:r>
            <ns1:r>
              <ns1:rPr lang="ru-RU" dirty="0" smtClean="0">
                <ns1:latin typeface="Bahnschrift Light" panose="020B0502040204020203" pitchFamily="34" charset="0"/>
                <ns1:ea typeface="Calibri" panose="020F0502020204030204" pitchFamily="34" charset="0"/>
                <ns1:cs typeface="Times New Roman" panose="02020603050405020304" pitchFamily="18" charset="0"/>
              </ns1:rPr>
              <ns1:t>шындықтарда</ns1:t>
            </ns1:r>
            <ns1:endParaRPr lang="ru-RU" dirty="0">
              <ns1:latin typeface="Bahnschrift Light" panose="020B0502040204020203" pitchFamily="34" charset="0"/>
              <ns1:ea typeface="Calibri" panose="020F0502020204030204" pitchFamily="34" charset="0"/>
              <ns1:cs typeface="Times New Roman" panose="02020603050405020304" pitchFamily="18" charset="0"/>
            </ns1:endParaRPr>
          </ns1:p>
        </ns0:txBody>
      </ns0:sp>
    </ns0:spTree>
    <ns0:extLst>
      <ns0:ext uri="{BB962C8B-B14F-4D97-AF65-F5344CB8AC3E}">
        <ns5:creationId val="2174077133"/>
      </ns0:ext>
    </ns0:extLst>
  </ns0:cSld>
  <ns0:clrMapOvr>
    <ns1:masterClrMapping/>
  </ns0:clrMapOvr>
</ns0:sld>
</file>

<file path=ppt/slides/slide12.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80789" y="57773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586351" y="7143"/>
            <ns1:ext cx="7773282" cy="584775"/>
          </ns1:xfrm>
          <ns1:prstGeom prst="rect">
            <ns1:avLst/>
          </ns1:prstGeom>
        </ns0:spPr>
        <ns0:txBody>
          <ns1:bodyPr wrap="none">
            <ns1:spAutoFit/>
          </ns1:bodyPr>
          <ns1:lstStyle/>
          <ns1:p>
            <ns1:r>
              <ns1:rPr lang="en-US" sz="16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rPr>
              <ns1:t>I. </ns1:t>
            </ns1:r>
            <ns1:r>
              <ns1:rPr lang="ru-RU" sz="16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rPr>
              <ns1:t>БАҚЫЛАУ </ns1:t>
            </ns1:r>
            <ns1:r>
              <ns1:rPr lang="ru-RU" sz="1600" b="1" dirty="0">
                <ns1:solidFill>
                  <ns1:schemeClr val="tx2">
                    <ns1:lumMod val="75000"/>
                    <ns1:lumOff val="25000"/>
                  </ns1:schemeClr>
                </ns1:solidFill>
                <ns1:latin typeface="Bahnschrift SemiBold" panose="020B0502040204020203" pitchFamily="34" charset="0"/>
                <ns1:ea typeface="Calibri" panose="020F0502020204030204" pitchFamily="34" charset="0"/>
              </ns1:rPr>
              <ns1:t>НОРМАТИВТІК ҚҰЖАТТАРДЫҢ ОРЫНДАЛУЫНА ЖӘНЕ ЖҮРГІЗІЛУІНЕ </ns1:t>
            </ns1:r>
            <ns1:endParaRPr lang="ru-RU" sz="16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endParaRPr>
          </ns1:p>
          <ns1:p>
            <ns1:pPr algn="ctr"/>
            <ns1:r>
              <ns1:rPr lang="ru-RU" sz="16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rPr>
              <ns1:t>ТАЛАПТАРҒА СӘЙКЕС МЕКТЕП ҚҰЖАТТАМАСЫНЫҢ</ns1:t>
            </ns1:r>
            <ns1:endParaRPr lang="ru-RU" sz="1600" b="1" dirty="0">
              <ns1:solidFill>
                <ns1:schemeClr val="tx2">
                  <ns1:lumMod val="75000"/>
                  <ns1:lumOff val="25000"/>
                </ns1:schemeClr>
              </ns1:solidFill>
              <ns1:latin typeface="Bahnschrift SemiBold" panose="020B0502040204020203" pitchFamily="34" charset="0"/>
              <ns1:ea typeface="Calibri" panose="020F0502020204030204" pitchFamily="34" charset="0"/>
            </ns1:endParaRPr>
          </ns1:p>
        </ns0:txBody>
      </ns0:sp>
      <ns0:graphicFrame>
        <ns0:nvGraphicFramePr>
          <ns0:cNvPr id="5" name="Таблица 4"/>
          <ns0:cNvGraphicFramePr>
            <ns1:graphicFrameLocks noGrp="1"/>
          </ns0:cNvGraphicFramePr>
          <ns0:nvPr>
            <ns0:extLst>
              <ns0:ext uri="{D42A27DB-BD31-4B8C-83A1-F6EECF244321}">
                <ns5:modId val="2606105637"/>
              </ns0:ext>
            </ns0:extLst>
          </ns0:nvPr>
        </ns0:nvGraphicFramePr>
        <ns0:xfrm>
          <ns1:off x="53455" y="672859"/>
          <ns1:ext cx="9042919" cy="4394441"/>
        </ns0:xfrm>
        <ns1:graphic>
          <ns1:graphicData uri="http://schemas.openxmlformats.org/drawingml/2006/table">
            <ns1:tbl>
              <ns1:tblPr bandRow="1">
                <ns1:tableStyleId>{5C22544A-7EE6-4342-B048-85BDC9FD1C3A}</ns1:tableStyleId>
              </ns1:tblPr>
              <ns1:tblGrid>
                <ns1:gridCol w="2019648">
                  <ns1:extLst>
                    <ns1:ext uri="{9D8B030D-6E8A-4147-A177-3AD203B41FA5}">
                      <ns2:colId val="20000"/>
                    </ns1:ext>
                  </ns1:extLst>
                </ns1:gridCol>
                <ns1:gridCol w="3274501">
                  <ns1:extLst>
                    <ns1:ext uri="{9D8B030D-6E8A-4147-A177-3AD203B41FA5}">
                      <ns2:colId val="20001"/>
                    </ns1:ext>
                  </ns1:extLst>
                </ns1:gridCol>
                <ns1:gridCol w="3748770">
                  <ns1:extLst>
                    <ns1:ext uri="{9D8B030D-6E8A-4147-A177-3AD203B41FA5}">
                      <ns2:colId val="20002"/>
                    </ns1:ext>
                  </ns1:extLst>
                </ns1:gridCol>
              </ns1:tblGrid>
              <ns1:tr h="264277">
                <ns1:tc>
                  <ns1:txBody>
                    <ns1:bodyPr/>
                    <ns1:lstStyle/>
                    <ns1:p>
                      <ns1:pPr algn="ctr">
                        <ns1:lnSpc>
                          <ns1:spcPct val="100000"/>
                        </ns1:lnSpc>
                        <ns1:spcAft>
                          <ns1:spcPts val="0"/>
                        </ns1:spcAft>
                      </ns1:pPr>
                      <ns1:r>
                        <ns1:rPr lang="kk-KZ" sz="1200" b="1" dirty="0">
                          <ns1:effectLst/>
                          <ns1:latin typeface="Times New Roman"/>
                          <ns1:ea typeface="Times New Roman"/>
                        </ns1:rPr>
                        <ns1:t>Бақылау объектісі</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Проблемалар, тәуекелдер</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Басқарушылық шешімдердің нұсқалары</ns1:t>
                      </ns1:r>
                      <ns1:endParaRPr lang="ru-RU" sz="1050" dirty="0">
                        <ns1:effectLst/>
                        <ns1:latin typeface="Calibri"/>
                        <ns1:ea typeface="Calibri"/>
                      </ns1:endParaRPr>
                    </ns1:p>
                  </ns1:txBody>
                  <ns1:tcPr marL="68580" marR="68580" marT="0" marB="0" anchor="ctr"/>
                </ns1:tc>
                <ns1:extLst>
                  <ns1:ext uri="{0D108BD9-81ED-4DB2-BD59-A6C34878D82A}">
                    <ns2:rowId val="10000"/>
                  </ns1:ext>
                </ns1:extLst>
              </ns1:tr>
              <ns1:tr h="4130164">
                <ns1:tc>
                  <ns1:txBody>
                    <ns1:bodyPr/>
                    <ns1:lstStyle/>
                    <ns1:p>
                      <ns1:pPr algn="just">
                        <ns1:lnSpc>
                          <ns1:spcPct val="100000"/>
                        </ns1:lnSpc>
                        <ns1:spcAft>
                          <ns1:spcPts val="0"/>
                        </ns1:spcAft>
                      </ns1:pPr>
                      <ns1:endParaRPr lang="ru-RU" sz="1100" dirty="0" smtClean="0">
                        <ns1:effectLst/>
                        <ns1:latin typeface="Times New Roman"/>
                        <ns1:ea typeface="Times New Roman"/>
                      </ns1:endParaRPr>
                    </ns1:p>
                    <ns1:p>
                      <ns1:pPr algn="just">
                        <ns1:lnSpc>
                          <ns1:spcPct val="100000"/>
                        </ns1:lnSpc>
                        <ns1:spcAft>
                          <ns1:spcPts val="0"/>
                        </ns1:spcAft>
                      </ns1:pPr>
                      <ns1:r>
                        <ns1:rPr lang="ru-RU" sz="1100" dirty="0" smtClean="0">
                          <ns1:effectLst/>
                          <ns1:latin typeface="Times New Roman"/>
                          <ns1:ea typeface="Times New Roman"/>
                        </ns1:rPr>
                        <ns1:t>Орындалуы </ns1:t>
                      </ns1:r>
                      <ns1:r>
                        <ns1:rPr lang="ru-RU" sz="1100" dirty="0">
                          <ns1:effectLst/>
                          <ns1:latin typeface="Times New Roman"/>
                          <ns1:ea typeface="Times New Roman"/>
                        </ns1:rPr>
                        <ns1:t>талаптардың</ns1:t>
                      </ns1:r>
                      <ns1:r>
                        <ns1:rPr lang="kk-KZ" sz="1100" dirty="0">
                          <ns1:effectLst/>
                          <ns1:latin typeface="Times New Roman"/>
                          <ns1:ea typeface="Times New Roman"/>
                        </ns1:rPr>
                        <ns1:t>риказ</ns1:t>
                      </ns1:r>
                      <ns1:r>
                        <ns1:rPr lang="ru-RU" sz="1100" dirty="0">
                          <ns1:effectLst/>
                          <ns1:latin typeface="Times New Roman"/>
                          <ns1:ea typeface="Times New Roman"/>
                        </ns1:rPr>
                        <ns1:t>а</ns1:t>
                      </ns1:r>
                      <ns1:r>
                        <ns1:rPr lang="kk-KZ" sz="1100" dirty="0">
                          <ns1:effectLst/>
                          <ns1:latin typeface="Times New Roman"/>
                          <ns1:ea typeface="Times New Roman"/>
                        </ns1:rPr>
                        <ns1:t> М</ns1:t>
                      </ns1:r>
                      <ns1:r>
                        <ns1:rPr lang="ru-RU" sz="1100" dirty="0" err="1">
                          <ns1:effectLst/>
                          <ns1:latin typeface="Times New Roman"/>
                          <ns1:ea typeface="Times New Roman"/>
                        </ns1:rPr>
                        <ns1:t>инистра</ns1:t>
                      </ns1:r>
                      <ns1:r>
                        <ns1:rPr lang="ru-RU" sz="1100" dirty="0">
                          <ns1:effectLst/>
                          <ns1:latin typeface="Times New Roman"/>
                          <ns1:ea typeface="Times New Roman"/>
                        </ns1:rPr>
                        <ns1:t> Қазақстан Республикасының білім және ғылым министрлігі </ns1:t>
                      </ns1:r>
                      <ns1:r>
                        <ns1:rPr lang="kk-KZ" sz="1100" dirty="0">
                          <ns1:effectLst/>
                          <ns1:latin typeface="Times New Roman"/>
                          <ns1:ea typeface="Times New Roman"/>
                        </ns1:rPr>
                        <ns1:t>2008 жылғы 18 наурыздағы № 125 "Орта, техникалық және кәсіптік, орта білімнен кейінгі білім беру ұйымдары үшін білім алушылардың үлгеріміне ағымдық бақылаудың, аралық және қорытынды аттестаттаудың үлгілік ережелерін бекіту туралы".</ns1:t>
                      </ns1:r>
                      <ns1:endParaRPr lang="ru-RU" sz="1050" dirty="0">
                        <ns1:effectLst/>
                        <ns1:latin typeface="Calibri"/>
                        <ns1:ea typeface="Calibri"/>
                      </ns1:endParaRPr>
                    </ns1:p>
                  </ns1:txBody>
                  <ns1:tcPr marL="68580" marR="68580" marT="0" marB="0"/>
                </ns1:tc>
                <ns1:tc>
                  <ns1:txBody>
                    <ns1:bodyPr/>
                    <ns1:lstStyle/>
                    <ns1:p>
                      <ns1:pPr algn="just">
                        <ns1:lnSpc>
                          <ns1:spcPct val="100000"/>
                        </ns1:lnSpc>
                        <ns1:spcAft>
                          <ns1:spcPts val="0"/>
                        </ns1:spcAft>
                      </ns1:pPr>
                      <ns1:r>
                        <ns1:rPr lang="kk-KZ" sz="1100" dirty="0">
                          <ns1:effectLst/>
                          <ns1:latin typeface="Times New Roman"/>
                          <ns1:ea typeface="Times New Roman"/>
                        </ns1:rPr>
                        <ns1:t>1. </ns1:t>
                      </ns1:r>
                      <ns1:r>
                        <ns1:rPr lang="ru-RU" sz="1100" dirty="0">
                          <ns1:effectLst/>
                          <ns1:latin typeface="Times New Roman"/>
                          <ns1:ea typeface="Times New Roman"/>
                        </ns1:rPr>
                        <ns1:t>Үлгерімге ағымдағы бақылау жүргізуге қойылатын талаптардың бұзылу тәуекелі (</ns1:t>
                      </ns1:r>
                      <ns1:r>
                        <ns1:rPr lang="ru-RU" sz="1100" dirty="0" err="1">
                          <ns1:effectLst/>
                          <ns1:latin typeface="Times New Roman"/>
                          <ns1:ea typeface="Times New Roman"/>
                        </ns1:rPr>
                        <ns1:t>қалыптастырушы</ns1:t>
                      </ns1:r>
                      <ns1:r>
                        <ns1:rPr lang="ru-RU" sz="1100" dirty="0">
                          <ns1:effectLst/>
                          <ns1:latin typeface="Times New Roman"/>
                          <ns1:ea typeface="Times New Roman"/>
                        </ns1:rPr>
                        <ns1:t> бағалау, үшін ең жоғары балл </ns1:t>
                      </ns1:r>
                      <ns1:r>
                        <ns1:rPr lang="ru-RU" sz="1100" dirty="0" err="1">
                          <ns1:effectLst/>
                          <ns1:latin typeface="Times New Roman"/>
                          <ns1:ea typeface="Times New Roman"/>
                        </ns1:rPr>
                        <ns1:t>жиынтық</ns1:t>
                      </ns1:r>
                      <ns1:r>
                        <ns1:rPr lang="ru-RU" sz="1100" dirty="0">
                          <ns1:effectLst/>
                          <ns1:latin typeface="Times New Roman"/>
                          <ns1:ea typeface="Times New Roman"/>
                        </ns1:rPr>
                        <ns1:t> бөлім бойынша бағалау (БЖБ), жұмыс кестесі  </ns1:t>
                      </ns1:r>
                      <ns1:r>
                        <ns1:rPr lang="ru-RU" sz="1100" dirty="0" err="1">
                          <ns1:effectLst/>
                          <ns1:latin typeface="Times New Roman"/>
                          <ns1:ea typeface="Times New Roman"/>
                        </ns1:rPr>
                        <ns1:t>жиынтық бағалауға</ns1:t>
                      </ns1:r>
                      <ns1:r>
                        <ns1:rPr lang="ru-RU" sz="1100" dirty="0">
                          <ns1:effectLst/>
                          <ns1:latin typeface="Times New Roman"/>
                          <ns1:ea typeface="Times New Roman"/>
                        </ns1:rPr>
                        <ns1:t> тоқсандық бағалау (ТЖБ), ерекше білім берілуіне қажеттілігі бар білім алушыларды үйде оқытуды бағалау </ns1:t>
                      </ns1:r>
                      <ns1:r>
                        <ns1:rPr lang="ru-RU" sz="1100" dirty="0" smtClean="0">
                          <ns1:effectLst/>
                          <ns1:latin typeface="Times New Roman"/>
                          <ns1:ea typeface="Times New Roman"/>
                        </ns1:rPr>
                        <ns1:t>(ОП), </ns1:t>
                      </ns1:r>
                      <ns1:r>
                        <ns1:rPr lang="ru-RU" sz="1100" dirty="0">
                          <ns1:effectLst/>
                          <ns1:latin typeface="Times New Roman"/>
                          <ns1:ea typeface="Times New Roman"/>
                        </ns1:rPr>
                        <ns1:t>"есепке жатқызылатын" / "есепке жатқызылмайтын" заттардың тізбесі)</ns1:t>
                      </ns1:r>
                      <ns1:endParaRPr lang="ru-RU" sz="1050" dirty="0">
                        <ns1:effectLst/>
                        <ns1:latin typeface="Calibri"/>
                        <ns1:ea typeface="Calibri"/>
                      </ns1:endParaRPr>
                    </ns1:p>
                    <ns1:p>
                      <ns1:pPr algn="just">
                        <ns1:lnSpc>
                          <ns1:spcPct val="100000"/>
                        </ns1:lnSpc>
                        <ns1:spcAft>
                          <ns1:spcPts val="0"/>
                        </ns1:spcAft>
                      </ns1:pPr>
                      <ns1:r>
                        <ns1:rPr lang="kk-KZ" sz="1100" dirty="0">
                          <ns1:effectLst/>
                          <ns1:latin typeface="Times New Roman"/>
                          <ns1:ea typeface="Times New Roman"/>
                        </ns1:rPr>
                        <ns1:t>2. Қорытынды аттестаттауға дайындық сабақтарында сапасыз тапсырмаларды қолдану қаупі</ns1:t>
                      </ns1:r>
                      <ns1:r>
                        <ns1:rPr lang="ru-RU" sz="1100" dirty="0">
                          <ns1:effectLst/>
                          <ns1:latin typeface="Times New Roman"/>
                          <ns1:ea typeface="Times New Roman"/>
                        </ns1:rPr>
                        <ns1:t>. </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3. </ns1:t>
                      </ns1:r>
                      <ns1:r>
                        <ns1:rPr lang="kk-KZ" sz="1100" dirty="0">
                          <ns1:effectLst/>
                          <ns1:latin typeface="Times New Roman"/>
                          <ns1:ea typeface="Times New Roman"/>
                        </ns1:rPr>
                        <ns1:t>Оқу пәндері бойынша тиімсіз консультациялар өткізу (жүйелі мониторинг арқылы анықтау).</ns1:t>
                      </ns1:r>
                      <ns1:endParaRPr lang="ru-RU" sz="1050" dirty="0">
                        <ns1:effectLst/>
                        <ns1:latin typeface="Calibri"/>
                        <ns1:ea typeface="Calibri"/>
                      </ns1:endParaRPr>
                    </ns1:p>
                    <ns1:p>
                      <ns1:pPr algn="just">
                        <ns1:lnSpc>
                          <ns1:spcPct val="100000"/>
                        </ns1:lnSpc>
                        <ns1:spcAft>
                          <ns1:spcPts val="0"/>
                        </ns1:spcAft>
                      </ns1:pPr>
                      <ns1:r>
                        <ns1:rPr lang="ru-RU" sz="1100" dirty="0" smtClean="0">
                          <ns1:effectLst/>
                          <ns1:latin typeface="Times New Roman"/>
                          <ns1:ea typeface="Times New Roman"/>
                        </ns1:rPr>
                        <ns1:t>4.</ns1:t>
                      </ns1:r>
                      <ns1:r>
                        <ns1:rPr lang="ru-RU" sz="1100" baseline="0" dirty="0" smtClean="0">
                          <ns1:effectLst/>
                          <ns1:latin typeface="Times New Roman"/>
                          <ns1:ea typeface="Times New Roman"/>
                        </ns1:rPr>
                        <ns1:t> </ns1:t>
                      </ns1:r>
                      <ns1:r>
                        <ns1:rPr lang="kk-KZ" sz="1100" dirty="0" smtClean="0">
                          <ns1:effectLst/>
                          <ns1:latin typeface="Times New Roman"/>
                          <ns1:ea typeface="Times New Roman"/>
                        </ns1:rPr>
                        <ns1:t>Тәуекел </ns1:t>
                      </ns1:r>
                      <ns1:r>
                        <ns1:rPr lang="kk-KZ" sz="1100" dirty="0">
                          <ns1:effectLst/>
                          <ns1:latin typeface="Times New Roman"/>
                          <ns1:ea typeface="Times New Roman"/>
                        </ns1:rPr>
                        <ns1:t>сапасыз жүргізу және БЖБ нәтижелерін біржақты талдау, ОП.</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5</ns1:t>
                      </ns1:r>
                      <ns1:r>
                        <ns1:rPr lang="kk-KZ" sz="1100" dirty="0">
                          <ns1:effectLst/>
                          <ns1:latin typeface="Times New Roman"/>
                          <ns1:ea typeface="Times New Roman"/>
                        </ns1:rPr>
                        <ns1:t>. Білім алушыларды қорытынды аттестаттау кестесін құрастыру кезінде қателердің болу қаупі.</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6</ns1:t>
                      </ns1:r>
                      <ns1:r>
                        <ns1:rPr lang="kk-KZ" sz="1100" dirty="0">
                          <ns1:effectLst/>
                          <ns1:latin typeface="Times New Roman"/>
                          <ns1:ea typeface="Times New Roman"/>
                        </ns1:rPr>
                        <ns1:t>. Қорытынды аттестаттау бойынша емтихан хаттамаларын қате толтыру қаупі</ns1:t>
                      </ns1:r>
                      <ns1:endParaRPr lang="ru-RU" sz="1050" dirty="0">
                        <ns1:effectLst/>
                        <ns1:latin typeface="Calibri"/>
                        <ns1:ea typeface="Calibri"/>
                      </ns1:endParaRPr>
                    </ns1:p>
                    <ns1:p>
                      <ns1:pPr>
                        <ns1:lnSpc>
                          <ns1:spcPct val="100000"/>
                        </ns1:lnSpc>
                        <ns1:spcAft>
                          <ns1:spcPts val="0"/>
                        </ns1:spcAft>
                      </ns1:pPr>
                      <ns1:r>
                        <ns1:rPr lang="ru-RU" sz="1100" dirty="0">
                          <ns1:effectLst/>
                          <ns1:latin typeface="Times New Roman"/>
                          <ns1:ea typeface="Times New Roman"/>
                        </ns1:rPr>
                        <ns1:t>7. Сәйкес келмеу қаупі </ns1:t>
                      </ns1:r>
                      <ns1:r>
                        <ns1:rPr lang="ru-RU" sz="1100" dirty="0" err="1">
                          <ns1:effectLst/>
                          <ns1:latin typeface="Times New Roman"/>
                          <ns1:ea typeface="Times New Roman"/>
                        </ns1:rPr>
                        <ns1:t>талаптарык</ns1:t>
                      </ns1:r>
                      <ns1:r>
                        <ns1:rPr lang="ru-RU" sz="1100" dirty="0">
                          <ns1:effectLst/>
                          <ns1:latin typeface="Times New Roman"/>
                          <ns1:ea typeface="Times New Roman"/>
                        </ns1:rPr>
                        <ns1:t> қорытынды аттестаттау жөніндегі комиссияның жұмысы туралы (бағалаудың объективтілігі, академиялық адалдықтың бұзылуы)</ns1:t>
                      </ns1:r>
                      <ns1:endParaRPr lang="ru-RU" sz="1050" dirty="0">
                        <ns1:effectLst/>
                        <ns1:latin typeface="Calibri"/>
                        <ns1:ea typeface="Calibri"/>
                      </ns1:endParaRPr>
                    </ns1:p>
                  </ns1:txBody>
                  <ns1:tcPr marL="68580" marR="68580" marT="0" marB="0" anchor="ctr"/>
                </ns1:tc>
                <ns1:tc>
                  <ns1:txBody>
                    <ns1:bodyPr/>
                    <ns1:lstStyle/>
                    <ns1:p>
                      <ns1:pPr algn="just">
                        <ns1:lnSpc>
                          <ns1:spcPct val="100000"/>
                        </ns1:lnSpc>
                        <ns1:spcAft>
                          <ns1:spcPts val="0"/>
                        </ns1:spcAft>
                      </ns1:pPr>
                      <ns1:r>
                        <ns1:rPr lang="ru-RU" sz="1100" dirty="0">
                          <ns1:effectLst/>
                          <ns1:latin typeface="Times New Roman"/>
                          <ns1:ea typeface="Times New Roman"/>
                        </ns1:rPr>
                        <ns1:t>Әдістемелік бірлестіктің отырысында келесі мәселелерді қарау: </ns1:t>
                      </ns1:r>
                      <ns1:endParaRPr lang="ru-RU" sz="1050" dirty="0">
                        <ns1:effectLst/>
                        <ns1:latin typeface="Calibri"/>
                        <ns1:ea typeface="Calibri"/>
                      </ns1:endParaRPr>
                    </ns1:p>
                    <ns1:p>
                      <ns1:pPr marL="171450" indent="-171450" algn="just">
                        <ns1:lnSpc>
                          <ns1:spcPct val="100000"/>
                        </ns1:lnSpc>
                        <ns1:spcAft>
                          <ns1:spcPts val="0"/>
                        </ns1:spcAft>
                        <ns1:buFontTx/>
                        <ns1:buChar char="-"/>
                      </ns1:pPr>
                      <ns1:r>
                        <ns1:rPr lang="ru-RU" sz="1100" dirty="0" smtClean="0">
                          <ns1:effectLst/>
                          <ns1:latin typeface="Times New Roman"/>
                          <ns1:ea typeface="Times New Roman"/>
                        </ns1:rPr>
                        <ns1:t>сәйкестік </ns1:t>
                      </ns1:r>
                      <ns1:r>
                        <ns1:rPr lang="ru-RU" sz="1100" dirty="0">
                          <ns1:effectLst/>
                          <ns1:latin typeface="Times New Roman"/>
                          <ns1:ea typeface="Times New Roman"/>
                        </ns1:rPr>
                        <ns1:t>оқыту мақсаттарына арналған тапсырмалар, </ns1:t>
                      </ns1:r>
                      <ns1:endParaRPr lang="ru-RU" sz="1100" dirty="0" smtClean="0">
                        <ns1:effectLst/>
                        <ns1:latin typeface="Times New Roman"/>
                        <ns1:ea typeface="Times New Roman"/>
                      </ns1:endParaRPr>
                    </ns1:p>
                    <ns1:p>
                      <ns1:pPr algn="just">
                        <ns1:lnSpc>
                          <ns1:spcPct val="100000"/>
                        </ns1:lnSpc>
                        <ns1:spcAft>
                          <ns1:spcPts val="0"/>
                        </ns1:spcAft>
                      </ns1:pPr>
                      <ns1:r>
                        <ns1:rPr lang="ru-RU" sz="1100" dirty="0" smtClean="0">
                          <ns1:effectLst/>
                          <ns1:latin typeface="Times New Roman"/>
                          <ns1:ea typeface="Times New Roman"/>
                        </ns1:rPr>
                        <ns1:t>- </ns1:t>
                      </ns1:r>
                      <ns1:r>
                        <ns1:rPr lang="ru-RU" sz="1100" dirty="0">
                          <ns1:effectLst/>
                          <ns1:latin typeface="Times New Roman"/>
                          <ns1:ea typeface="Times New Roman"/>
                        </ns1:rPr>
                        <ns1:t>тапсырмаларды орындауға арналған нұсқаулықтардың болуы, </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 орындалу уақыты, </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 тілдік пәндер бойынша бағалаудың төрт түрі бойынша ерекшеліктері </ns1:t>
                      </ns1:r>
                      <ns1:r>
                        <ns1:rPr lang="ru-RU" sz="1100" dirty="0" err="1">
                          <ns1:effectLst/>
                          <ns1:latin typeface="Times New Roman"/>
                          <ns1:ea typeface="Times New Roman"/>
                        </ns1:rPr>
                        <ns1:t>сөзбен</ns1:t>
                      </ns1:r>
                      <ns1:r>
                        <ns1:rPr lang="ru-RU" sz="1100" dirty="0">
                          <ns1:effectLst/>
                          <ns1:latin typeface="Times New Roman"/>
                          <ns1:ea typeface="Times New Roman"/>
                        </ns1:rPr>
                        <ns1:t> қызметтің (қызметтің)</ns1:t>
                      </ns1:r>
                      <ns1:r>
                        <ns1:rPr lang="ru-RU" sz="1100" dirty="0" err="1">
                          <ns1:effectLst/>
                          <ns1:latin typeface="Times New Roman"/>
                          <ns1:ea typeface="Times New Roman"/>
                        </ns1:rPr>
                        <ns1:t>тыңдалым жүргізу</ns1:t>
                      </ns1:r>
                      <ns1:r>
                        <ns1:rPr lang="ru-RU" sz="1100" dirty="0">
                          <ns1:effectLst/>
                          <ns1:latin typeface="Times New Roman"/>
                          <ns1:ea typeface="Times New Roman"/>
                        </ns1:rPr>
                        <ns1:t> (тыңдау), сөйлеу, оқу, жазу),</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 дағдыларды бағалау регламенті </ns1:t>
                      </ns1:r>
                      <ns1:r>
                        <ns1:rPr lang="ru-RU" sz="1100" dirty="0" err="1">
                          <ns1:effectLst/>
                          <ns1:latin typeface="Times New Roman"/>
                          <ns1:ea typeface="Times New Roman"/>
                        </ns1:rPr>
                        <ns1:t>тыңдалым жүргізу</ns1:t>
                      </ns1:r>
                      <ns1:r>
                        <ns1:rPr lang="ru-RU" sz="1100" dirty="0">
                          <ns1:effectLst/>
                          <ns1:latin typeface="Times New Roman"/>
                          <ns1:ea typeface="Times New Roman"/>
                        </ns1:rPr>
                        <ns1:t> (тыңдаулар) және сөйлеулер.</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 </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Директордың оқу ісі жөніндегі орынбасарларының, үйлестірушілердің жұмысын күшейту </ns1:t>
                      </ns1:r>
                      <ns1:r>
                        <ns1:rPr lang="ru-RU" sz="1100" dirty="0" err="1">
                          <ns1:effectLst/>
                          <ns1:latin typeface="Times New Roman"/>
                          <ns1:ea typeface="Times New Roman"/>
                        </ns1:rPr>
                        <ns1:t>өлшемшарттық</ns1:t>
                      </ns1:r>
                      <ns1:r>
                        <ns1:rPr lang="ru-RU" sz="1100" dirty="0">
                          <ns1:effectLst/>
                          <ns1:latin typeface="Times New Roman"/>
                          <ns1:ea typeface="Times New Roman"/>
                        </ns1:rPr>
                        <ns1:t> бағалау, тәлімгерлер (оқыту семинарлары, </ns1:t>
                      </ns1:r>
                      <ns1:r>
                        <ns1:rPr lang="ru-RU" sz="1100" dirty="0" err="1">
                          <ns1:effectLst/>
                          <ns1:latin typeface="Times New Roman"/>
                          <ns1:ea typeface="Times New Roman"/>
                        </ns1:rPr>
                        <ns1:t>коучингтер</ns1:t>
                      </ns1:r>
                      <ns1:r>
                        <ns1:rPr lang="ru-RU" sz="1100" dirty="0">
                          <ns1:effectLst/>
                          <ns1:latin typeface="Times New Roman"/>
                          <ns1:ea typeface="Times New Roman"/>
                        </ns1:rPr>
                        <ns1:t>, жеке және топтық консультациялар, </ns1:t>
                      </ns1:r>
                      <ns1:r>
                        <ns1:rPr lang="ru-RU" sz="1100" dirty="0" err="1">
                          <ns1:effectLst/>
                          <ns1:latin typeface="Times New Roman"/>
                          <ns1:ea typeface="Times New Roman"/>
                        </ns1:rPr>
                        <ns1:t>өзара оқыту</ns1:t>
                      </ns1:r>
                      <ns1:r>
                        <ns1:rPr lang="ru-RU" sz="1100" dirty="0">
                          <ns1:effectLst/>
                          <ns1:latin typeface="Times New Roman"/>
                          <ns1:ea typeface="Times New Roman"/>
                        </ns1:rPr>
                        <ns1:t>, педагогтардың өзара көмегі)</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 </ns1:t>
                      </ns1:r>
                      <ns1:endParaRPr lang="ru-RU" sz="1050" dirty="0">
                        <ns1:effectLst/>
                        <ns1:latin typeface="Calibri"/>
                        <ns1:ea typeface="Calibri"/>
                      </ns1:endParaRPr>
                    </ns1:p>
                    <ns1:p>
                      <ns1:pPr>
                        <ns1:lnSpc>
                          <ns1:spcPct val="100000"/>
                        </ns1:lnSpc>
                        <ns1:spcAft>
                          <ns1:spcPts val="0"/>
                        </ns1:spcAft>
                      </ns1:pPr>
                      <ns1:r>
                        <ns1:rPr lang="ru-RU" sz="1100" dirty="0">
                          <ns1:effectLst/>
                          <ns1:latin typeface="Times New Roman"/>
                          <ns1:ea typeface="Times New Roman"/>
                        </ns1:rPr>
                        <ns1:t>Педагогикалық кеңесте қорытынды аттестаттауға (АА) дайындық туралы мәселені қарау</ns1:t>
                      </ns1:r>
                      <ns1:endParaRPr lang="ru-RU" sz="1050" dirty="0">
                        <ns1:effectLst/>
                        <ns1:latin typeface="Calibri"/>
                        <ns1:ea typeface="Calibri"/>
                      </ns1:endParaRPr>
                    </ns1:p>
                    <ns1:p>
                      <ns1:pPr>
                        <ns1:lnSpc>
                          <ns1:spcPct val="100000"/>
                        </ns1:lnSpc>
                        <ns1:spcAft>
                          <ns1:spcPts val="0"/>
                        </ns1:spcAft>
                      </ns1:pPr>
                      <ns1:r>
                        <ns1:rPr lang="ru-RU" sz="1100" dirty="0">
                          <ns1:effectLst/>
                          <ns1:latin typeface="Times New Roman"/>
                          <ns1:ea typeface="Times New Roman"/>
                        </ns1:rPr>
                        <ns1:t> </ns1:t>
                      </ns1:r>
                      <ns1:endParaRPr lang="ru-RU" sz="1050" dirty="0">
                        <ns1:effectLst/>
                        <ns1:latin typeface="Calibri"/>
                        <ns1:ea typeface="Calibri"/>
                      </ns1:endParaRPr>
                    </ns1:p>
                    <ns1:p>
                      <ns1:pPr>
                        <ns1:lnSpc>
                          <ns1:spcPct val="100000"/>
                        </ns1:lnSpc>
                        <ns1:spcAft>
                          <ns1:spcPts val="0"/>
                        </ns1:spcAft>
                      </ns1:pPr>
                      <ns1:r>
                        <ns1:rPr lang="ru-RU" sz="1100" dirty="0">
                          <ns1:effectLst/>
                          <ns1:latin typeface="Times New Roman"/>
                          <ns1:ea typeface="Times New Roman"/>
                        </ns1:rPr>
                        <ns1:t>Емтиханды өткізуге, жұмысты бағалауға, академиялық адалдыққа бірыңғай көзқарасты сақтау мақсатында АА-ға қатысатын мұғалімдерге арналған брифинг өткізу </ns1:t>
                      </ns1:r>
                      <ns1:endParaRPr lang="ru-RU" sz="1050" dirty="0">
                        <ns1:effectLst/>
                        <ns1:latin typeface="Calibri"/>
                        <ns1:ea typeface="Calibri"/>
                      </ns1:endParaRPr>
                    </ns1:p>
                  </ns1:txBody>
                  <ns1:tcPr marL="68580" marR="68580" marT="0" marB="0" anchor="ctr"/>
                </ns1:tc>
                <ns1:extLst>
                  <ns1:ext uri="{0D108BD9-81ED-4DB2-BD59-A6C34878D82A}">
                    <ns2:rowId val="10001"/>
                  </ns1:ext>
                </ns1:extLst>
              </ns1:tr>
            </ns1:tbl>
          </ns1:graphicData>
        </ns1:graphic>
      </ns0:graphicFrame>
    </ns0:spTree>
    <ns0:extLst>
      <ns0:ext uri="{BB962C8B-B14F-4D97-AF65-F5344CB8AC3E}">
        <ns5:creationId val="3440806400"/>
      </ns0:ext>
    </ns0:extLst>
  </ns0:cSld>
  <ns0:clrMapOvr>
    <ns1:masterClrMapping/>
  </ns0:clrMapOvr>
</ns0:sld>
</file>

<file path=ppt/slides/slide13.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247464" y="345697"/>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629104" y="7143"/>
            <ns1:ext cx="5687776" cy="338554"/>
          </ns1:xfrm>
          <ns1:prstGeom prst="rect">
            <ns1:avLst/>
          </ns1:prstGeom>
        </ns0:spPr>
        <ns0:txBody>
          <ns1:bodyPr wrap="none">
            <ns1:spAutoFit/>
          </ns1:bodyPr>
          <ns1:lstStyle/>
          <ns1:p>
            <ns1:pPr algn="ctr"/>
            <ns1:r>
              <ns1:rPr lang="kk-KZ" sz="1600" b="1" dirty="0">
                <ns1:solidFill>
                  <ns1:schemeClr val="tx2">
                    <ns1:lumMod val="75000"/>
                    <ns1:lumOff val="25000"/>
                  </ns1:schemeClr>
                </ns1:solidFill>
              </ns1:rPr>
              <ns1:t>II. ОҚУ ҮДЕРІСІНІҢ САПАСЫН БАҚЫЛАУ</ns1:t>
            </ns1:r>
            <ns1:endParaRPr lang="ru-RU" sz="1600" dirty="0">
              <ns1:solidFill>
                <ns1:schemeClr val="tx2">
                  <ns1:lumMod val="75000"/>
                  <ns1:lumOff val="25000"/>
                </ns1:schemeClr>
              </ns1:solidFill>
            </ns1:endParaRPr>
          </ns1:p>
        </ns0:txBody>
      </ns0:sp>
      <ns0:graphicFrame>
        <ns0:nvGraphicFramePr>
          <ns0:cNvPr id="6" name="Таблица 5"/>
          <ns0:cNvGraphicFramePr>
            <ns1:graphicFrameLocks noGrp="1"/>
          </ns0:cNvGraphicFramePr>
          <ns0:nvPr>
            <ns0:extLst>
              <ns0:ext uri="{D42A27DB-BD31-4B8C-83A1-F6EECF244321}">
                <ns5:modId val="3174309759"/>
              </ns0:ext>
            </ns0:extLst>
          </ns0:nvPr>
        </ns0:nvGraphicFramePr>
        <ns0:xfrm>
          <ns1:off x="115304" y="500865"/>
          <ns1:ext cx="8943975" cy="4156056"/>
        </ns0:xfrm>
        <ns1:graphic>
          <ns1:graphicData uri="http://schemas.openxmlformats.org/drawingml/2006/table">
            <ns1:tbl>
              <ns1:tblPr bandRow="1">
                <ns1:tableStyleId>{5C22544A-7EE6-4342-B048-85BDC9FD1C3A}</ns1:tableStyleId>
              </ns1:tblPr>
              <ns1:tblGrid>
                <ns1:gridCol w="2347761">
                  <ns1:extLst>
                    <ns1:ext uri="{9D8B030D-6E8A-4147-A177-3AD203B41FA5}">
                      <ns2:colId val="20000"/>
                    </ns1:ext>
                  </ns1:extLst>
                </ns1:gridCol>
                <ns1:gridCol w="3208607">
                  <ns1:extLst>
                    <ns1:ext uri="{9D8B030D-6E8A-4147-A177-3AD203B41FA5}">
                      <ns2:colId val="20001"/>
                    </ns1:ext>
                  </ns1:extLst>
                </ns1:gridCol>
                <ns1:gridCol w="3387607">
                  <ns1:extLst>
                    <ns1:ext uri="{9D8B030D-6E8A-4147-A177-3AD203B41FA5}">
                      <ns2:colId val="20002"/>
                    </ns1:ext>
                  </ns1:extLst>
                </ns1:gridCol>
              </ns1:tblGrid>
              <ns1:tr h="281237">
                <ns1:tc>
                  <ns1:txBody>
                    <ns1:bodyPr/>
                    <ns1:lstStyle/>
                    <ns1:p>
                      <ns1:pPr algn="ctr">
                        <ns1:lnSpc>
                          <ns1:spcPct val="100000"/>
                        </ns1:lnSpc>
                        <ns1:spcAft>
                          <ns1:spcPts val="0"/>
                        </ns1:spcAft>
                      </ns1:pPr>
                      <ns1:r>
                        <ns1:rPr lang="kk-KZ" sz="1200" b="1" dirty="0">
                          <ns1:effectLst/>
                          <ns1:latin typeface="Times New Roman"/>
                          <ns1:ea typeface="Times New Roman"/>
                        </ns1:rPr>
                        <ns1:t>Бақылау объектісі</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Проблемалар, тәуекелдер</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Басқарушылық шешімдердің нұсқалары</ns1:t>
                      </ns1:r>
                      <ns1:endParaRPr lang="ru-RU" sz="1050" dirty="0">
                        <ns1:effectLst/>
                        <ns1:latin typeface="Calibri"/>
                        <ns1:ea typeface="Calibri"/>
                      </ns1:endParaRPr>
                    </ns1:p>
                  </ns1:txBody>
                  <ns1:tcPr marL="68580" marR="68580" marT="0" marB="0" anchor="ctr"/>
                </ns1:tc>
                <ns1:extLst>
                  <ns1:ext uri="{0D108BD9-81ED-4DB2-BD59-A6C34878D82A}">
                    <ns2:rowId val="10000"/>
                  </ns1:ext>
                </ns1:extLst>
              </ns1:tr>
              <ns1:tr h="3874819">
                <ns1:tc>
                  <ns1:txBody>
                    <ns1:bodyPr/>
                    <ns1:lstStyle/>
                    <ns1:p>
                      <ns1:pPr algn="just">
                        <ns1:lnSpc>
                          <ns1:spcPct val="100000"/>
                        </ns1:lnSpc>
                        <ns1:spcAft>
                          <ns1:spcPts val="0"/>
                        </ns1:spcAft>
                      </ns1:pPr>
                      <ns1:r>
                        <ns1:rPr lang="ru-RU" sz="1100" dirty="0">
                          <ns1:effectLst/>
                          <ns1:latin typeface="Times New Roman"/>
                          <ns1:ea typeface="Times New Roman"/>
                        </ns1:rPr>
                        <ns1:t>Пәндер бойынша білім сапасының жоғарылау динамикасы (пәндер оқытудың алдыңғы кезеңіндегі бақылау мен талдау нәтижелері бойынша таңдалады, оларды ЖБМ жоспарының айлары бойынша бөлуге болады, білім деңгейін диагностикалық, аралық және қорытынды анықтау сипатына ие, оларды таңдау білім беру ұйымын дамытудың басым бағыттарына байланысты, белгілі бір уақыт кезеңіндегі сыртқы бағалау нәтижелері мен білім сапасының ішкі көрсеткіштері бойынша</ns1:t>
                      </ns1:r>
                      <ns1:r>
                        <ns1:rPr lang="ru-RU" sz="1100" dirty="0" smtClean="0">
                          <ns1:effectLst/>
                          <ns1:latin typeface="Times New Roman"/>
                          <ns1:ea typeface="Times New Roman"/>
                        </ns1:rPr>
                        <ns1:t>)</ns1:t>
                      </ns1:r>
                      <ns1:r>
                        <ns1:rPr lang="ru-RU" sz="1100" baseline="0" dirty="0" smtClean="0">
                          <ns1:effectLst/>
                          <ns1:latin typeface="Times New Roman"/>
                          <ns1:ea typeface="Times New Roman"/>
                        </ns1:rPr>
                        <ns1:t> – мектеп пәндер тізімін анықтайды</ns1:t>
                      </ns1:r>
                      <ns1:endParaRPr lang="ru-RU" sz="1050" dirty="0">
                        <ns1:effectLst/>
                        <ns1:latin typeface="Calibri"/>
                        <ns1:ea typeface="Calibri"/>
                      </ns1:endParaRPr>
                    </ns1:p>
                  </ns1:txBody>
                  <ns1:tcPr marL="68580" marR="68580" marT="0" marB="0"/>
                </ns1:tc>
                <ns1:tc>
                  <ns1:txBody>
                    <ns1:bodyPr/>
                    <ns1:lstStyle/>
                    <ns1:p>
                      <ns1:pPr algn="just">
                        <ns1:lnSpc>
                          <ns1:spcPct val="100000"/>
                        </ns1:lnSpc>
                        <ns1:spcAft>
                          <ns1:spcPts val="0"/>
                        </ns1:spcAft>
                      </ns1:pPr>
                      <ns1:r>
                        <ns1:rPr lang="ru-RU" sz="1100" dirty="0">
                          <ns1:effectLst/>
                          <ns1:latin typeface="Times New Roman"/>
                          <ns1:ea typeface="Times New Roman"/>
                        </ns1:rPr>
                        <ns1:t>1. Мұғалімнің кәсіби біліктілігінің төмендігі, сабақтың инновациялық менеджментіне қойылатын талаптарды дұрыс түсінбеуінен, МЖМБС нормаларын білмеуінен көрінеді., </ns1:t>
                      </ns1:r>
                      <ns1:r>
                        <ns1:rPr lang="ru-RU" sz="1100" dirty="0" err="1">
                          <ns1:effectLst/>
                          <ns1:latin typeface="Times New Roman"/>
                          <ns1:ea typeface="Times New Roman"/>
                        </ns1:rPr>
                        <ns1:t>иеленудің болмауы</ns1:t>
                      </ns1:r>
                      <ns1:r>
                        <ns1:rPr lang="ru-RU" sz="1100" dirty="0">
                          <ns1:effectLst/>
                          <ns1:latin typeface="Times New Roman"/>
                          <ns1:ea typeface="Times New Roman"/>
                        </ns1:rPr>
                        <ns1:t> АКТ әлеуеті бойынша.</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2. Нашар түсіну </ns1:t>
                      </ns1:r>
                      <ns1:r>
                        <ns1:rPr lang="ru-RU" sz="1100" dirty="0" smtClean="0">
                          <ns1:effectLst/>
                          <ns1:latin typeface="Times New Roman"/>
                          <ns1:ea typeface="Times New Roman"/>
                        </ns1:rPr>
                        <ns1:t>оқу мақсаттары, смарт мақсаттарды қоюдағы қателер </ns1:t>
                      </ns1:r>
                      <ns1:r>
                        <ns1:rPr lang="ru-RU" sz="1100" dirty="0">
                          <ns1:effectLst/>
                          <ns1:latin typeface="Times New Roman"/>
                          <ns1:ea typeface="Times New Roman"/>
                        </ns1:rPr>
                        <ns1:t>әрбір сабаққа, әрбір оқу сабағы бойынша қол жеткізілмеген күтілетін нәтижелерге </ns1:t>
                      </ns1:r>
                      <ns1:r>
                        <ns1:rPr lang="ru-RU" sz="1100" dirty="0" smtClean="0">
                          <ns1:effectLst/>
                          <ns1:latin typeface="Times New Roman"/>
                          <ns1:ea typeface="Times New Roman"/>
                        </ns1:rPr>
                        <ns1:t>пәнге;</ns1:t>
                      </ns1:r>
                      <ns1:endParaRPr lang="ru-RU" sz="1050" dirty="0" smtClean="0">
                        <ns1:effectLst/>
                        <ns1:latin typeface="Calibri"/>
                        <ns1:ea typeface="Times New Roman"/>
                      </ns1:endParaRPr>
                    </ns1:p>
                    <ns1:p>
                      <ns1:pPr algn="just">
                        <ns1:lnSpc>
                          <ns1:spcPct val="100000"/>
                        </ns1:lnSpc>
                        <ns1:spcAft>
                          <ns1:spcPts val="0"/>
                        </ns1:spcAft>
                      </ns1:pPr>
                      <ns1:r>
                        <ns1:rPr lang="ru-RU" sz="1100" dirty="0" smtClean="0">
                          <ns1:effectLst/>
                          <ns1:latin typeface="Times New Roman"/>
                          <ns1:ea typeface="Times New Roman"/>
                        </ns1:rPr>
                        <ns1:t>3</ns1:t>
                      </ns1:r>
                      <ns1:r>
                        <ns1:rPr lang="ru-RU" sz="1100" dirty="0">
                          <ns1:effectLst/>
                          <ns1:latin typeface="Times New Roman"/>
                          <ns1:ea typeface="Times New Roman"/>
                        </ns1:rPr>
                        <ns1:t>. Үшін нақты критерийлердің болмауы </ns1:t>
                      </ns1:r>
                      <ns1:r>
                        <ns1:rPr lang="ru-RU" sz="1100" dirty="0" err="1">
                          <ns1:effectLst/>
                          <ns1:latin typeface="Times New Roman"/>
                          <ns1:ea typeface="Times New Roman"/>
                        </ns1:rPr>
                        <ns1:t>қалыптастырушы</ns1:t>
                      </ns1:r>
                      <ns1:r>
                        <ns1:rPr lang="ru-RU" sz="1100" dirty="0">
                          <ns1:effectLst/>
                          <ns1:latin typeface="Times New Roman"/>
                          <ns1:ea typeface="Times New Roman"/>
                        </ns1:rPr>
                        <ns1:t> бағалау өлшемдерінің, дескрипторлардың әрқайсысы бойынша біліктер мен дағдыларды қалыптастыруға арналған тапсырмалармен сәйкес келмеуі </ns1:t>
                      </ns1:r>
                      <ns1:r>
                        <ns1:rPr lang="ru-RU" sz="1100" dirty="0" smtClean="0">
                          <ns1:effectLst/>
                          <ns1:latin typeface="Times New Roman"/>
                          <ns1:ea typeface="Times New Roman"/>
                        </ns1:rPr>
                        <ns1:t>тақырыпқа.</ns1:t>
                      </ns1:r>
                    </ns1:p>
                    <ns1:p>
                      <ns1:pPr algn="just">
                        <ns1:lnSpc>
                          <ns1:spcPct val="100000"/>
                        </ns1:lnSpc>
                        <ns1:spcAft>
                          <ns1:spcPts val="0"/>
                        </ns1:spcAft>
                      </ns1:pPr>
                      <ns1:r>
                        <ns1:rPr lang="ru-RU" sz="1100" dirty="0" smtClean="0">
                          <ns1:effectLst/>
                          <ns1:latin typeface="Times New Roman"/>
                          <ns1:ea typeface="Times New Roman"/>
                        </ns1:rPr>
                        <ns1:t>4</ns1:t>
                      </ns1:r>
                      <ns1:r>
                        <ns1:rPr lang="ru-RU" sz="1100" dirty="0">
                          <ns1:effectLst/>
                          <ns1:latin typeface="Times New Roman"/>
                          <ns1:ea typeface="Times New Roman"/>
                        </ns1:rPr>
                        <ns1:t>. Критерийлер бойынша тапсырмаларға қойылатын талаптардың сақталмауы </ns1:t>
                      </ns1:r>
                      <ns1:r>
                        <ns1:rPr lang="ru-RU" sz="1100" dirty="0" err="1">
                          <ns1:effectLst/>
                          <ns1:latin typeface="Times New Roman"/>
                          <ns1:ea typeface="Times New Roman"/>
                        </ns1:rPr>
                        <ns1:t>жарамдылықтың</ns1:t>
                      </ns1:r>
                      <ns1:r>
                        <ns1:rPr lang="ru-RU" sz="1100" dirty="0">
                          <ns1:effectLst/>
                          <ns1:latin typeface="Times New Roman"/>
                          <ns1:ea typeface="Times New Roman"/>
                        </ns1:rPr>
                        <ns1:t>, сенімділік және </ns1:t>
                      </ns1:r>
                      <ns1:r>
                        <ns1:rPr lang="ru-RU" sz="1100" dirty="0" smtClean="0">
                          <ns1:effectLst/>
                          <ns1:latin typeface="Times New Roman"/>
                          <ns1:ea typeface="Times New Roman"/>
                        </ns1:rPr>
                        <ns1:t>объективтілік;</ns1:t>
                      </ns1:r>
                      <ns1:endParaRPr lang="ru-RU" sz="1050" dirty="0" smtClean="0">
                        <ns1:effectLst/>
                        <ns1:latin typeface="Calibri"/>
                        <ns1:ea typeface="Times New Roman"/>
                      </ns1:endParaRPr>
                    </ns1:p>
                    <ns1:p>
                      <ns1:pPr algn="just">
                        <ns1:lnSpc>
                          <ns1:spcPct val="100000"/>
                        </ns1:lnSpc>
                        <ns1:spcAft>
                          <ns1:spcPts val="0"/>
                        </ns1:spcAft>
                      </ns1:pPr>
                      <ns1:r>
                        <ns1:rPr lang="ru-RU" sz="1100" dirty="0" smtClean="0">
                          <ns1:effectLst/>
                          <ns1:latin typeface="Times New Roman"/>
                          <ns1:ea typeface="Times New Roman"/>
                        </ns1:rPr>
                        <ns1:t>5</ns1:t>
                      </ns1:r>
                      <ns1:r>
                        <ns1:rPr lang="ru-RU" sz="1100" dirty="0">
                          <ns1:effectLst/>
                          <ns1:latin typeface="Times New Roman"/>
                          <ns1:ea typeface="Times New Roman"/>
                        </ns1:rPr>
                        <ns1:t>. Білім алушылардың жетістіктерін дәйексіз, эпизодтық қадағалау</ns1:t>
                      </ns1:r>
                      <ns1:endParaRPr lang="ru-RU" sz="1050" dirty="0">
                        <ns1:effectLst/>
                        <ns1:latin typeface="Calibri"/>
                        <ns1:ea typeface="Calibri"/>
                      </ns1:endParaRPr>
                    </ns1:p>
                  </ns1:txBody>
                  <ns1:tcPr marL="68580" marR="68580" marT="0" marB="0"/>
                </ns1:tc>
                <ns1:tc>
                  <ns1:txBody>
                    <ns1:bodyPr/>
                    <ns1:lstStyle/>
                    <ns1:p>
                      <ns1:pPr algn="just">
                        <ns1:lnSpc>
                          <ns1:spcPct val="100000"/>
                        </ns1:lnSpc>
                        <ns1:spcAft>
                          <ns1:spcPts val="0"/>
                        </ns1:spcAft>
                      </ns1:pPr>
                      <ns1:r>
                        <ns1:rPr lang="ru-RU" sz="1100" dirty="0">
                          <ns1:effectLst/>
                          <ns1:latin typeface="Times New Roman"/>
                          <ns1:ea typeface="Times New Roman"/>
                        </ns1:rPr>
                        <ns1:t>Алдыңғы тоқсандағы пәндер бойынша әкімшілік білім бөлімдері</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(талдау нәтижелері бойынша бақылауға жататын заттардың тізімі анықталады)</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 </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ӘБ және ӘБ отырыстарында, мектептің педагогикалық кеңесінде пәндер бойынша білім сапасын арттыру мәселесін қарастыру, білім беру нәтижелерін арттыру бойынша ұсыныстар әзірлеу, мониторингтік зерттеу деректері негізінде жұмыс жоспарына өзгерістер енгізу</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 </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Оқыту семинарларын ұйымдастыру, </ns1:t>
                      </ns1:r>
                      <ns1:r>
                        <ns1:rPr lang="ru-RU" sz="1100" dirty="0" err="1">
                          <ns1:effectLst/>
                          <ns1:latin typeface="Times New Roman"/>
                          <ns1:ea typeface="Times New Roman"/>
                        </ns1:rPr>
                        <ns1:t>коучингтердің</ns1:t>
                      </ns1:r>
                      <ns1:r>
                        <ns1:rPr lang="ru-RU" sz="1100" dirty="0">
                          <ns1:effectLst/>
                          <ns1:latin typeface="Times New Roman"/>
                          <ns1:ea typeface="Times New Roman"/>
                        </ns1:rPr>
                        <ns1:t>, әдістемелік тәсілдерді жетілдіру арқылы білім сапасын арттыру мәселесі бойынша педагогтарға арналған тренингтер</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 </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Педагогтардың цифрлық білім беру ресурстарын әзірлеуі (интерактивті жұмыс парақтары, онлайн тесттер, оқу және дамыту ресурстарына сілтемелер) оқытуды ілеспе қайталау және дараландыру үшін жағдай жасау</ns1:t>
                      </ns1:r>
                      <ns1:endParaRPr lang="ru-RU" sz="1050" dirty="0">
                        <ns1:effectLst/>
                        <ns1:latin typeface="Calibri"/>
                        <ns1:ea typeface="Calibri"/>
                      </ns1:endParaRPr>
                    </ns1:p>
                    <ns1:p>
                      <ns1:pPr algn="just">
                        <ns1:lnSpc>
                          <ns1:spcPct val="100000"/>
                        </ns1:lnSpc>
                        <ns1:spcAft>
                          <ns1:spcPts val="0"/>
                        </ns1:spcAft>
                      </ns1:pPr>
                      <ns1:r>
                        <ns1:rPr lang="ru-RU" sz="1100" dirty="0">
                          <ns1:effectLst/>
                          <ns1:latin typeface="Times New Roman"/>
                          <ns1:ea typeface="Times New Roman"/>
                        </ns1:rPr>
                        <ns1:t> </ns1:t>
                      </ns1:r>
                      <ns1:endParaRPr lang="ru-RU" sz="1050" dirty="0">
                        <ns1:effectLst/>
                        <ns1:latin typeface="Calibri"/>
                        <ns1:ea typeface="Calibri"/>
                      </ns1:endParaRPr>
                    </ns1:p>
                  </ns1:txBody>
                  <ns1:tcPr marL="68580" marR="68580" marT="0" marB="0"/>
                </ns1:tc>
                <ns1:extLst>
                  <ns1:ext uri="{0D108BD9-81ED-4DB2-BD59-A6C34878D82A}">
                    <ns2:rowId val="10001"/>
                  </ns1:ext>
                </ns1:extLst>
              </ns1:tr>
            </ns1:tbl>
          </ns1:graphicData>
        </ns1:graphic>
      </ns0:graphicFrame>
    </ns0:spTree>
    <ns0:extLst>
      <ns0:ext uri="{BB962C8B-B14F-4D97-AF65-F5344CB8AC3E}">
        <ns5:creationId val="3348421474"/>
      </ns0:ext>
    </ns0:extLst>
  </ns0:cSld>
  <ns0:clrMapOvr>
    <ns1:masterClrMapping/>
  </ns0:clrMapOvr>
</ns0:sld>
</file>

<file path=ppt/slides/slide14.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80789" y="57773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615205" y="7143"/>
            <ns1:ext cx="7715575" cy="584775"/>
          </ns1:xfrm>
          <ns1:prstGeom prst="rect">
            <ns1:avLst/>
          </ns1:prstGeom>
        </ns0:spPr>
        <ns0:txBody>
          <ns1:bodyPr wrap="none">
            <ns1:spAutoFit/>
          </ns1:bodyPr>
          <ns1:lstStyle/>
          <ns1:p>
            <ns1:pPr algn="ctr"/>
            <ns1:r>
              <ns1:rPr lang="kk-KZ" sz="1600" b="1" dirty="0">
                <ns1:solidFill>
                  <ns1:schemeClr val="tx2">
                    <ns1:lumMod val="75000"/>
                    <ns1:lumOff val="25000"/>
                  </ns1:schemeClr>
                </ns1:solidFill>
              </ns1:rPr>
              <ns1:t>III. БІЛІМДЕГІ ОЛҚЫЛЫҚТАРДЫҢ ОРНЫН ТОЛТЫРУ БОЙЫНША ЖҰМЫСТЫ БАҚЫЛАУ </ns1:t>
            </ns1:r>
            <ns1:endParaRPr lang="ru-RU" sz="1600" dirty="0">
              <ns1:solidFill>
                <ns1:schemeClr val="tx2">
                  <ns1:lumMod val="75000"/>
                  <ns1:lumOff val="25000"/>
                </ns1:schemeClr>
              </ns1:solidFill>
            </ns1:endParaRPr>
          </ns1:p>
          <ns1:p>
            <ns1:pPr algn="ctr"/>
            <ns1:r>
              <ns1:rPr lang="kk-KZ" sz="1600" b="1" dirty="0">
                <ns1:solidFill>
                  <ns1:schemeClr val="tx2">
                    <ns1:lumMod val="75000"/>
                    <ns1:lumOff val="25000"/>
                  </ns1:schemeClr>
                </ns1:solidFill>
              </ns1:rPr>
              <ns1:t>ЖӘНЕ ҮЛГЕРІМІ ТӨМЕН АДАМДАРМЕН ЖҰМЫСТА</ns1:t>
            </ns1:r>
            <ns1:endParaRPr lang="ru-RU" sz="1600" dirty="0">
              <ns1:solidFill>
                <ns1:schemeClr val="tx2">
                  <ns1:lumMod val="75000"/>
                  <ns1:lumOff val="25000"/>
                </ns1:schemeClr>
              </ns1:solidFill>
            </ns1:endParaRPr>
          </ns1:p>
        </ns0:txBody>
      </ns0:sp>
      <ns0:graphicFrame>
        <ns0:nvGraphicFramePr>
          <ns0:cNvPr id="6" name="Таблица 5"/>
          <ns0:cNvGraphicFramePr>
            <ns1:graphicFrameLocks noGrp="1"/>
          </ns0:cNvGraphicFramePr>
          <ns0:nvPr>
            <ns0:extLst>
              <ns0:ext uri="{D42A27DB-BD31-4B8C-83A1-F6EECF244321}">
                <ns5:modId val="1658656917"/>
              </ns0:ext>
            </ns0:extLst>
          </ns0:nvPr>
        </ns0:nvGraphicFramePr>
        <ns0:xfrm>
          <ns1:off x="157069" y="763450"/>
          <ns1:ext cx="8829861" cy="3932376"/>
        </ns0:xfrm>
        <ns1:graphic>
          <ns1:graphicData uri="http://schemas.openxmlformats.org/drawingml/2006/table">
            <ns1:tbl>
              <ns1:tblPr bandRow="1">
                <ns1:tableStyleId>{5C22544A-7EE6-4342-B048-85BDC9FD1C3A}</ns1:tableStyleId>
              </ns1:tblPr>
              <ns1:tblGrid>
                <ns1:gridCol w="2317806">
                  <ns1:extLst>
                    <ns1:ext uri="{9D8B030D-6E8A-4147-A177-3AD203B41FA5}">
                      <ns2:colId val="20000"/>
                    </ns1:ext>
                  </ns1:extLst>
                </ns1:gridCol>
                <ns1:gridCol w="3167669">
                  <ns1:extLst>
                    <ns1:ext uri="{9D8B030D-6E8A-4147-A177-3AD203B41FA5}">
                      <ns2:colId val="20001"/>
                    </ns1:ext>
                  </ns1:extLst>
                </ns1:gridCol>
                <ns1:gridCol w="3344386">
                  <ns1:extLst>
                    <ns1:ext uri="{9D8B030D-6E8A-4147-A177-3AD203B41FA5}">
                      <ns2:colId val="20002"/>
                    </ns1:ext>
                  </ns1:extLst>
                </ns1:gridCol>
              </ns1:tblGrid>
              <ns1:tr h="288397">
                <ns1:tc>
                  <ns1:txBody>
                    <ns1:bodyPr/>
                    <ns1:lstStyle/>
                    <ns1:p>
                      <ns1:pPr algn="ctr">
                        <ns1:lnSpc>
                          <ns1:spcPct val="100000"/>
                        </ns1:lnSpc>
                        <ns1:spcAft>
                          <ns1:spcPts val="0"/>
                        </ns1:spcAft>
                      </ns1:pPr>
                      <ns1:r>
                        <ns1:rPr lang="kk-KZ" sz="1200" b="1" dirty="0">
                          <ns1:effectLst/>
                          <ns1:latin typeface="Times New Roman"/>
                          <ns1:ea typeface="Times New Roman"/>
                        </ns1:rPr>
                        <ns1:t>Бақылау объектісі</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Проблемалар, тәуекелдер</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Басқарушылық шешімдердің нұсқалары</ns1:t>
                      </ns1:r>
                      <ns1:endParaRPr lang="ru-RU" sz="1050" dirty="0">
                        <ns1:effectLst/>
                        <ns1:latin typeface="Calibri"/>
                        <ns1:ea typeface="Calibri"/>
                      </ns1:endParaRPr>
                    </ns1:p>
                  </ns1:txBody>
                  <ns1:tcPr marL="68580" marR="68580" marT="0" marB="0" anchor="ctr"/>
                </ns1:tc>
                <ns1:extLst>
                  <ns1:ext uri="{0D108BD9-81ED-4DB2-BD59-A6C34878D82A}">
                    <ns2:rowId val="10000"/>
                  </ns1:ext>
                </ns1:extLst>
              </ns1:tr>
              <ns1:tr h="3643979">
                <ns1:tc>
                  <ns1:txBody>
                    <ns1:bodyPr/>
                    <ns1:lstStyle/>
                    <ns1:p>
                      <ns1:pPr algn="just">
                        <ns1:lnSpc>
                          <ns1:spcPct val="100000"/>
                        </ns1:lnSpc>
                        <ns1:spcAft>
                          <ns1:spcPts val="0"/>
                        </ns1:spcAft>
                      </ns1:pPr>
                      <ns1:r>
                        <ns1:rPr lang="ru-RU" sz="1200" dirty="0">
                          <ns1:effectLst/>
                          <ns1:latin typeface="Times New Roman"/>
                          <ns1:ea typeface="Times New Roman"/>
                        </ns1:rPr>
                        <ns1:t>Б</ns1:t>
                      </ns1:r>
                      <ns1:r>
                        <ns1:rPr lang="kk-KZ" sz="1200" dirty="0">
                          <ns1:effectLst/>
                          <ns1:latin typeface="Times New Roman"/>
                          <ns1:ea typeface="Times New Roman"/>
                        </ns1:rPr>
                        <ns1:t>білімдегі олқылықтардың орнын толтыру бойынша жұмыс, </ns1:t>
                      </ns1:r>
                      <ns1:r>
                        <ns1:rPr lang="ru-RU" sz="1200" dirty="0">
                          <ns1:effectLst/>
                          <ns1:latin typeface="Times New Roman"/>
                          <ns1:ea typeface="Times New Roman"/>
                        </ns1:rPr>
                        <ns1:t>көрініс </ns1:t>
                      </ns1:r>
                      <ns1:r>
                        <ns1:rPr lang="kk-KZ" sz="1200" dirty="0">
                          <ns1:effectLst/>
                          <ns1:latin typeface="Times New Roman"/>
                          <ns1:ea typeface="Times New Roman"/>
                        </ns1:rPr>
                        <ns1:t>КСП-да</ns1:t>
                      </ns1:r>
                      <ns1:r>
                        <ns1:rPr lang="ru-RU" sz="1200" dirty="0">
                          <ns1:effectLst/>
                          <ns1:latin typeface="Times New Roman"/>
                          <ns1:ea typeface="Times New Roman"/>
                        </ns1:rPr>
                        <ns1:t> олқылықтардың орнын толтыруға бағытталған тапсырмалар</ns1:t>
                      </ns1:r>
                      <ns1:endParaRPr lang="ru-RU" sz="1100" dirty="0">
                        <ns1:effectLst/>
                        <ns1:latin typeface="Calibri"/>
                        <ns1:ea typeface="Calibri"/>
                      </ns1:endParaRPr>
                    </ns1:p>
                  </ns1:txBody>
                  <ns1:tcPr marL="68580" marR="68580" marT="0" marB="0" anchor="ctr"/>
                </ns1:tc>
                <ns1:tc>
                  <ns1:txBody>
                    <ns1:bodyPr/>
                    <ns1:lstStyle/>
                    <ns1:p>
                      <ns1:pPr algn="just">
                        <ns1:lnSpc>
                          <ns1:spcPct val="100000"/>
                        </ns1:lnSpc>
                        <ns1:spcAft>
                          <ns1:spcPts val="0"/>
                        </ns1:spcAft>
                      </ns1:pPr>
                      <ns1:r>
                        <ns1:rPr lang="ru-RU" sz="1200" dirty="0">
                          <ns1:effectLst/>
                          <ns1:latin typeface="Times New Roman"/>
                          <ns1:ea typeface="Times New Roman"/>
                        </ns1:rPr>
                        <ns1:t>1. Елемеу қаупі </ns1:t>
                      </ns1:r>
                      <ns1:r>
                        <ns1:rPr lang="kk-KZ" sz="1200" dirty="0">
                          <ns1:effectLst/>
                          <ns1:latin typeface="Times New Roman"/>
                          <ns1:ea typeface="Times New Roman"/>
                        </ns1:rPr>
                        <ns1:t>білім алушылардың оқу мақсаттарына жету үшін кездесетін кедергілерден</ns1:t>
                      </ns1:r>
                      <ns1:r>
                        <ns1:rPr lang="ru-RU" sz="1200" dirty="0">
                          <ns1:effectLst/>
                          <ns1:latin typeface="Times New Roman"/>
                          <ns1:ea typeface="Times New Roman"/>
                        </ns1:rPr>
                        <ns1:t> белгілі бір пән бойынша</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2. Болмауы жылы</ns1:t>
                      </ns1:r>
                      <ns1:r>
                        <ns1:rPr lang="kk-KZ" sz="1200" dirty="0">
                          <ns1:effectLst/>
                          <ns1:latin typeface="Times New Roman"/>
                          <ns1:ea typeface="Times New Roman"/>
                        </ns1:rPr>
                        <ns1:t> КСП</ns1:t>
                      </ns1:r>
                      <ns1:r>
                        <ns1:rPr lang="ru-RU" sz="1200" dirty="0">
                          <ns1:effectLst/>
                          <ns1:latin typeface="Times New Roman"/>
                          <ns1:ea typeface="Times New Roman"/>
                        </ns1:rPr>
                        <ns1:t> олқылықтардың орнын толтыру бойынша жеке тапсырмалар</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3. Тақырыптар арасында сабақтастықтың болмау қаупі, оқу және практикалық материалды бірте-бірте күрделендіре отырып, тақырыптарды зерделеуге спиральді көзқарас</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4. Елемеу </ns1:t>
                      </ns1:r>
                      <ns1:r>
                        <ns1:rPr lang="kk-KZ" sz="1200" dirty="0">
                          <ns1:effectLst/>
                          <ns1:latin typeface="Times New Roman"/>
                          <ns1:ea typeface="Times New Roman"/>
                        </ns1:rPr>
                        <ns1:t>білім сапасының төмендеу себептері</ns1:t>
                      </ns1:r>
                      <ns1:r>
                        <ns1:rPr lang="ru-RU" sz="1200" dirty="0">
                          <ns1:effectLst/>
                          <ns1:latin typeface="Times New Roman"/>
                          <ns1:ea typeface="Times New Roman"/>
                        </ns1:rPr>
                        <ns1:t> (сабаққа келмеу, отбасындағы қолайсыз жағдайлар, денсаулығының нашарлығы, тілдік кедергілер, сынып ұжымындағы бейімделу проблемалары және т.б.)</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5. Мұғалімнің білімді меңгеру әдістемесін білмеуі, белгілі бір сыныптағы пән мұғалімдерінің дағдыларды қалыптастырудың бірыңғай әдістерінің болмауы.</ns1:t>
                      </ns1:r>
                      <ns1:endParaRPr lang="ru-RU" sz="1100" dirty="0">
                        <ns1:effectLst/>
                        <ns1:latin typeface="Calibri"/>
                        <ns1:ea typeface="Calibri"/>
                      </ns1:endParaRPr>
                    </ns1:p>
                  </ns1:txBody>
                  <ns1:tcPr marL="68580" marR="68580" marT="0" marB="0"/>
                </ns1:tc>
                <ns1:tc>
                  <ns1:txBody>
                    <ns1:bodyPr/>
                    <ns1:lstStyle/>
                    <ns1:p>
                      <ns1:pPr algn="just">
                        <ns1:lnSpc>
                          <ns1:spcPct val="100000"/>
                        </ns1:lnSpc>
                        <ns1:spcAft>
                          <ns1:spcPts val="0"/>
                        </ns1:spcAft>
                      </ns1:pPr>
                      <ns1:r>
                        <ns1:rPr lang="ru-RU" sz="1200" dirty="0">
                          <ns1:effectLst/>
                          <ns1:latin typeface="Times New Roman"/>
                          <ns1:ea typeface="Times New Roman"/>
                        </ns1:rPr>
                        <ns1:t>Бірлесіп жоспарлау, анықтау </ns1:t>
                      </ns1:r>
                      <ns1:r>
                        <ns1:rPr lang="kk-KZ" sz="1200" dirty="0">
                          <ns1:effectLst/>
                          <ns1:latin typeface="Times New Roman"/>
                          <ns1:ea typeface="Times New Roman"/>
                        </ns1:rPr>
                        <ns1:t>білім алушылардың білім сапасының төмендеу себептері</ns1:t>
                      </ns1:r>
                      <ns1:r>
                        <ns1:rPr lang="ru-RU" sz="1200" dirty="0">
                          <ns1:effectLst/>
                          <ns1:latin typeface="Times New Roman"/>
                          <ns1:ea typeface="Times New Roman"/>
                        </ns1:rPr>
                        <ns1:t> МҰ бойынша</ns1:t>
                      </ns1:r>
                      <ns1:r>
                        <ns1:rPr lang="ru-RU" sz="1200" dirty="0" smtClean="0">
                          <ns1:effectLst/>
                          <ns1:latin typeface="Times New Roman"/>
                          <ns1:ea typeface="Times New Roman"/>
                        </ns1:rPr>
                        <ns1:t>.</ns1:t>
                      </ns1:r>
                    </ns1:p>
                    <ns1:p>
                      <ns1:pPr algn="just">
                        <ns1:lnSpc>
                          <ns1:spcPct val="100000"/>
                        </ns1:lnSpc>
                        <ns1:spcAft>
                          <ns1:spcPts val="0"/>
                        </ns1:spcAft>
                      </ns1:pPr>
                      <ns1:endParaRPr lang="ru-RU" sz="1200" dirty="0" smtClean="0">
                        <ns1:effectLst/>
                        <ns1:latin typeface="Times New Roman"/>
                        <ns1:ea typeface="Calibri"/>
                      </ns1:endParaRPr>
                    </ns1:p>
                    <ns1:p>
                      <ns1:pPr algn="just">
                        <ns1:lnSpc>
                          <ns1:spcPct val="100000"/>
                        </ns1:lnSpc>
                        <ns1:spcAft>
                          <ns1:spcPts val="0"/>
                        </ns1:spcAft>
                      </ns1:pPr>
                      <ns1:r>
                        <ns1:rPr lang="ru-RU" sz="1200" dirty="0" smtClean="0">
                          <ns1:effectLst/>
                          <ns1:latin typeface="Times New Roman"/>
                          <ns1:ea typeface="Calibri"/>
                        </ns1:rPr>
                        <ns1:t>Зерттеу жұмыстарының жұмысын ұйымдастыру</ns1:t>
                      </ns1:r>
                      <ns1:r>
                        <ns1:rPr lang="ru-RU" sz="1200" baseline="0" dirty="0" smtClean="0">
                          <ns1:effectLst/>
                          <ns1:latin typeface="Times New Roman"/>
                          <ns1:ea typeface="Calibri"/>
                        </ns1:rPr>
                        <ns1:t> </ns1:t>
                      </ns1:r>
                      <ns1:r>
                        <ns1:rPr lang="ru-RU" sz="1200" dirty="0" smtClean="0">
                          <ns1:effectLst/>
                          <ns1:latin typeface="Times New Roman"/>
                          <ns1:ea typeface="Calibri"/>
                        </ns1:rPr>
                        <ns1:t>топтар </ns1:t>
                      </ns1:r>
                      <ns1:r>
                        <ns1:rPr lang="en-US" sz="1200" dirty="0" smtClean="0">
                          <ns1:effectLst/>
                          <ns1:latin typeface="Times New Roman"/>
                          <ns1:ea typeface="Calibri"/>
                        </ns1:rPr>
                        <ns1:t>Lesson Study</ns1:t>
                      </ns1:r>
                      <ns1:r>
                        <ns1:rPr lang="ru-RU" sz="1200" dirty="0" smtClean="0">
                          <ns1:effectLst/>
                          <ns1:latin typeface="Times New Roman"/>
                          <ns1:ea typeface="Calibri"/>
                        </ns1:rPr>
                        <ns1:t>,</ns1:t>
                      </ns1:r>
                      <ns1:r>
                        <ns1:rPr lang="ru-RU" sz="1200" baseline="0" dirty="0" smtClean="0">
                          <ns1:effectLst/>
                          <ns1:latin typeface="Times New Roman"/>
                          <ns1:ea typeface="Calibri"/>
                        </ns1:rPr>
                        <ns1:t> ұйым </ns1:t>
                      </ns1:r>
                      <ns1:r>
                        <ns1:rPr lang="en-US" sz="1200" baseline="0" dirty="0" smtClean="0">
                          <ns1:effectLst/>
                          <ns1:latin typeface="Times New Roman"/>
                          <ns1:ea typeface="Calibri"/>
                        </ns1:rPr>
                        <ns1:t>Action research</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 </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Толықтыру бойынша ұсыныстар әзірлеу </ns1:t>
                      </ns1:r>
                      <ns1:r>
                        <ns1:rPr lang="ru-RU" sz="1200" dirty="0" smtClean="0">
                          <ns1:effectLst/>
                          <ns1:latin typeface="Times New Roman"/>
                          <ns1:ea typeface="Times New Roman"/>
                        </ns1:rPr>
                        <ns1:t>олқылықтар </ns1:t>
                      </ns1:r>
                      <ns1:r>
                        <ns1:rPr lang="ru-RU" sz="1200" dirty="0">
                          <ns1:effectLst/>
                          <ns1:latin typeface="Times New Roman"/>
                          <ns1:ea typeface="Times New Roman"/>
                        </ns1:rPr>
                        <ns1:t>мұғалімнің сабақтағы және сыныптан тыс жұмыстардағы жұмысының тиімділігінің критерийлерін анықтай отырып.</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 </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Зерделеу </ns1:t>
                      </ns1:r>
                      <ns1:r>
                        <ns1:rPr lang="kk-KZ" sz="1200" dirty="0">
                          <ns1:effectLst/>
                          <ns1:latin typeface="Times New Roman"/>
                          <ns1:ea typeface="Times New Roman"/>
                        </ns1:rPr>
                        <ns1:t>КСП</ns1:t>
                      </ns1:r>
                      <ns1:r>
                        <ns1:rPr lang="ru-RU" sz="1200" dirty="0">
                          <ns1:effectLst/>
                          <ns1:latin typeface="Times New Roman"/>
                          <ns1:ea typeface="Times New Roman"/>
                        </ns1:rPr>
                        <ns1:t>, бару </ns1:t>
                      </ns1:r>
                      <ns1:r>
                        <ns1:rPr lang="ru-RU" sz="1200" dirty="0" smtClean="0">
                          <ns1:effectLst/>
                          <ns1:latin typeface="Times New Roman"/>
                          <ns1:ea typeface="Times New Roman"/>
                        </ns1:rPr>
                        <ns1:t>сабақтардың </ns1:t>
                      </ns1:r>
                      <ns1:r>
                        <ns1:rPr lang="ru-RU" sz="1200" dirty="0">
                          <ns1:effectLst/>
                          <ns1:latin typeface="Times New Roman"/>
                          <ns1:ea typeface="Times New Roman"/>
                        </ns1:rPr>
                        <ns1:t>анықтау мақсатында</ns1:t>
                      </ns1:r>
                      <ns1:r>
                        <ns1:rPr lang="kk-KZ" sz="1200" dirty="0">
                          <ns1:effectLst/>
                          <ns1:latin typeface="Times New Roman"/>
                          <ns1:ea typeface="Times New Roman"/>
                        </ns1:rPr>
                        <ns1:t> тиімділігін арттыру </ns1:t>
                      </ns1:r>
                      <ns1:r>
                        <ns1:rPr lang="ru-RU" sz="1200" dirty="0">
                          <ns1:effectLst/>
                          <ns1:latin typeface="Times New Roman"/>
                          <ns1:ea typeface="Times New Roman"/>
                        </ns1:rPr>
                        <ns1:t>таңдалған </ns1:t>
                      </ns1:r>
                      <ns1:r>
                        <ns1:rPr lang="kk-KZ" sz="1200" dirty="0">
                          <ns1:effectLst/>
                          <ns1:latin typeface="Times New Roman"/>
                          <ns1:ea typeface="Times New Roman"/>
                        </ns1:rPr>
                        <ns1:t>оқыту мақсаттарына жетудің әдістері мен тәсілдері</ns1:t>
                      </ns1:r>
                      <ns1:r>
                        <ns1:rPr lang="ru-RU" sz="1200" dirty="0">
                          <ns1:effectLst/>
                          <ns1:latin typeface="Times New Roman"/>
                          <ns1:ea typeface="Times New Roman"/>
                        </ns1:rPr>
                        <ns1:t> және олқылықтардың орнын толтыру</ns1:t>
                      </ns1:r>
                      <ns1:endParaRPr lang="ru-RU" sz="1100" dirty="0">
                        <ns1:effectLst/>
                        <ns1:latin typeface="Calibri"/>
                        <ns1:ea typeface="Calibri"/>
                      </ns1:endParaRPr>
                    </ns1:p>
                  </ns1:txBody>
                  <ns1:tcPr marL="68580" marR="68580" marT="0" marB="0"/>
                </ns1:tc>
                <ns1:extLst>
                  <ns1:ext uri="{0D108BD9-81ED-4DB2-BD59-A6C34878D82A}">
                    <ns2:rowId val="10001"/>
                  </ns1:ext>
                </ns1:extLst>
              </ns1:tr>
            </ns1:tbl>
          </ns1:graphicData>
        </ns1:graphic>
      </ns0:graphicFrame>
    </ns0:spTree>
    <ns0:extLst>
      <ns0:ext uri="{BB962C8B-B14F-4D97-AF65-F5344CB8AC3E}">
        <ns5:creationId val="895529591"/>
      </ns0:ext>
    </ns0:extLst>
  </ns0:cSld>
  <ns0:clrMapOvr>
    <ns1:masterClrMapping/>
  </ns0:clrMapOvr>
</ns0:sld>
</file>

<file path=ppt/slides/slide15.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80789" y="434864"/>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900801" y="73171"/>
            <ns1:ext cx="5639685" cy="338554"/>
          </ns1:xfrm>
          <ns1:prstGeom prst="rect">
            <ns1:avLst/>
          </ns1:prstGeom>
        </ns0:spPr>
        <ns0:txBody>
          <ns1:bodyPr wrap="none">
            <ns1:spAutoFit/>
          </ns1:bodyPr>
          <ns1:lstStyle/>
          <ns1:p>
            <ns1:r>
              <ns1:rPr lang="kk-KZ" sz="1600" b="1" dirty="0">
                <ns1:solidFill>
                  <ns1:schemeClr val="tx2">
                    <ns1:lumMod val="75000"/>
                    <ns1:lumOff val="25000"/>
                  </ns1:schemeClr>
                </ns1:solidFill>
              </ns1:rPr>
              <ns1:t>IV. ОҚУ-ЗЕРТТЕУ ҚЫЗМЕТІ</ns1:t>
            </ns1:r>
            <ns1:endParaRPr lang="ru-RU" sz="1600" dirty="0">
              <ns1:solidFill>
                <ns1:schemeClr val="tx2">
                  <ns1:lumMod val="75000"/>
                  <ns1:lumOff val="25000"/>
                </ns1:schemeClr>
              </ns1:solidFill>
            </ns1:endParaRPr>
          </ns1:p>
        </ns0:txBody>
      </ns0:sp>
      <ns0:graphicFrame>
        <ns0:nvGraphicFramePr>
          <ns0:cNvPr id="6" name="Таблица 5"/>
          <ns0:cNvGraphicFramePr>
            <ns1:graphicFrameLocks noGrp="1"/>
          </ns0:cNvGraphicFramePr>
          <ns0:nvPr>
            <ns0:extLst>
              <ns0:ext uri="{D42A27DB-BD31-4B8C-83A1-F6EECF244321}">
                <ns5:modId val="2046300476"/>
              </ns0:ext>
            </ns0:extLst>
          </ns0:nvPr>
        </ns0:nvGraphicFramePr>
        <ns0:xfrm>
          <ns1:off x="180789" y="677725"/>
          <ns1:ext cx="8858251" cy="4218126"/>
        </ns0:xfrm>
        <ns1:graphic>
          <ns1:graphicData uri="http://schemas.openxmlformats.org/drawingml/2006/table">
            <ns1:tbl>
              <ns1:tblPr bandRow="1">
                <ns1:tableStyleId>{5C22544A-7EE6-4342-B048-85BDC9FD1C3A}</ns1:tableStyleId>
              </ns1:tblPr>
              <ns1:tblGrid>
                <ns1:gridCol w="2325259">
                  <ns1:extLst>
                    <ns1:ext uri="{9D8B030D-6E8A-4147-A177-3AD203B41FA5}">
                      <ns2:colId val="20000"/>
                    </ns1:ext>
                  </ns1:extLst>
                </ns1:gridCol>
                <ns1:gridCol w="3177854">
                  <ns1:extLst>
                    <ns1:ext uri="{9D8B030D-6E8A-4147-A177-3AD203B41FA5}">
                      <ns2:colId val="20001"/>
                    </ns1:ext>
                  </ns1:extLst>
                </ns1:gridCol>
                <ns1:gridCol w="3355138">
                  <ns1:extLst>
                    <ns1:ext uri="{9D8B030D-6E8A-4147-A177-3AD203B41FA5}">
                      <ns2:colId val="20002"/>
                    </ns1:ext>
                  </ns1:extLst>
                </ns1:gridCol>
              </ns1:tblGrid>
              <ns1:tr h="309354">
                <ns1:tc>
                  <ns1:txBody>
                    <ns1:bodyPr/>
                    <ns1:lstStyle/>
                    <ns1:p>
                      <ns1:pPr algn="ctr">
                        <ns1:lnSpc>
                          <ns1:spcPct val="100000"/>
                        </ns1:lnSpc>
                        <ns1:spcAft>
                          <ns1:spcPts val="0"/>
                        </ns1:spcAft>
                      </ns1:pPr>
                      <ns1:r>
                        <ns1:rPr lang="kk-KZ" sz="1200" b="1" dirty="0">
                          <ns1:effectLst/>
                          <ns1:latin typeface="Times New Roman"/>
                          <ns1:ea typeface="Times New Roman"/>
                        </ns1:rPr>
                        <ns1:t>Бақылау объектісі</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Проблемалар, тәуекелдер</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Басқарушылық шешімдердің нұсқалары</ns1:t>
                      </ns1:r>
                      <ns1:endParaRPr lang="ru-RU" sz="1050" dirty="0">
                        <ns1:effectLst/>
                        <ns1:latin typeface="Calibri"/>
                        <ns1:ea typeface="Calibri"/>
                      </ns1:endParaRPr>
                    </ns1:p>
                  </ns1:txBody>
                  <ns1:tcPr marL="68580" marR="68580" marT="0" marB="0" anchor="ctr"/>
                </ns1:tc>
                <ns1:extLst>
                  <ns1:ext uri="{0D108BD9-81ED-4DB2-BD59-A6C34878D82A}">
                    <ns2:rowId val="10000"/>
                  </ns1:ext>
                </ns1:extLst>
              </ns1:tr>
              <ns1:tr h="3908772">
                <ns1:tc>
                  <ns1:txBody>
                    <ns1:bodyPr/>
                    <ns1:lstStyle/>
                    <ns1:p>
                      <ns1:pPr algn="just">
                        <ns1:lnSpc>
                          <ns1:spcPct val="100000"/>
                        </ns1:lnSpc>
                        <ns1:spcAft>
                          <ns1:spcPts val="0"/>
                        </ns1:spcAft>
                      </ns1:pPr>
                      <ns1:r>
                        <ns1:rPr lang="ru-RU" sz="1200" dirty="0">
                          <ns1:solidFill>
                            <ns1:srgbClr val="000000"/>
                          </ns1:solidFill>
                          <ns1:effectLst/>
                          <ns1:latin typeface="Times New Roman"/>
                          <ns1:ea typeface="Times New Roman"/>
                        </ns1:rPr>
                        <ns1:t>Қатысу </ns1:t>
                      </ns1:r>
                      <ns1:r>
                        <ns1:rPr lang="ru-RU" sz="1200" dirty="0" smtClean="0">
                          <ns1:solidFill>
                            <ns1:srgbClr val="000000"/>
                          </ns1:solidFill>
                          <ns1:effectLst/>
                          <ns1:latin typeface="Times New Roman"/>
                          <ns1:ea typeface="Times New Roman"/>
                        </ns1:rPr>
                        <ns1:t>білім алушылардың жылы </ns1:t>
                      </ns1:r>
                      <ns1:r>
                        <ns1:rPr lang="ru-RU" sz="1200" dirty="0">
                          <ns1:solidFill>
                            <ns1:srgbClr val="000000"/>
                          </ns1:solidFill>
                          <ns1:effectLst/>
                          <ns1:latin typeface="Times New Roman"/>
                          <ns1:ea typeface="Times New Roman"/>
                        </ns1:rPr>
                        <ns1:t>ғылыми конкурстарда </ns1:t>
                      </ns1:r>
                      <ns1:r>
                        <ns1:rPr lang="ru-RU" sz="1200" dirty="0" smtClean="0">
                          <ns1:solidFill>
                            <ns1:srgbClr val="000000"/>
                          </ns1:solidFill>
                          <ns1:effectLst/>
                          <ns1:latin typeface="Times New Roman"/>
                          <ns1:ea typeface="Times New Roman"/>
                        </ns1:rPr>
                        <ns1:t>жобаларды,</ns1:t>
                      </ns1:r>
                      <ns1:r>
                        <ns1:rPr lang="ru-RU" sz="1200" baseline="0" dirty="0" smtClean="0">
                          <ns1:solidFill>
                            <ns1:srgbClr val="000000"/>
                          </ns1:solidFill>
                          <ns1:effectLst/>
                          <ns1:latin typeface="Times New Roman"/>
                          <ns1:ea typeface="Times New Roman"/>
                        </ns1:rPr>
                        <ns1:t>  олимпиадаларда</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 </ns1:t>
                      </ns1:r>
                      <ns1:endParaRPr lang="ru-RU" sz="1100" dirty="0">
                        <ns1:effectLst/>
                        <ns1:latin typeface="Calibri"/>
                        <ns1:ea typeface="Calibri"/>
                      </ns1:endParaRPr>
                    </ns1:p>
                  </ns1:txBody>
                  <ns1:tcPr marL="68580" marR="68580" marT="0" marB="0" anchor="ctr"/>
                </ns1:tc>
                <ns1:tc>
                  <ns1:txBody>
                    <ns1:bodyPr/>
                    <ns1:lstStyle/>
                    <ns1:p>
                      <ns1:pPr algn="just">
                        <ns1:lnSpc>
                          <ns1:spcPct val="100000"/>
                        </ns1:lnSpc>
                        <ns1:spcAft>
                          <ns1:spcPts val="0"/>
                        </ns1:spcAft>
                      </ns1:pPr>
                      <ns1:r>
                        <ns1:rPr lang="ru-RU" sz="1200" dirty="0">
                          <ns1:effectLst/>
                          <ns1:latin typeface="Times New Roman"/>
                          <ns1:ea typeface="Times New Roman"/>
                        </ns1:rPr>
                        <ns1:t>1. Педагогтың білім алушылармен ғылыми-зерттеу жұмысының нашар ұйымдастырылуы </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2. </ns1:t>
                      </ns1:r>
                      <ns1:r>
                        <ns1:rPr lang="kk-KZ" sz="1200" dirty="0">
                          <ns1:effectLst/>
                          <ns1:latin typeface="Times New Roman"/>
                          <ns1:ea typeface="Times New Roman"/>
                        </ns1:rPr>
                        <ns1:t>Білім алушыларда зерттеуші ретінде жұмыс істеу дағдысының болмауы</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3. </ns1:t>
                      </ns1:r>
                      <ns1:r>
                        <ns1:rPr lang="kk-KZ" sz="1200" dirty="0">
                          <ns1:effectLst/>
                          <ns1:latin typeface="Times New Roman"/>
                          <ns1:ea typeface="Times New Roman"/>
                        </ns1:rPr>
                        <ns1:t>Таңдауда дербестік пен аналитикалық дағдылардың болмауы</ns1:t>
                      </ns1:r>
                      <ns1:r>
                        <ns1:rPr lang="ru-RU" sz="1200" dirty="0">
                          <ns1:effectLst/>
                          <ns1:latin typeface="Times New Roman"/>
                          <ns1:ea typeface="Times New Roman"/>
                        </ns1:rPr>
                        <ns1:t> теориялық пәндерді таңдаудағы тақырыптар, зерттеу әдістері</ns1:t>
                      </ns1:r>
                      <ns1:r>
                        <ns1:rPr lang="kk-KZ" sz="1200" dirty="0">
                          <ns1:effectLst/>
                          <ns1:latin typeface="Times New Roman"/>
                          <ns1:ea typeface="Times New Roman"/>
                        </ns1:rPr>
                        <ns1:t> материалдардың </ns1:t>
                      </ns1:r>
                      <ns1:endParaRPr lang="ru-RU" sz="1100" dirty="0">
                        <ns1:effectLst/>
                        <ns1:latin typeface="Calibri"/>
                        <ns1:ea typeface="Calibri"/>
                      </ns1:endParaRPr>
                    </ns1:p>
                  </ns1:txBody>
                  <ns1:tcPr marL="68580" marR="68580" marT="0" marB="0" anchor="ctr"/>
                </ns1:tc>
                <ns1:tc>
                  <ns1:txBody>
                    <ns1:bodyPr/>
                    <ns1:lstStyle/>
                    <ns1:p>
                      <ns1:pPr algn="just">
                        <ns1:lnSpc>
                          <ns1:spcPct val="100000"/>
                        </ns1:lnSpc>
                        <ns1:spcAft>
                          <ns1:spcPts val="0"/>
                        </ns1:spcAft>
                      </ns1:pPr>
                      <ns1:r>
                        <ns1:rPr lang="kk-KZ" sz="1200" i="1" dirty="0">
                          <ns1:effectLst/>
                          <ns1:latin typeface="Times New Roman"/>
                          <ns1:ea typeface="Times New Roman"/>
                        </ns1:rPr>
                        <ns1:t>Ғылыми жетекшілердің жауапкершілігі: </ns1:t>
                      </ns1:r>
                      <ns1:endParaRPr lang="ru-RU" sz="1100" dirty="0">
                        <ns1:effectLst/>
                        <ns1:latin typeface="Calibri"/>
                        <ns1:ea typeface="Calibri"/>
                      </ns1:endParaRPr>
                    </ns1:p>
                    <ns1:p>
                      <ns1:pPr algn="just">
                        <ns1:lnSpc>
                          <ns1:spcPct val="100000"/>
                        </ns1:lnSpc>
                        <ns1:spcAft>
                          <ns1:spcPts val="0"/>
                        </ns1:spcAft>
                      </ns1:pPr>
                      <ns1:r>
                        <ns1:rPr lang="kk-KZ" sz="1200" dirty="0">
                          <ns1:effectLst/>
                          <ns1:latin typeface="Times New Roman"/>
                          <ns1:ea typeface="Times New Roman"/>
                        </ns1:rPr>
                        <ns1:t>- оқушымен жоба бойынша жұмыс жоспарын құру, зерттеу күнделігінің жүргізілуін бақылау;</ns1:t>
                      </ns1:r>
                      <ns1:endParaRPr lang="ru-RU" sz="1100" dirty="0">
                        <ns1:effectLst/>
                        <ns1:latin typeface="Calibri"/>
                        <ns1:ea typeface="Calibri"/>
                      </ns1:endParaRPr>
                    </ns1:p>
                    <ns1:p>
                      <ns1:pPr algn="just">
                        <ns1:lnSpc>
                          <ns1:spcPct val="100000"/>
                        </ns1:lnSpc>
                        <ns1:spcAft>
                          <ns1:spcPts val="0"/>
                        </ns1:spcAft>
                      </ns1:pPr>
                      <ns1:r>
                        <ns1:rPr lang="kk-KZ" sz="1200" dirty="0">
                          <ns1:effectLst/>
                          <ns1:latin typeface="Times New Roman"/>
                          <ns1:ea typeface="Times New Roman"/>
                        </ns1:rPr>
                        <ns1:t>- консультациялар мен бақылау кездесулерін ұйымдастыру (тарауларды жазу, эксперимент жүргізу, сынақтан өткізу, әдебиеттерді оқу және т.б.).;</ns1:t>
                      </ns1:r>
                      <ns1:endParaRPr lang="ru-RU" sz="1100" dirty="0">
                        <ns1:effectLst/>
                        <ns1:latin typeface="Calibri"/>
                        <ns1:ea typeface="Calibri"/>
                      </ns1:endParaRPr>
                    </ns1:p>
                    <ns1:p>
                      <ns1:pPr algn="just">
                        <ns1:lnSpc>
                          <ns1:spcPct val="100000"/>
                        </ns1:lnSpc>
                        <ns1:spcAft>
                          <ns1:spcPts val="0"/>
                        </ns1:spcAft>
                      </ns1:pPr>
                      <ns1:r>
                        <ns1:rPr lang="kk-KZ" sz="1200" dirty="0">
                          <ns1:effectLst/>
                          <ns1:latin typeface="Times New Roman"/>
                          <ns1:ea typeface="Times New Roman"/>
                        </ns1:rPr>
                        <ns1:t>- жоба бойынша жұмысты уақытылы түзету;</ns1:t>
                      </ns1:r>
                      <ns1:endParaRPr lang="ru-RU" sz="1100" dirty="0">
                        <ns1:effectLst/>
                        <ns1:latin typeface="Calibri"/>
                        <ns1:ea typeface="Calibri"/>
                      </ns1:endParaRPr>
                    </ns1:p>
                    <ns1:p>
                      <ns1:pPr algn="just">
                        <ns1:lnSpc>
                          <ns1:spcPct val="100000"/>
                        </ns1:lnSpc>
                        <ns1:spcAft>
                          <ns1:spcPts val="0"/>
                        </ns1:spcAft>
                      </ns1:pPr>
                      <ns1:r>
                        <ns1:rPr lang="kk-KZ" sz="1200" dirty="0">
                          <ns1:effectLst/>
                          <ns1:latin typeface="Times New Roman"/>
                          <ns1:ea typeface="Times New Roman"/>
                        </ns1:rPr>
                        <ns1:t>- конкурсқа қатысушының теориялық, практикалық дайындығы, оның ішінде пәндер бойынша тестілеуге.</ns1:t>
                      </ns1:r>
                      <ns1:endParaRPr lang="ru-RU" sz="1100" dirty="0">
                        <ns1:effectLst/>
                        <ns1:latin typeface="Calibri"/>
                        <ns1:ea typeface="Calibri"/>
                      </ns1:endParaRPr>
                    </ns1:p>
                    <ns1:p>
                      <ns1:pPr algn="just">
                        <ns1:lnSpc>
                          <ns1:spcPct val="100000"/>
                        </ns1:lnSpc>
                        <ns1:spcAft>
                          <ns1:spcPts val="0"/>
                        </ns1:spcAft>
                      </ns1:pPr>
                      <ns1:r>
                        <ns1:rPr lang="ru-RU" sz="1200" i="1" dirty="0">
                          <ns1:effectLst/>
                          <ns1:latin typeface="Times New Roman"/>
                          <ns1:ea typeface="Times New Roman"/>
                        </ns1:rPr>
                        <ns1:t> </ns1:t>
                      </ns1:r>
                      <ns1:endParaRPr lang="ru-RU" sz="1100" dirty="0">
                        <ns1:effectLst/>
                        <ns1:latin typeface="Calibri"/>
                        <ns1:ea typeface="Calibri"/>
                      </ns1:endParaRPr>
                    </ns1:p>
                    <ns1:p>
                      <ns1:pPr algn="just">
                        <ns1:lnSpc>
                          <ns1:spcPct val="100000"/>
                        </ns1:lnSpc>
                        <ns1:spcAft>
                          <ns1:spcPts val="0"/>
                        </ns1:spcAft>
                      </ns1:pPr>
                      <ns1:r>
                        <ns1:rPr lang="kk-KZ" sz="1200" i="1" dirty="0">
                          <ns1:effectLst/>
                          <ns1:latin typeface="Times New Roman"/>
                          <ns1:ea typeface="Times New Roman"/>
                        </ns1:rPr>
                        <ns1:t>Директордың ғылыми жұмыс жөніндегі орынбасарының жауапкершілігі:</ns1:t>
                      </ns1:r>
                      <ns1:endParaRPr lang="ru-RU" sz="1100" dirty="0">
                        <ns1:effectLst/>
                        <ns1:latin typeface="Calibri"/>
                        <ns1:ea typeface="Calibri"/>
                      </ns1:endParaRPr>
                    </ns1:p>
                    <ns1:p>
                      <ns1:pPr algn="just">
                        <ns1:lnSpc>
                          <ns1:spcPct val="100000"/>
                        </ns1:lnSpc>
                        <ns1:spcAft>
                          <ns1:spcPts val="0"/>
                        </ns1:spcAft>
                      </ns1:pPr>
                      <ns1:r>
                        <ns1:rPr lang="kk-KZ" sz="1200" dirty="0">
                          <ns1:effectLst/>
                          <ns1:latin typeface="Times New Roman"/>
                          <ns1:ea typeface="Times New Roman"/>
                        </ns1:rPr>
                        <ns1:t>- әртүрлі деңгейдегі қатысушылар үшін тақырыптық кездесулерді ұйымдастыру;</ns1:t>
                      </ns1:r>
                      <ns1:endParaRPr lang="ru-RU" sz="1100" dirty="0">
                        <ns1:effectLst/>
                        <ns1:latin typeface="Calibri"/>
                        <ns1:ea typeface="Calibri"/>
                      </ns1:endParaRPr>
                    </ns1:p>
                    <ns1:p>
                      <ns1:pPr algn="just">
                        <ns1:lnSpc>
                          <ns1:spcPct val="100000"/>
                        </ns1:lnSpc>
                        <ns1:spcAft>
                          <ns1:spcPts val="0"/>
                        </ns1:spcAft>
                      </ns1:pPr>
                      <ns1:r>
                        <ns1:rPr lang="kk-KZ" sz="1200" dirty="0">
                          <ns1:effectLst/>
                          <ns1:latin typeface="Times New Roman"/>
                          <ns1:ea typeface="Times New Roman"/>
                        </ns1:rPr>
                        <ns1:t>- ғылым күндерін, зерттеу қызметінің онкүндігін өткізу</ns1:t>
                      </ns1:r>
                      <ns1:r>
                        <ns1:rPr lang="ru-RU" sz="1200" dirty="0">
                          <ns1:effectLst/>
                          <ns1:latin typeface="Times New Roman"/>
                          <ns1:ea typeface="Times New Roman"/>
                        </ns1:rPr>
                        <ns1:t>.</ns1:t>
                      </ns1:r>
                      <ns1:endParaRPr lang="ru-RU" sz="1100" dirty="0">
                        <ns1:effectLst/>
                        <ns1:latin typeface="Calibri"/>
                        <ns1:ea typeface="Calibri"/>
                      </ns1:endParaRPr>
                    </ns1:p>
                  </ns1:txBody>
                  <ns1:tcPr marL="68580" marR="68580" marT="0" marB="0" anchor="b"/>
                </ns1:tc>
                <ns1:extLst>
                  <ns1:ext uri="{0D108BD9-81ED-4DB2-BD59-A6C34878D82A}">
                    <ns2:rowId val="10001"/>
                  </ns1:ext>
                </ns1:extLst>
              </ns1:tr>
            </ns1:tbl>
          </ns1:graphicData>
        </ns1:graphic>
      </ns0:graphicFrame>
    </ns0:spTree>
    <ns0:extLst>
      <ns0:ext uri="{BB962C8B-B14F-4D97-AF65-F5344CB8AC3E}">
        <ns5:creationId val="3741952816"/>
      </ns0:ext>
    </ns0:extLst>
  </ns0:cSld>
  <ns0:clrMapOvr>
    <ns1:masterClrMapping/>
  </ns0:clrMapOvr>
</ns0:sld>
</file>

<file path=ppt/slides/slide16.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80789" y="57773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367013" y="7143"/>
            <ns1:ext cx="6211958" cy="584775"/>
          </ns1:xfrm>
          <ns1:prstGeom prst="rect">
            <ns1:avLst/>
          </ns1:prstGeom>
        </ns0:spPr>
        <ns0:txBody>
          <ns1:bodyPr wrap="none">
            <ns1:spAutoFit/>
          </ns1:bodyPr>
          <ns1:lstStyle/>
          <ns1:p>
            <ns1:pPr algn="ctr"/>
            <ns1:r>
              <ns1:rPr lang="kk-KZ" sz="1600" b="1" dirty="0" smtClean="0">
                <ns1:solidFill>
                  <ns1:schemeClr val="tx2">
                    <ns1:lumMod val="75000"/>
                    <ns1:lumOff val="25000"/>
                  </ns1:schemeClr>
                </ns1:solidFill>
              </ns1:rPr>
              <ns1:t>V. ШЕБЕРЛІК ДЕҢГЕЙІН БАҚЫЛАУ </ns1:t>
            </ns1:r>
            <ns1:endParaRPr lang="ru-RU" sz="1600" dirty="0" smtClean="0">
              <ns1:solidFill>
                <ns1:schemeClr val="tx2">
                  <ns1:lumMod val="75000"/>
                  <ns1:lumOff val="25000"/>
                </ns1:schemeClr>
              </ns1:solidFill>
            </ns1:endParaRPr>
          </ns1:p>
          <ns1:p>
            <ns1:pPr algn="ctr"/>
            <ns1:r>
              <ns1:rPr lang="kk-KZ" sz="1600" b="1" dirty="0" smtClean="0">
                <ns1:solidFill>
                  <ns1:schemeClr val="tx2">
                    <ns1:lumMod val="75000"/>
                    <ns1:lumOff val="25000"/>
                  </ns1:schemeClr>
                </ns1:solidFill>
              </ns1:rPr>
              <ns1:t>ЖӘНЕ МҰҒАЛІМНІҢ ӘДІСТЕМЕЛІК ДАЙЫНДЫҒЫНЫҢ ЖАЙ-КҮЙІ ТУРАЛЫ</ns1:t>
            </ns1:r>
            <ns1:endParaRPr lang="ru-RU" sz="1600" dirty="0">
              <ns1:solidFill>
                <ns1:schemeClr val="tx2">
                  <ns1:lumMod val="75000"/>
                  <ns1:lumOff val="25000"/>
                </ns1:schemeClr>
              </ns1:solidFill>
            </ns1:endParaRPr>
          </ns1:p>
        </ns0:txBody>
      </ns0:sp>
      <ns0:graphicFrame>
        <ns0:nvGraphicFramePr>
          <ns0:cNvPr id="6" name="Таблица 5"/>
          <ns0:cNvGraphicFramePr>
            <ns1:graphicFrameLocks noGrp="1"/>
          </ns0:cNvGraphicFramePr>
          <ns0:nvPr>
            <ns0:extLst>
              <ns0:ext uri="{D42A27DB-BD31-4B8C-83A1-F6EECF244321}">
                <ns5:modId val="1790867463"/>
              </ns0:ext>
            </ns0:extLst>
          </ns0:nvPr>
        </ns0:nvGraphicFramePr>
        <ns0:xfrm>
          <ns1:off x="157069" y="693216"/>
          <ns1:ext cx="8829861" cy="4341951"/>
        </ns0:xfrm>
        <ns1:graphic>
          <ns1:graphicData uri="http://schemas.openxmlformats.org/drawingml/2006/table">
            <ns1:tbl>
              <ns1:tblPr bandRow="1">
                <ns1:tableStyleId>{5C22544A-7EE6-4342-B048-85BDC9FD1C3A}</ns1:tableStyleId>
              </ns1:tblPr>
              <ns1:tblGrid>
                <ns1:gridCol w="1772631">
                  <ns1:extLst>
                    <ns1:ext uri="{9D8B030D-6E8A-4147-A177-3AD203B41FA5}">
                      <ns2:colId val="20000"/>
                    </ns1:ext>
                  </ns1:extLst>
                </ns1:gridCol>
                <ns1:gridCol w="2433697">
                  <ns1:extLst>
                    <ns1:ext uri="{9D8B030D-6E8A-4147-A177-3AD203B41FA5}">
                      <ns2:colId val="20001"/>
                    </ns1:ext>
                  </ns1:extLst>
                </ns1:gridCol>
                <ns1:gridCol w="4623533">
                  <ns1:extLst>
                    <ns1:ext uri="{9D8B030D-6E8A-4147-A177-3AD203B41FA5}">
                      <ns2:colId val="20002"/>
                    </ns1:ext>
                  </ns1:extLst>
                </ns1:gridCol>
              </ns1:tblGrid>
              <ns1:tr h="318435">
                <ns1:tc>
                  <ns1:txBody>
                    <ns1:bodyPr/>
                    <ns1:lstStyle/>
                    <ns1:p>
                      <ns1:pPr algn="ctr">
                        <ns1:lnSpc>
                          <ns1:spcPct val="100000"/>
                        </ns1:lnSpc>
                        <ns1:spcAft>
                          <ns1:spcPts val="0"/>
                        </ns1:spcAft>
                      </ns1:pPr>
                      <ns1:r>
                        <ns1:rPr lang="kk-KZ" sz="1200" b="1" dirty="0">
                          <ns1:effectLst/>
                          <ns1:latin typeface="Times New Roman"/>
                          <ns1:ea typeface="Times New Roman"/>
                        </ns1:rPr>
                        <ns1:t>Бақылау объектісі</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Проблемалар, тәуекелдер</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Басқарушылық шешімдердің нұсқалары</ns1:t>
                      </ns1:r>
                      <ns1:endParaRPr lang="ru-RU" sz="1050" dirty="0">
                        <ns1:effectLst/>
                        <ns1:latin typeface="Calibri"/>
                        <ns1:ea typeface="Calibri"/>
                      </ns1:endParaRPr>
                    </ns1:p>
                  </ns1:txBody>
                  <ns1:tcPr marL="68580" marR="68580" marT="0" marB="0" anchor="ctr"/>
                </ns1:tc>
                <ns1:extLst>
                  <ns1:ext uri="{0D108BD9-81ED-4DB2-BD59-A6C34878D82A}">
                    <ns2:rowId val="10000"/>
                  </ns1:ext>
                </ns1:extLst>
              </ns1:tr>
              <ns1:tr h="4023516">
                <ns1:tc>
                  <ns1:txBody>
                    <ns1:bodyPr/>
                    <ns1:lstStyle/>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r>
                        <ns1:rPr lang="ru-RU" sz="1200" dirty="0" smtClean="0">
                          <ns1:solidFill>
                            <ns1:srgbClr val="000000"/>
                          </ns1:solidFill>
                          <ns1:effectLst/>
                          <ns1:latin typeface="Times New Roman"/>
                          <ns1:ea typeface="Times New Roman"/>
                        </ns1:rPr>
                        <ns1:t>Әдістемелік деңгей </ns1:t>
                      </ns1:r>
                      <ns1:r>
                        <ns1:rPr lang="ru-RU" sz="1200" dirty="0">
                          <ns1:solidFill>
                            <ns1:srgbClr val="000000"/>
                          </ns1:solidFill>
                          <ns1:effectLst/>
                          <ns1:latin typeface="Times New Roman"/>
                          <ns1:ea typeface="Times New Roman"/>
                        </ns1:rPr>
                        <ns1:t>педагогтердің дайындығы</ns1:t>
                      </ns1:r>
                      <ns1:endParaRPr lang="ru-RU" sz="1100" dirty="0">
                        <ns1:effectLst/>
                        <ns1:latin typeface="Calibri"/>
                        <ns1:ea typeface="Calibri"/>
                      </ns1:endParaRPr>
                    </ns1:p>
                  </ns1:txBody>
                  <ns1:tcPr marL="68580" marR="68580" marT="0" marB="0"/>
                </ns1:tc>
                <ns1:tc>
                  <ns1:txBody>
                    <ns1:bodyPr/>
                    <ns1:lstStyle/>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endParaRPr lang="ru-RU" sz="1200" dirty="0" smtClean="0">
                        <ns1:solidFill>
                          <ns1:srgbClr val="000000"/>
                        </ns1:solidFill>
                        <ns1:effectLst/>
                        <ns1:latin typeface="Times New Roman"/>
                        <ns1:ea typeface="Times New Roman"/>
                      </ns1:endParaRPr>
                    </ns1:p>
                    <ns1:p>
                      <ns1:pPr>
                        <ns1:lnSpc>
                          <ns1:spcPct val="100000"/>
                        </ns1:lnSpc>
                        <ns1:spcAft>
                          <ns1:spcPts val="0"/>
                        </ns1:spcAft>
                      </ns1:pPr>
                      <ns1:r>
                        <ns1:rPr lang="ru-RU" sz="1200" dirty="0" smtClean="0">
                          <ns1:solidFill>
                            <ns1:srgbClr val="000000"/>
                          </ns1:solidFill>
                          <ns1:effectLst/>
                          <ns1:latin typeface="Times New Roman"/>
                          <ns1:ea typeface="Times New Roman"/>
                        </ns1:rPr>
                        <ns1:t>1</ns1:t>
                      </ns1:r>
                      <ns1:r>
                        <ns1:rPr lang="ru-RU" sz="1200" dirty="0">
                          <ns1:solidFill>
                            <ns1:srgbClr val="000000"/>
                          </ns1:solidFill>
                          <ns1:effectLst/>
                          <ns1:latin typeface="Times New Roman"/>
                          <ns1:ea typeface="Times New Roman"/>
                        </ns1:rPr>
                        <ns1:t>. Әдістемелік дайындықтың төмен деңгейі (мамандыққа қайта оралған жас мамандар, мамандыққа "бүйірлік кіру").  </ns1:t>
                      </ns1:r>
                      <ns1:endParaRPr lang="ru-RU" sz="1100" dirty="0">
                        <ns1:effectLst/>
                        <ns1:latin typeface="Calibri"/>
                        <ns1:ea typeface="Calibri"/>
                      </ns1:endParaRPr>
                    </ns1:p>
                    <ns1:p>
                      <ns1:pPr>
                        <ns1:lnSpc>
                          <ns1:spcPct val="100000"/>
                        </ns1:lnSpc>
                        <ns1:spcAft>
                          <ns1:spcPts val="0"/>
                        </ns1:spcAft>
                      </ns1:pPr>
                      <ns1:r>
                        <ns1:rPr lang="ru-RU" sz="1200" dirty="0">
                          <ns1:solidFill>
                            <ns1:srgbClr val="000000"/>
                          </ns1:solidFill>
                          <ns1:effectLst/>
                          <ns1:latin typeface="Times New Roman"/>
                          <ns1:ea typeface="Times New Roman"/>
                        </ns1:rPr>
                        <ns1:t>2. Кәсіби және тұлғалық өсу үшін жағдайлардың болмау тәуекелі (төмен </ns1:t>
                      </ns1:r>
                      <ns1:r>
                        <ns1:rPr lang="ru-RU" sz="1200" dirty="0" smtClean="0">
                          <ns1:solidFill>
                            <ns1:srgbClr val="000000"/>
                          </ns1:solidFill>
                          <ns1:effectLst/>
                          <ns1:latin typeface="Times New Roman"/>
                          <ns1:ea typeface="Times New Roman"/>
                        </ns1:rPr>
                        <ns1:t>деңгей </ns1:t>
                      </ns1:r>
                      <ns1:r>
                        <ns1:rPr lang="ru-RU" sz="1200" dirty="0">
                          <ns1:solidFill>
                            <ns1:srgbClr val="000000"/>
                          </ns1:solidFill>
                          <ns1:effectLst/>
                          <ns1:latin typeface="Times New Roman"/>
                          <ns1:ea typeface="Times New Roman"/>
                        </ns1:rPr>
                        <ns1:t>мектептегі шеберлік, дамудың жекелеген аспектілері бойынша "бейресми" тәлімгердің болмауы, мұғалімдердің пассивті ұстанымы)</ns1:t>
                      </ns1:r>
                      <ns1:endParaRPr lang="ru-RU" sz="1100" dirty="0">
                        <ns1:effectLst/>
                        <ns1:latin typeface="Calibri"/>
                        <ns1:ea typeface="Calibri"/>
                      </ns1:endParaRPr>
                    </ns1:p>
                  </ns1:txBody>
                  <ns1:tcPr marL="68580" marR="68580" marT="0" marB="0"/>
                </ns1:tc>
                <ns1:tc>
                  <ns1:txBody>
                    <ns1:bodyPr/>
                    <ns1:lstStyle/>
                    <ns1:p>
                      <ns1:pPr algn="just">
                        <ns1:lnSpc>
                          <ns1:spcPct val="100000"/>
                        </ns1:lnSpc>
                        <ns1:spcAft>
                          <ns1:spcPts val="0"/>
                        </ns1:spcAft>
                      </ns1:pPr>
                      <ns1:r>
                        <ns1:rPr lang="ru-RU" sz="1200" dirty="0">
                          <ns1:solidFill>
                            <ns1:srgbClr val="000000"/>
                          </ns1:solidFill>
                          <ns1:effectLst/>
                          <ns1:latin typeface="Times New Roman"/>
                          <ns1:ea typeface="Times New Roman"/>
                        </ns1:rPr>
                        <ns1:t>Өзін–өзі тәрбиелеу және жаңа білімді іздеу білім беру үдерісіне қатысушылардың әрқайсысының ішкі қажеттілігі болып табылатын "білім беру ұйымын" құру. </ns1:t>
                      </ns1:r>
                      <ns1:endParaRPr lang="ru-RU" sz="1100" dirty="0">
                        <ns1:effectLst/>
                        <ns1:latin typeface="Calibri"/>
                        <ns1:ea typeface="Calibri"/>
                      </ns1:endParaRPr>
                    </ns1:p>
                    <ns1:p>
                      <ns1:pPr algn="just">
                        <ns1:lnSpc>
                          <ns1:spcPct val="100000"/>
                        </ns1:lnSpc>
                        <ns1:spcAft>
                          <ns1:spcPts val="0"/>
                        </ns1:spcAft>
                      </ns1:pPr>
                      <ns1:r>
                        <ns1:rPr lang="ru-RU" sz="1200" dirty="0">
                          <ns1:solidFill>
                            <ns1:srgbClr val="000000"/>
                          </ns1:solidFill>
                          <ns1:effectLst/>
                          <ns1:latin typeface="Times New Roman"/>
                          <ns1:ea typeface="Times New Roman"/>
                        </ns1:rPr>
                        <ns1:t> </ns1:t>
                      </ns1:r>
                      <ns1:endParaRPr lang="ru-RU" sz="1100" dirty="0">
                        <ns1:effectLst/>
                        <ns1:latin typeface="Calibri"/>
                        <ns1:ea typeface="Calibri"/>
                      </ns1:endParaRPr>
                    </ns1:p>
                    <ns1:p>
                      <ns1:pPr algn="just">
                        <ns1:lnSpc>
                          <ns1:spcPct val="100000"/>
                        </ns1:lnSpc>
                        <ns1:spcAft>
                          <ns1:spcPts val="0"/>
                        </ns1:spcAft>
                      </ns1:pPr>
                      <ns1:r>
                        <ns1:rPr lang="ru-RU" sz="1200" dirty="0">
                          <ns1:solidFill>
                            <ns1:srgbClr val="000000"/>
                          </ns1:solidFill>
                          <ns1:effectLst/>
                          <ns1:latin typeface="Times New Roman"/>
                          <ns1:ea typeface="Times New Roman"/>
                        </ns1:rPr>
                        <ns1:t>Мектепте ұйымдастыру немесе мұғалімдерді оқыту семинарларына жіберу</ns1:t>
                      </ns1:r>
                      <ns1:r>
                        <ns1:rPr lang="ru-RU" sz="1200" dirty="0" smtClean="0">
                          <ns1:solidFill>
                            <ns1:srgbClr val="000000"/>
                          </ns1:solidFill>
                          <ns1:effectLst/>
                          <ns1:latin typeface="Times New Roman"/>
                          <ns1:ea typeface="Times New Roman"/>
                        </ns1:rPr>
                        <ns1:t>, таңдау </ns1:t>
                      </ns1:r>
                      <ns1:r>
                        <ns1:rPr lang="ru-RU" sz="1200" dirty="0">
                          <ns1:solidFill>
                            <ns1:srgbClr val="000000"/>
                          </ns1:solidFill>
                          <ns1:effectLst/>
                          <ns1:latin typeface="Times New Roman"/>
                          <ns1:ea typeface="Times New Roman"/>
                        </ns1:rPr>
                        <ns1:t>оқыту платформалары, әдістемелік жұмыстың жекелеген аспектілерін зерделеу бойынша корпоративтік бағдарламаларды іздеу.</ns1:t>
                      </ns1:r>
                      <ns1:endParaRPr lang="ru-RU" sz="1100" dirty="0">
                        <ns1:effectLst/>
                        <ns1:latin typeface="Calibri"/>
                        <ns1:ea typeface="Calibri"/>
                      </ns1:endParaRPr>
                    </ns1:p>
                    <ns1:p>
                      <ns1:pPr algn="just">
                        <ns1:lnSpc>
                          <ns1:spcPct val="100000"/>
                        </ns1:lnSpc>
                        <ns1:spcAft>
                          <ns1:spcPts val="0"/>
                        </ns1:spcAft>
                      </ns1:pPr>
                      <ns1:r>
                        <ns1:rPr lang="ru-RU" sz="1200" dirty="0">
                          <ns1:solidFill>
                            <ns1:srgbClr val="000000"/>
                          </ns1:solidFill>
                          <ns1:effectLst/>
                          <ns1:latin typeface="Times New Roman"/>
                          <ns1:ea typeface="Times New Roman"/>
                        </ns1:rPr>
                        <ns1:t> </ns1:t>
                      </ns1:r>
                      <ns1:endParaRPr lang="ru-RU" sz="1100" dirty="0">
                        <ns1:effectLst/>
                        <ns1:latin typeface="Calibri"/>
                        <ns1:ea typeface="Calibri"/>
                      </ns1:endParaRPr>
                    </ns1:p>
                    <ns1:p>
                      <ns1:pPr algn="just">
                        <ns1:lnSpc>
                          <ns1:spcPct val="100000"/>
                        </ns1:lnSpc>
                        <ns1:spcAft>
                          <ns1:spcPts val="0"/>
                        </ns1:spcAft>
                      </ns1:pPr>
                      <ns1:r>
                        <ns1:rPr lang="ru-RU" sz="1200" dirty="0">
                          <ns1:solidFill>
                            <ns1:srgbClr val="000000"/>
                          </ns1:solidFill>
                          <ns1:effectLst/>
                          <ns1:latin typeface="Times New Roman"/>
                          <ns1:ea typeface="Times New Roman"/>
                        </ns1:rPr>
                        <ns1:t>ӘБ отырысында, әдістемелік және педагогикалық кеңестерде барлық баяндамаларды дайындауда аналитикалық тәсілге қойылатын талаптарды әзірлеу.</ns1:t>
                      </ns1:r>
                      <ns1:endParaRPr lang="ru-RU" sz="1100" dirty="0">
                        <ns1:effectLst/>
                        <ns1:latin typeface="Calibri"/>
                        <ns1:ea typeface="Calibri"/>
                      </ns1:endParaRPr>
                    </ns1:p>
                    <ns1:p>
                      <ns1:pPr algn="just">
                        <ns1:lnSpc>
                          <ns1:spcPct val="100000"/>
                        </ns1:lnSpc>
                        <ns1:spcAft>
                          <ns1:spcPts val="0"/>
                        </ns1:spcAft>
                      </ns1:pPr>
                      <ns1:r>
                        <ns1:rPr lang="ru-RU" sz="1200" u="none" strike="noStrike" dirty="0">
                          <ns1:solidFill>
                            <ns1:srgbClr val="000000"/>
                          </ns1:solidFill>
                          <ns1:effectLst/>
                          <ns1:latin typeface="Times New Roman"/>
                          <ns1:ea typeface="Times New Roman"/>
                        </ns1:rPr>
                        <ns1:t> </ns1:t>
                      </ns1:r>
                      <ns1:endParaRPr lang="ru-RU" sz="1100" dirty="0">
                        <ns1:effectLst/>
                        <ns1:latin typeface="Calibri"/>
                        <ns1:ea typeface="Calibri"/>
                      </ns1:endParaRPr>
                    </ns1:p>
                    <ns1:p>
                      <ns1:pPr>
                        <ns1:lnSpc>
                          <ns1:spcPct val="100000"/>
                        </ns1:lnSpc>
                        <ns1:spcAft>
                          <ns1:spcPts val="0"/>
                        </ns1:spcAft>
                      </ns1:pPr>
                      <ns1:r>
                        <ns1:rPr lang="ru-RU" sz="1200" dirty="0">
                          <ns1:solidFill>
                            <ns1:srgbClr val="000000"/>
                          </ns1:solidFill>
                          <ns1:effectLst/>
                          <ns1:latin typeface="Times New Roman"/>
                          <ns1:ea typeface="Times New Roman"/>
                        </ns1:rPr>
                        <ns1:t>Мұғалімнің кәсіби өсуі үшін әртүрлі бірлестіктердің жұмысын ұйымдастыру: әдістемелік бірлестіктер, шығармашылық, жұмыс және зерттеу топтары, желілік қауымдастықтар.</ns1:t>
                      </ns1:r>
                      <ns1:endParaRPr lang="ru-RU" sz="1100" dirty="0">
                        <ns1:effectLst/>
                        <ns1:latin typeface="Calibri"/>
                        <ns1:ea typeface="Calibri"/>
                      </ns1:endParaRPr>
                    </ns1:p>
                    <ns1:p>
                      <ns1:pPr>
                        <ns1:lnSpc>
                          <ns1:spcPct val="100000"/>
                        </ns1:lnSpc>
                        <ns1:spcAft>
                          <ns1:spcPts val="0"/>
                        </ns1:spcAft>
                      </ns1:pPr>
                      <ns1:r>
                        <ns1:rPr lang="ru-RU" sz="1200" dirty="0">
                          <ns1:solidFill>
                            <ns1:srgbClr val="000000"/>
                          </ns1:solidFill>
                          <ns1:effectLst/>
                          <ns1:latin typeface="Times New Roman"/>
                          <ns1:ea typeface="Times New Roman"/>
                        </ns1:rPr>
                        <ns1:t> </ns1:t>
                      </ns1:r>
                      <ns1:endParaRPr lang="ru-RU" sz="1100" dirty="0">
                        <ns1:effectLst/>
                        <ns1:latin typeface="Calibri"/>
                        <ns1:ea typeface="Calibri"/>
                      </ns1:endParaRPr>
                    </ns1:p>
                    <ns1:p>
                      <ns1:pPr>
                        <ns1:lnSpc>
                          <ns1:spcPct val="100000"/>
                        </ns1:lnSpc>
                        <ns1:spcAft>
                          <ns1:spcPts val="0"/>
                        </ns1:spcAft>
                      </ns1:pPr>
                      <ns1:r>
                        <ns1:rPr lang="kk-KZ" sz="1200" dirty="0">
                          <ns1:effectLst/>
                          <ns1:latin typeface="Times New Roman"/>
                          <ns1:ea typeface="Times New Roman"/>
                        </ns1:rPr>
                        <ns1:t>Бағытталған Lesson Study және Action research (LS және AR) зерттеулерін ұйымдастыру </ns1:t>
                      </ns1:r>
                      <ns1:r>
                        <ns1:rPr lang="ru-RU" sz="1200" dirty="0" smtClean="0">
                          <ns1:effectLst/>
                          <ns1:latin typeface="Times New Roman"/>
                          <ns1:ea typeface="Times New Roman"/>
                        </ns1:rPr>
                        <ns1:t>жетілдіру </ns1:t>
                      </ns1:r>
                      <ns1:r>
                        <ns1:rPr lang="ru-RU" sz="1200" dirty="0">
                          <ns1:effectLst/>
                          <ns1:latin typeface="Times New Roman"/>
                          <ns1:ea typeface="Times New Roman"/>
                        </ns1:rPr>
                        <ns1:t>педагогикалық ұжымның әдістемелік жұмысының</ns1:t>
                      </ns1:r>
                      <ns1:endParaRPr lang="ru-RU" sz="1100" dirty="0">
                        <ns1:effectLst/>
                        <ns1:latin typeface="Calibri"/>
                        <ns1:ea typeface="Calibri"/>
                      </ns1:endParaRPr>
                    </ns1:p>
                  </ns1:txBody>
                  <ns1:tcPr marL="68580" marR="68580" marT="0" marB="0" anchor="ctr"/>
                </ns1:tc>
                <ns1:extLst>
                  <ns1:ext uri="{0D108BD9-81ED-4DB2-BD59-A6C34878D82A}">
                    <ns2:rowId val="10001"/>
                  </ns1:ext>
                </ns1:extLst>
              </ns1:tr>
            </ns1:tbl>
          </ns1:graphicData>
        </ns1:graphic>
      </ns0:graphicFrame>
    </ns0:spTree>
    <ns0:extLst>
      <ns0:ext uri="{BB962C8B-B14F-4D97-AF65-F5344CB8AC3E}">
        <ns5:creationId val="3340613902"/>
      </ns0:ext>
    </ns0:extLst>
  </ns0:cSld>
  <ns0:clrMapOvr>
    <ns1:masterClrMapping/>
  </ns0:clrMapOvr>
</ns0:sld>
</file>

<file path=ppt/slides/slide17.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80789" y="57773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022367" y="7143"/>
            <ns1:ext cx="6901249" cy="584775"/>
          </ns1:xfrm>
          <ns1:prstGeom prst="rect">
            <ns1:avLst/>
          </ns1:prstGeom>
        </ns0:spPr>
        <ns0:txBody>
          <ns1:bodyPr wrap="none">
            <ns1:spAutoFit/>
          </ns1:bodyPr>
          <ns1:lstStyle/>
          <ns1:p>
            <ns1:pPr algn="ctr"/>
            <ns1:r>
              <ns1:rPr lang="kk-KZ" sz="1600" b="1" dirty="0">
                <ns1:solidFill>
                  <ns1:schemeClr val="tx2">
                    <ns1:lumMod val="75000"/>
                    <ns1:lumOff val="25000"/>
                  </ns1:schemeClr>
                </ns1:solidFill>
              </ns1:rPr>
              <ns1:t>VI. ТӘРБИЕ ПРОЦЕСІНІҢ САПАСЫН БАҚЫЛАУ, </ns1:t>
            </ns1:r>
          </ns1:p>
          <ns1:p>
            <ns1:pPr algn="ctr"/>
            <ns1:r>
              <ns1:rPr lang="kk-KZ" sz="1600" b="1" dirty="0">
                <ns1:solidFill>
                  <ns1:schemeClr val="tx2">
                    <ns1:lumMod val="75000"/>
                    <ns1:lumOff val="25000"/>
                  </ns1:schemeClr>
                </ns1:solidFill>
              </ns1:rPr>
              <ns1:t>ІС-ШАРАЛАРДЫ ӨТКІЗУМЕН</ns1:t>
            </ns1:r>
            <ns1:endParaRPr lang="ru-RU" sz="1600" dirty="0">
              <ns1:solidFill>
                <ns1:schemeClr val="tx2">
                  <ns1:lumMod val="75000"/>
                  <ns1:lumOff val="25000"/>
                </ns1:schemeClr>
              </ns1:solidFill>
            </ns1:endParaRPr>
          </ns1:p>
        </ns0:txBody>
      </ns0:sp>
      <ns0:graphicFrame>
        <ns0:nvGraphicFramePr>
          <ns0:cNvPr id="5" name="Таблица 4"/>
          <ns0:cNvGraphicFramePr>
            <ns1:graphicFrameLocks noGrp="1"/>
          </ns0:cNvGraphicFramePr>
          <ns0:nvPr>
            <ns0:extLst>
              <ns0:ext uri="{D42A27DB-BD31-4B8C-83A1-F6EECF244321}">
                <ns5:modId val="913527589"/>
              </ns0:ext>
            </ns0:extLst>
          </ns0:nvPr>
        </ns0:nvGraphicFramePr>
        <ns0:xfrm>
          <ns1:off x="159042" y="702741"/>
          <ns1:ext cx="8825916" cy="4322901"/>
        </ns0:xfrm>
        <ns1:graphic>
          <ns1:graphicData uri="http://schemas.openxmlformats.org/drawingml/2006/table">
            <ns1:tbl>
              <ns1:tblPr bandRow="1">
                <ns1:tableStyleId>{5C22544A-7EE6-4342-B048-85BDC9FD1C3A}</ns1:tableStyleId>
              </ns1:tblPr>
              <ns1:tblGrid>
                <ns1:gridCol w="2316771">
                  <ns1:extLst>
                    <ns1:ext uri="{9D8B030D-6E8A-4147-A177-3AD203B41FA5}">
                      <ns2:colId val="20000"/>
                    </ns1:ext>
                  </ns1:extLst>
                </ns1:gridCol>
                <ns1:gridCol w="3166254">
                  <ns1:extLst>
                    <ns1:ext uri="{9D8B030D-6E8A-4147-A177-3AD203B41FA5}">
                      <ns2:colId val="20001"/>
                    </ns1:ext>
                  </ns1:extLst>
                </ns1:gridCol>
                <ns1:gridCol w="3342891">
                  <ns1:extLst>
                    <ns1:ext uri="{9D8B030D-6E8A-4147-A177-3AD203B41FA5}">
                      <ns2:colId val="20002"/>
                    </ns1:ext>
                  </ns1:extLst>
                </ns1:gridCol>
              </ns1:tblGrid>
              <ns1:tr h="317038">
                <ns1:tc>
                  <ns1:txBody>
                    <ns1:bodyPr/>
                    <ns1:lstStyle/>
                    <ns1:p>
                      <ns1:pPr algn="ctr">
                        <ns1:lnSpc>
                          <ns1:spcPct val="100000"/>
                        </ns1:lnSpc>
                        <ns1:spcAft>
                          <ns1:spcPts val="0"/>
                        </ns1:spcAft>
                      </ns1:pPr>
                      <ns1:r>
                        <ns1:rPr lang="kk-KZ" sz="1200" b="1" dirty="0">
                          <ns1:effectLst/>
                          <ns1:latin typeface="Times New Roman"/>
                          <ns1:ea typeface="Times New Roman"/>
                        </ns1:rPr>
                        <ns1:t>Бақылау объектісі</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Проблемалар, тәуекелдер</ns1:t>
                      </ns1:r>
                      <ns1:endParaRPr lang="ru-RU" sz="1050" dirty="0">
                        <ns1:effectLst/>
                        <ns1:latin typeface="Calibri"/>
                        <ns1:ea typeface="Calibri"/>
                      </ns1:endParaRPr>
                    </ns1:p>
                  </ns1:txBody>
                  <ns1:tcPr marL="68580" marR="68580" marT="0" marB="0" anchor="ctr"/>
                </ns1:tc>
                <ns1:tc>
                  <ns1:txBody>
                    <ns1:bodyPr/>
                    <ns1:lstStyle/>
                    <ns1:p>
                      <ns1:pPr algn="ctr">
                        <ns1:lnSpc>
                          <ns1:spcPct val="100000"/>
                        </ns1:lnSpc>
                        <ns1:spcAft>
                          <ns1:spcPts val="0"/>
                        </ns1:spcAft>
                      </ns1:pPr>
                      <ns1:r>
                        <ns1:rPr lang="kk-KZ" sz="1200" b="1" dirty="0">
                          <ns1:effectLst/>
                          <ns1:latin typeface="Times New Roman"/>
                          <ns1:ea typeface="Times New Roman"/>
                        </ns1:rPr>
                        <ns1:t>Басқарушылық шешімдердің нұсқалары</ns1:t>
                      </ns1:r>
                      <ns1:endParaRPr lang="ru-RU" sz="1050" dirty="0">
                        <ns1:effectLst/>
                        <ns1:latin typeface="Calibri"/>
                        <ns1:ea typeface="Calibri"/>
                      </ns1:endParaRPr>
                    </ns1:p>
                  </ns1:txBody>
                  <ns1:tcPr marL="68580" marR="68580" marT="0" marB="0" anchor="ctr"/>
                </ns1:tc>
                <ns1:extLst>
                  <ns1:ext uri="{0D108BD9-81ED-4DB2-BD59-A6C34878D82A}">
                    <ns2:rowId val="10000"/>
                  </ns1:ext>
                </ns1:extLst>
              </ns1:tr>
              <ns1:tr h="4005863">
                <ns1:tc>
                  <ns1:txBody>
                    <ns1:bodyPr/>
                    <ns1:lstStyle/>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r>
                        <ns1:rPr lang="ru-RU" sz="1200" dirty="0" smtClean="0">
                          <ns1:effectLst/>
                          <ns1:latin typeface="Times New Roman"/>
                          <ns1:ea typeface="Times New Roman"/>
                        </ns1:rPr>
                        <ns1:t>Қамтамасыз ету </ns1:t>
                      </ns1:r>
                      <ns1:r>
                        <ns1:rPr lang="ru-RU" sz="1200" dirty="0">
                          <ns1:effectLst/>
                          <ns1:latin typeface="Times New Roman"/>
                          <ns1:ea typeface="Times New Roman"/>
                        </ns1:rPr>
                        <ns1:t>оқушылардың қауіпсіздігі. Зорлық-зомбылықтың алдын алу.</ns1:t>
                      </ns1:r>
                      <ns1:endParaRPr lang="ru-RU" sz="1100" dirty="0">
                        <ns1:effectLst/>
                        <ns1:latin typeface="Calibri"/>
                        <ns1:ea typeface="Calibri"/>
                      </ns1:endParaRPr>
                    </ns1:p>
                  </ns1:txBody>
                  <ns1:tcPr marL="68580" marR="68580" marT="0" marB="0"/>
                </ns1:tc>
                <ns1:tc>
                  <ns1:txBody>
                    <ns1:bodyPr/>
                    <ns1:lstStyle/>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endParaRPr lang="ru-RU" sz="1200" dirty="0" smtClean="0">
                        <ns1:effectLst/>
                        <ns1:latin typeface="Times New Roman"/>
                        <ns1:ea typeface="Times New Roman"/>
                      </ns1:endParaRPr>
                    </ns1:p>
                    <ns1:p>
                      <ns1:pPr algn="just">
                        <ns1:lnSpc>
                          <ns1:spcPct val="100000"/>
                        </ns1:lnSpc>
                        <ns1:spcAft>
                          <ns1:spcPts val="0"/>
                        </ns1:spcAft>
                      </ns1:pPr>
                      <ns1:r>
                        <ns1:rPr lang="ru-RU" sz="1200" dirty="0" smtClean="0">
                          <ns1:effectLst/>
                          <ns1:latin typeface="Times New Roman"/>
                          <ns1:ea typeface="Times New Roman"/>
                        </ns1:rPr>
                        <ns1:t>1</ns1:t>
                      </ns1:r>
                      <ns1:r>
                        <ns1:rPr lang="ru-RU" sz="1200" dirty="0">
                          <ns1:effectLst/>
                          <ns1:latin typeface="Times New Roman"/>
                          <ns1:ea typeface="Times New Roman"/>
                        </ns1:rPr>
                        <ns1:t>. Бейнекамералардың, турникеттің жұмысындағы іркіліс тәуекелі</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2. Білім алушылардың тыныс-тіршілігі қауіпсіздігінің, психологиялық және дене саулығының негіздерін қалыптастыру бойынша сынып жетекшісінің формальды жұмысының тәуекелі</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3. Психолог пен әлеуметтік педагогтың қорлауды анықтау және алдын алу бойынша формальды жұмысының тәуекелі, </ns1:t>
                      </ns1:r>
                      <ns1:r>
                        <ns1:rPr lang="ru-RU" sz="1200" dirty="0" err="1">
                          <ns1:effectLst/>
                          <ns1:latin typeface="Times New Roman"/>
                          <ns1:ea typeface="Times New Roman"/>
                        </ns1:rPr>
                        <ns1:t>буллинга</ns1:t>
                      </ns1:r>
                      <ns1:r>
                        <ns1:rPr lang="ru-RU" sz="1200" dirty="0">
                          <ns1:effectLst/>
                          <ns1:latin typeface="Times New Roman"/>
                          <ns1:ea typeface="Times New Roman"/>
                        </ns1:rPr>
                        <ns1:t>, білім алушылар арасындағы, отбасындағы зорлық-зомбылық</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4. Оқушылар ұжымындағы тұлғааралық мәселелердің алғашқы белгілерін елемеу қаупі</ns1:t>
                      </ns1:r>
                      <ns1:endParaRPr lang="ru-RU" sz="1100" dirty="0">
                        <ns1:effectLst/>
                        <ns1:latin typeface="Calibri"/>
                        <ns1:ea typeface="Calibri"/>
                      </ns1:endParaRPr>
                    </ns1:p>
                  </ns1:txBody>
                  <ns1:tcPr marL="68580" marR="68580" marT="0" marB="0"/>
                </ns1:tc>
                <ns1:tc>
                  <ns1:txBody>
                    <ns1:bodyPr/>
                    <ns1:lstStyle/>
                    <ns1:p>
                      <ns1:pPr algn="just">
                        <ns1:lnSpc>
                          <ns1:spcPct val="100000"/>
                        </ns1:lnSpc>
                        <ns1:spcAft>
                          <ns1:spcPts val="0"/>
                        </ns1:spcAft>
                      </ns1:pPr>
                      <ns1:r>
                        <ns1:rPr lang="ru-RU" sz="1200" dirty="0">
                          <ns1:effectLst/>
                          <ns1:latin typeface="Times New Roman"/>
                          <ns1:ea typeface="Times New Roman"/>
                        </ns1:rPr>
                        <ns1:t>Бейнекамералардың, турникеттің үздіксіз жұмысын қамтамасыз ету</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 </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Сынып жетекшісінің қауіпсіздік, толеранттылық, ұжымдық құндылықтарды қалыптастыру мәселелері бойынша сыныппен жұмысының әдістері мен формаларының орындылығын анықтау</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 </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Қақтығыстардың туындау жағдайларын, жағдайларды мониторингілеу және талдау </ns1:t>
                      </ns1:r>
                      <ns1:r>
                        <ns1:rPr lang="ru-RU" sz="1200" dirty="0" err="1">
                          <ns1:effectLst/>
                          <ns1:latin typeface="Times New Roman"/>
                          <ns1:ea typeface="Times New Roman"/>
                        </ns1:rPr>
                        <ns1:t>буллинга</ns1:t>
                      </ns1:r>
                      <ns1:r>
                        <ns1:rPr lang="ru-RU" sz="1200" dirty="0">
                          <ns1:effectLst/>
                          <ns1:latin typeface="Times New Roman"/>
                          <ns1:ea typeface="Times New Roman"/>
                        </ns1:rPr>
                        <ns1:t> психолог пен әлеуметтік педагогтың, сынып жетекшілерінің жұмысын күшейту мақсатында</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  </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Ата-аналардың, ата-аналар комитетінің жұмысқа қатысуын арттыру </ns1:t>
                      </ns1:r>
                      <ns1:r>
                        <ns1:rPr lang="ru-RU" sz="1200" dirty="0" smtClean="0">
                          <ns1:effectLst/>
                          <ns1:latin typeface="Times New Roman"/>
                          <ns1:ea typeface="Times New Roman"/>
                        </ns1:rPr>
                        <ns1:t>тәрбиелік </ns1:t>
                      </ns1:r>
                      <ns1:r>
                        <ns1:rPr lang="ru-RU" sz="1200" dirty="0">
                          <ns1:effectLst/>
                          <ns1:latin typeface="Times New Roman"/>
                          <ns1:ea typeface="Times New Roman"/>
                        </ns1:rPr>
                        <ns1:t>жұмысты</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 </ns1:t>
                      </ns1:r>
                      <ns1:endParaRPr lang="ru-RU" sz="1100" dirty="0">
                        <ns1:effectLst/>
                        <ns1:latin typeface="Calibri"/>
                        <ns1:ea typeface="Calibri"/>
                      </ns1:endParaRPr>
                    </ns1:p>
                    <ns1:p>
                      <ns1:pPr algn="just">
                        <ns1:lnSpc>
                          <ns1:spcPct val="100000"/>
                        </ns1:lnSpc>
                        <ns1:spcAft>
                          <ns1:spcPts val="0"/>
                        </ns1:spcAft>
                      </ns1:pPr>
                      <ns1:r>
                        <ns1:rPr lang="ru-RU" sz="1200" dirty="0">
                          <ns1:effectLst/>
                          <ns1:latin typeface="Times New Roman"/>
                          <ns1:ea typeface="Times New Roman"/>
                        </ns1:rPr>
                        <ns1:t>Зорлық-зомбылық жағдайларын анықтау үшін оқушылар мен ата-аналарға сауалнама жүргізу, </ns1:t>
                      </ns1:r>
                      <ns1:r>
                        <ns1:rPr lang="ru-RU" sz="1200" dirty="0" err="1">
                          <ns1:effectLst/>
                          <ns1:latin typeface="Times New Roman"/>
                          <ns1:ea typeface="Times New Roman"/>
                        </ns1:rPr>
                        <ns1:t>буллинга</ns1:t>
                      </ns1:r>
                      <ns1:r>
                        <ns1:rPr lang="ru-RU" sz="1200" dirty="0">
                          <ns1:effectLst/>
                          <ns1:latin typeface="Times New Roman"/>
                          <ns1:ea typeface="Times New Roman"/>
                        </ns1:rPr>
                        <ns1:t> мектепте қауіпсіздікті бұзу фактілері бойынша</ns1:t>
                      </ns1:r>
                      <ns1:endParaRPr lang="ru-RU" sz="1100" dirty="0">
                        <ns1:effectLst/>
                        <ns1:latin typeface="Calibri"/>
                        <ns1:ea typeface="Calibri"/>
                      </ns1:endParaRPr>
                    </ns1:p>
                  </ns1:txBody>
                  <ns1:tcPr marL="68580" marR="68580" marT="0" marB="0"/>
                </ns1:tc>
                <ns1:extLst>
                  <ns1:ext uri="{0D108BD9-81ED-4DB2-BD59-A6C34878D82A}">
                    <ns2:rowId val="10001"/>
                  </ns1:ext>
                </ns1:extLst>
              </ns1:tr>
            </ns1:tbl>
          </ns1:graphicData>
        </ns1:graphic>
      </ns0:graphicFrame>
    </ns0:spTree>
    <ns0:extLst>
      <ns0:ext uri="{BB962C8B-B14F-4D97-AF65-F5344CB8AC3E}">
        <ns5:creationId val="833836999"/>
      </ns0:ext>
    </ns0:extLst>
  </ns0:cSld>
  <ns0:clrMapOvr>
    <ns1:masterClrMapping/>
  </ns0:clrMapOvr>
</ns0:sld>
</file>

<file path=ppt/slides/slide18.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80789" y="434864"/>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700861" y="51727"/>
            <ns1:ext cx="5742278" cy="338554"/>
          </ns1:xfrm>
          <ns1:prstGeom prst="rect">
            <ns1:avLst/>
          </ns1:prstGeom>
        </ns0:spPr>
        <ns0:txBody>
          <ns1:bodyPr wrap="none">
            <ns1:spAutoFit/>
          </ns1:bodyPr>
          <ns1:lstStyle/>
          <ns1:p>
            <ns1:r>
              <ns1:rPr lang="ru-RU" sz="1600" b="1" dirty="0" smtClean="0">
                <ns1:solidFill>
                  <ns1:schemeClr val="tx2">
                    <ns1:lumMod val="75000"/>
                    <ns1:lumOff val="25000"/>
                  </ns1:schemeClr>
                </ns1:solidFill>
              </ns1:rPr>
              <ns1:t>БАСҚАРУШЫЛЫҚ ШЕШІМДЕРДІ ҚАБЫЛДАУДАҒЫ ҚАТЕЛІКТЕР:</ns1:t>
            </ns1:r>
            <ns1:endParaRPr lang="ru-RU" sz="1600" b="1" dirty="0">
              <ns1:solidFill>
                <ns1:schemeClr val="tx2">
                  <ns1:lumMod val="75000"/>
                  <ns1:lumOff val="25000"/>
                </ns1:schemeClr>
              </ns1:solidFill>
            </ns1:endParaRPr>
          </ns1:p>
        </ns0:txBody>
      </ns0:sp>
      <ns0:grpSp>
        <ns0:nvGrpSpPr>
          <ns0:cNvPr id="7" name="Google Shape;1193;p40"/>
          <ns0:cNvGrpSpPr/>
          <ns0:nvPr/>
        </ns0:nvGrpSpPr>
        <ns0:grpSpPr>
          <ns1:xfrm>
            <ns1:off x="476150" y="2122650"/>
            <ns1:ext cx="1724200" cy="2282373"/>
            <ns1:chOff x="457100" y="2617950"/>
            <ns1:chExt cx="1724200" cy="2282373"/>
          </ns1:xfrm>
        </ns0:grpSpPr>
        <ns0:sp>
          <ns0:nvSpPr>
            <ns0:cNvPr id="8" name="Google Shape;1194;p40"/>
            <ns0:cNvSpPr txBox="1"/>
            <ns0:nvPr/>
          </ns0:nvSpPr>
          <ns0:spPr>
            <ns1:xfrm>
              <ns1:off x="457100" y="2617950"/>
              <ns1:ext cx="1724100" cy="335700"/>
            </ns1:xfrm>
            <ns1:prstGeom prst="rect">
              <ns1:avLst/>
            </ns1:prstGeom>
            <ns1:solidFill>
              <ns1:schemeClr val="bg2">
                <ns1:lumMod val="10000"/>
                <ns1:lumOff val="90000"/>
              </ns1:schemeClr>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sz="1800" dirty="0">
                <ns1:solidFill>
                  <ns1:srgbClr val="000000"/>
                </ns1:solidFill>
                <ns1:latin typeface="Bahnschrift" panose="020B0502040204020203" pitchFamily="34" charset="0"/>
                <ns1:ea typeface="Fira Sans Extra Condensed SemiBold"/>
                <ns1:cs typeface="Fira Sans Extra Condensed SemiBold"/>
                <ns1:sym typeface="Fira Sans Extra Condensed SemiBold"/>
              </ns1:endParaRPr>
            </ns1:p>
          </ns0:txBody>
        </ns0:sp>
        <ns0:sp>
          <ns0:nvSpPr>
            <ns0:cNvPr id="9" name="Google Shape;1195;p40"/>
            <ns0:cNvSpPr/>
            <ns0:nvPr/>
          </ns0:nvSpPr>
          <ns0:spPr>
            <ns1:xfrm>
              <ns1:off x="457200" y="3064909"/>
              <ns1:ext cx="1724100" cy="1835414"/>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sz="1600">
                <ns1:latin typeface="Bahnschrift" panose="020B0502040204020203" pitchFamily="34" charset="0"/>
              </ns1:endParaRPr>
            </ns1:p>
          </ns0:txBody>
        </ns0:sp>
        <ns0:sp>
          <ns0:nvSpPr>
            <ns0:cNvPr id="10" name="Google Shape;1196;p40"/>
            <ns0:cNvSpPr txBox="1"/>
            <ns0:nvPr/>
          </ns0:nvSpPr>
          <ns0:spPr>
            <ns1:xfrm>
              <ns1:off x="525015" y="3134127"/>
              <ns1:ext cx="1588200" cy="1186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dirty="0">
                  <ns1:latin typeface="Bahnschrift" panose="020B0502040204020203" pitchFamily="34" charset="0"/>
                  <ns1:ea typeface="Roboto"/>
                  <ns1:cs typeface="Roboto"/>
                  <ns1:sym typeface="Roboto"/>
                </ns1:rPr>
                <ns1:t>интуитивті немесе стихиялық шешім, жұмсалған ресурстар тұрғысынан қисынсыз</ns1:t>
              </ns1:r>
              <ns1:endParaRPr dirty="0">
                <ns1:solidFill>
                  <ns1:srgbClr val="000000"/>
                </ns1:solidFill>
                <ns1:latin typeface="Bahnschrift" panose="020B0502040204020203" pitchFamily="34" charset="0"/>
                <ns1:ea typeface="Roboto"/>
                <ns1:cs typeface="Roboto"/>
                <ns1:sym typeface="Roboto"/>
              </ns1:endParaRPr>
            </ns1:p>
          </ns0:txBody>
        </ns0:sp>
      </ns0:grpSp>
      <ns0:grpSp>
        <ns0:nvGrpSpPr>
          <ns0:cNvPr id="11" name="Google Shape;1197;p40"/>
          <ns0:cNvGrpSpPr/>
          <ns0:nvPr/>
        </ns0:nvGrpSpPr>
        <ns0:grpSpPr>
          <ns1:xfrm>
            <ns1:off x="2644460" y="2122650"/>
            <ns1:ext cx="1724290" cy="2282373"/>
            <ns1:chOff x="2625500" y="2617950"/>
            <ns1:chExt cx="1724290" cy="2282373"/>
          </ns1:xfrm>
        </ns0:grpSpPr>
        <ns0:sp>
          <ns0:nvSpPr>
            <ns0:cNvPr id="12" name="Google Shape;1198;p40"/>
            <ns0:cNvSpPr/>
            <ns0:nvPr/>
          </ns0:nvSpPr>
          <ns0:spPr>
            <ns1:xfrm>
              <ns1:off x="2625690" y="3065015"/>
              <ns1:ext cx="1724100" cy="1835308"/>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sz="1600">
                <ns1:latin typeface="Bahnschrift" panose="020B0502040204020203" pitchFamily="34" charset="0"/>
              </ns1:endParaRPr>
            </ns1:p>
          </ns0:txBody>
        </ns0:sp>
        <ns0:sp>
          <ns0:nvSpPr>
            <ns0:cNvPr id="13" name="Google Shape;1199;p40"/>
            <ns0:cNvSpPr txBox="1"/>
            <ns0:nvPr/>
          </ns0:nvSpPr>
          <ns0:spPr>
            <ns1:xfrm>
              <ns1:off x="2693600" y="3282549"/>
              <ns1:ext cx="1588200" cy="1186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dirty="0">
                  <ns1:latin typeface="Bahnschrift" panose="020B0502040204020203" pitchFamily="34" charset="0"/>
                  <ns1:ea typeface="Roboto"/>
                  <ns1:cs typeface="Roboto"/>
                  <ns1:sym typeface="Roboto"/>
                </ns1:rPr>
                <ns1:t>шешім құндылықтар мен миссияға қайшы келеді </ns1:t>
              </ns1:r>
              <ns1:r>
                <ns1:rPr lang="ru-RU" dirty="0" smtClean="0">
                  <ns1:latin typeface="Bahnschrift" panose="020B0502040204020203" pitchFamily="34" charset="0"/>
                  <ns1:ea typeface="Roboto"/>
                  <ns1:cs typeface="Roboto"/>
                  <ns1:sym typeface="Roboto"/>
                </ns1:rPr>
                <ns1:t>мектептер</ns1:t>
              </ns1:r>
              <ns1:endParaRPr lang="ru-RU" dirty="0">
                <ns1:latin typeface="Bahnschrift" panose="020B0502040204020203" pitchFamily="34" charset="0"/>
                <ns1:ea typeface="Roboto"/>
                <ns1:cs typeface="Roboto"/>
                <ns1:sym typeface="Roboto"/>
              </ns1:endParaRPr>
            </ns1:p>
          </ns0:txBody>
        </ns0:sp>
        <ns0:sp>
          <ns0:nvSpPr>
            <ns0:cNvPr id="14" name="Google Shape;1200;p40"/>
            <ns0:cNvSpPr txBox="1"/>
            <ns0:nvPr/>
          </ns0:nvSpPr>
          <ns0:spPr>
            <ns1:xfrm>
              <ns1:off x="2625500" y="2617950"/>
              <ns1:ext cx="1724100" cy="335700"/>
            </ns1:xfrm>
            <ns1:prstGeom prst="rect">
              <ns1:avLst/>
            </ns1:prstGeom>
            <ns1:solidFill>
              <ns1:schemeClr val="accent2"/>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sz="1800" dirty="0">
                <ns1:solidFill>
                  <ns1:srgbClr val="000000"/>
                </ns1:solidFill>
                <ns1:latin typeface="Bahnschrift" panose="020B0502040204020203" pitchFamily="34" charset="0"/>
                <ns1:ea typeface="Fira Sans Extra Condensed SemiBold"/>
                <ns1:cs typeface="Fira Sans Extra Condensed SemiBold"/>
                <ns1:sym typeface="Fira Sans Extra Condensed SemiBold"/>
              </ns1:endParaRPr>
            </ns1:p>
          </ns0:txBody>
        </ns0:sp>
      </ns0:grpSp>
      <ns0:grpSp>
        <ns0:nvGrpSpPr>
          <ns0:cNvPr id="15" name="Google Shape;1201;p40"/>
          <ns0:cNvGrpSpPr/>
          <ns0:nvPr/>
        </ns0:nvGrpSpPr>
        <ns0:grpSpPr>
          <ns1:xfrm>
            <ns1:off x="4812860" y="2122650"/>
            <ns1:ext cx="1730682" cy="2282372"/>
            <ns1:chOff x="4793900" y="2617950"/>
            <ns1:chExt cx="1730682" cy="2282372"/>
          </ns1:xfrm>
        </ns0:grpSpPr>
        <ns0:sp>
          <ns0:nvSpPr>
            <ns0:cNvPr id="16" name="Google Shape;1202;p40"/>
            <ns0:cNvSpPr/>
            <ns0:nvPr/>
          </ns0:nvSpPr>
          <ns0:spPr>
            <ns1:xfrm>
              <ns1:off x="4794181" y="3064899"/>
              <ns1:ext cx="1724100" cy="1835423"/>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sz="1600">
                <ns1:latin typeface="Bahnschrift" panose="020B0502040204020203" pitchFamily="34" charset="0"/>
              </ns1:endParaRPr>
            </ns1:p>
          </ns0:txBody>
        </ns0:sp>
        <ns0:sp>
          <ns0:nvSpPr>
            <ns0:cNvPr id="17" name="Google Shape;1203;p40"/>
            <ns0:cNvSpPr txBox="1"/>
            <ns0:nvPr/>
          </ns0:nvSpPr>
          <ns0:spPr>
            <ns1:xfrm>
              <ns1:off x="4800169" y="3277922"/>
              <ns1:ext cx="1724413" cy="1186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dirty="0">
                  <ns1:latin typeface="Bahnschrift" panose="020B0502040204020203" pitchFamily="34" charset="0"/>
                  <ns1:ea typeface="Roboto"/>
                  <ns1:cs typeface="Roboto"/>
                  <ns1:sym typeface="Roboto"/>
                </ns1:rPr>
                <ns1:t>шешім білім беру ұйымының бір тарапының ғана мүддесін қозғайды </ns1:t>
              </ns1:r>
              <ns1:r>
                <ns1:rPr lang="ru-RU" dirty="0" smtClean="0">
                  <ns1:latin typeface="Bahnschrift" panose="020B0502040204020203" pitchFamily="34" charset="0"/>
                  <ns1:ea typeface="Roboto"/>
                  <ns1:cs typeface="Roboto"/>
                  <ns1:sym typeface="Roboto"/>
                </ns1:rPr>
                <ns1:t>процестің</ns1:t>
              </ns1:r>
              <ns1:endParaRPr lang="ru-RU" dirty="0">
                <ns1:latin typeface="Bahnschrift" panose="020B0502040204020203" pitchFamily="34" charset="0"/>
                <ns1:ea typeface="Roboto"/>
                <ns1:cs typeface="Roboto"/>
                <ns1:sym typeface="Roboto"/>
              </ns1:endParaRPr>
            </ns1:p>
          </ns0:txBody>
        </ns0:sp>
        <ns0:sp>
          <ns0:nvSpPr>
            <ns0:cNvPr id="18" name="Google Shape;1204;p40"/>
            <ns0:cNvSpPr txBox="1"/>
            <ns0:nvPr/>
          </ns0:nvSpPr>
          <ns0:spPr>
            <ns1:xfrm>
              <ns1:off x="4793900" y="2617950"/>
              <ns1:ext cx="1724100" cy="335700"/>
            </ns1:xfrm>
            <ns1:prstGeom prst="rect">
              <ns1:avLst/>
            </ns1:prstGeom>
            <ns1:solidFill>
              <ns1:schemeClr val="accent5"/>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sz="1800" dirty="0">
                <ns1:solidFill>
                  <ns1:srgbClr val="000000"/>
                </ns1:solidFill>
                <ns1:latin typeface="Bahnschrift" panose="020B0502040204020203" pitchFamily="34" charset="0"/>
                <ns1:ea typeface="Fira Sans Extra Condensed SemiBold"/>
                <ns1:cs typeface="Fira Sans Extra Condensed SemiBold"/>
                <ns1:sym typeface="Fira Sans Extra Condensed SemiBold"/>
              </ns1:endParaRPr>
            </ns1:p>
          </ns0:txBody>
        </ns0:sp>
      </ns0:grpSp>
      <ns0:grpSp>
        <ns0:nvGrpSpPr>
          <ns0:cNvPr id="19" name="Google Shape;1205;p40"/>
          <ns0:cNvGrpSpPr/>
          <ns0:nvPr/>
        </ns0:nvGrpSpPr>
        <ns0:grpSpPr>
          <ns1:xfrm>
            <ns1:off x="6981350" y="2122650"/>
            <ns1:ext cx="1724471" cy="2282372"/>
            <ns1:chOff x="6962300" y="2617950"/>
            <ns1:chExt cx="1724471" cy="2282372"/>
          </ns1:xfrm>
        </ns0:grpSpPr>
        <ns0:sp>
          <ns0:nvSpPr>
            <ns0:cNvPr id="20" name="Google Shape;1206;p40"/>
            <ns0:cNvSpPr/>
            <ns0:nvPr/>
          </ns0:nvSpPr>
          <ns0:spPr>
            <ns1:xfrm>
              <ns1:off x="6962671" y="3073200"/>
              <ns1:ext cx="1724100" cy="1827122"/>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sz="1600">
                <ns1:latin typeface="Bahnschrift" panose="020B0502040204020203" pitchFamily="34" charset="0"/>
              </ns1:endParaRPr>
            </ns1:p>
          </ns0:txBody>
        </ns0:sp>
        <ns0:sp>
          <ns0:nvSpPr>
            <ns0:cNvPr id="21" name="Google Shape;1207;p40"/>
            <ns0:cNvSpPr txBox="1"/>
            <ns0:nvPr/>
          </ns0:nvSpPr>
          <ns0:spPr>
            <ns1:xfrm>
              <ns1:off x="7030200" y="3277922"/>
              <ns1:ext cx="1588200" cy="1186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dirty="0">
                  <ns1:latin typeface="Bahnschrift" panose="020B0502040204020203" pitchFamily="34" charset="0"/>
                  <ns1:ea typeface="Roboto"/>
                  <ns1:cs typeface="Roboto"/>
                  <ns1:sym typeface="Roboto"/>
                </ns1:rPr>
                <ns1:t>педагогтардың жаңадан пайда болған қажеттіліктерін елемейді және </ns1:t>
              </ns1:r>
              <ns1:r>
                <ns1:rPr lang="ru-RU" dirty="0" smtClean="0">
                  <ns1:latin typeface="Bahnschrift" panose="020B0502040204020203" pitchFamily="34" charset="0"/>
                  <ns1:ea typeface="Roboto"/>
                  <ns1:cs typeface="Roboto"/>
                  <ns1:sym typeface="Roboto"/>
                </ns1:rPr>
                <ns1:t>оқушыларды</ns1:t>
              </ns1:r>
              <ns1:endParaRPr lang="ru-RU" dirty="0">
                <ns1:latin typeface="Bahnschrift" panose="020B0502040204020203" pitchFamily="34" charset="0"/>
                <ns1:ea typeface="Roboto"/>
                <ns1:cs typeface="Roboto"/>
                <ns1:sym typeface="Roboto"/>
              </ns1:endParaRPr>
            </ns1:p>
          </ns0:txBody>
        </ns0:sp>
        <ns0:sp>
          <ns0:nvSpPr>
            <ns0:cNvPr id="22" name="Google Shape;1208;p40"/>
            <ns0:cNvSpPr txBox="1"/>
            <ns0:nvPr/>
          </ns0:nvSpPr>
          <ns0:spPr>
            <ns1:xfrm>
              <ns1:off x="6962300" y="2617950"/>
              <ns1:ext cx="1724100" cy="335700"/>
            </ns1:xfrm>
            <ns1:prstGeom prst="rect">
              <ns1:avLst/>
            </ns1:prstGeom>
            <ns1:solidFill>
              <ns1:schemeClr val="accent1">
                <ns1:lumMod val="40000"/>
                <ns1:lumOff val="60000"/>
              </ns1:schemeClr>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sz="1800" dirty="0">
                <ns1:solidFill>
                  <ns1:srgbClr val="000000"/>
                </ns1:solidFill>
                <ns1:latin typeface="Bahnschrift" panose="020B0502040204020203" pitchFamily="34" charset="0"/>
                <ns1:ea typeface="Fira Sans Extra Condensed SemiBold"/>
                <ns1:cs typeface="Fira Sans Extra Condensed SemiBold"/>
                <ns1:sym typeface="Fira Sans Extra Condensed SemiBold"/>
              </ns1:endParaRPr>
            </ns1:p>
          </ns0:txBody>
        </ns0:sp>
      </ns0:grpSp>
      <ns0:cxnSp>
        <ns0:nvCxnSpPr>
          <ns0:cNvPr id="23" name="Google Shape;1209;p40"/>
          <ns0:cNvCxnSpPr>
            <ns1:stCxn id="28" idx="2"/>
            <ns1:endCxn id="14" idx="0"/>
          </ns0:cNvCxnSpPr>
          <ns0:nvPr/>
        </ns0:nvCxnSpPr>
        <ns0:spPr>
          <ns1:xfrm flipH="1">
            <ns1:off x="3506550" y="1348773"/>
            <ns1:ext cx="603600" cy="774000"/>
          </ns1:xfrm>
          <ns1:prstGeom prst="bentConnector2">
            <ns1:avLst/>
          </ns1:prstGeom>
          <ns1:noFill/>
          <ns1:ln w="19050" cap="flat" cmpd="sng">
            <ns1:solidFill>
              <ns1:schemeClr val="dk1"/>
            </ns1:solidFill>
            <ns1:prstDash val="dash"/>
            <ns1:round/>
            <ns1:headEnd type="none" w="med" len="med"/>
            <ns1:tailEnd type="none" w="med" len="med"/>
          </ns1:ln>
        </ns0:spPr>
      </ns0:cxnSp>
      <ns0:cxnSp>
        <ns0:nvCxnSpPr>
          <ns0:cNvPr id="24" name="Google Shape;1210;p40"/>
          <ns0:cNvCxnSpPr>
            <ns1:stCxn id="28" idx="2"/>
            <ns1:endCxn id="8" idx="0"/>
          </ns0:cNvCxnSpPr>
          <ns0:nvPr/>
        </ns0:nvCxnSpPr>
        <ns0:spPr>
          <ns1:xfrm flipH="1">
            <ns1:off x="1338150" y="1348773"/>
            <ns1:ext cx="2772000" cy="774000"/>
          </ns1:xfrm>
          <ns1:prstGeom prst="bentConnector2">
            <ns1:avLst/>
          </ns1:prstGeom>
          <ns1:noFill/>
          <ns1:ln w="19050" cap="flat" cmpd="sng">
            <ns1:solidFill>
              <ns1:schemeClr val="dk1"/>
            </ns1:solidFill>
            <ns1:prstDash val="dash"/>
            <ns1:round/>
            <ns1:headEnd type="none" w="med" len="med"/>
            <ns1:tailEnd type="none" w="med" len="med"/>
          </ns1:ln>
        </ns0:spPr>
      </ns0:cxnSp>
      <ns0:cxnSp>
        <ns0:nvCxnSpPr>
          <ns0:cNvPr id="25" name="Google Shape;1211;p40"/>
          <ns0:cNvCxnSpPr>
            <ns1:stCxn id="28" idx="6"/>
            <ns1:endCxn id="18" idx="0"/>
          </ns0:cNvCxnSpPr>
          <ns0:nvPr/>
        </ns0:nvCxnSpPr>
        <ns0:spPr>
          <ns1:xfrm>
            <ns1:off x="5071950" y="1348773"/>
            <ns1:ext cx="603000" cy="774000"/>
          </ns1:xfrm>
          <ns1:prstGeom prst="bentConnector2">
            <ns1:avLst/>
          </ns1:prstGeom>
          <ns1:noFill/>
          <ns1:ln w="19050" cap="flat" cmpd="sng">
            <ns1:solidFill>
              <ns1:schemeClr val="dk1"/>
            </ns1:solidFill>
            <ns1:prstDash val="dash"/>
            <ns1:round/>
            <ns1:headEnd type="none" w="med" len="med"/>
            <ns1:tailEnd type="none" w="med" len="med"/>
          </ns1:ln>
        </ns0:spPr>
      </ns0:cxnSp>
      <ns0:cxnSp>
        <ns0:nvCxnSpPr>
          <ns0:cNvPr id="26" name="Google Shape;1212;p40"/>
          <ns0:cNvCxnSpPr>
            <ns1:stCxn id="28" idx="6"/>
            <ns1:endCxn id="22" idx="0"/>
          </ns0:cNvCxnSpPr>
          <ns0:nvPr/>
        </ns0:nvCxnSpPr>
        <ns0:spPr>
          <ns1:xfrm>
            <ns1:off x="5071950" y="1348773"/>
            <ns1:ext cx="2771400" cy="774000"/>
          </ns1:xfrm>
          <ns1:prstGeom prst="bentConnector2">
            <ns1:avLst/>
          </ns1:prstGeom>
          <ns1:noFill/>
          <ns1:ln w="19050" cap="flat" cmpd="sng">
            <ns1:solidFill>
              <ns1:schemeClr val="dk1"/>
            </ns1:solidFill>
            <ns1:prstDash val="dash"/>
            <ns1:round/>
            <ns1:headEnd type="none" w="med" len="med"/>
            <ns1:tailEnd type="none" w="med" len="med"/>
          </ns1:ln>
        </ns0:spPr>
      </ns0:cxnSp>
      <ns0:sp>
        <ns0:nvSpPr>
          <ns0:cNvPr id="28" name="Google Shape;1180;p40"/>
          <ns0:cNvSpPr/>
          <ns0:nvPr/>
        </ns0:nvSpPr>
        <ns0:spPr>
          <ns1:xfrm>
            <ns1:off x="4010964" y="684591"/>
            <ns1:ext cx="1183385" cy="1184123"/>
          </ns1:xfrm>
          <ns1:prstGeom prst="ellipse">
            <ns1:avLst/>
          </ns1:prstGeom>
          <ns1:solidFill>
            <ns1:schemeClr val="bg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latin typeface="Bahnschrift" panose="020B0502040204020203" pitchFamily="34" charset="0"/>
            </ns1:endParaRPr>
          </ns1:p>
        </ns0:txBody>
      </ns0:sp>
      <ns0:pic>
        <ns0:nvPicPr>
          <ns0:cNvPr id="29" name="Picture 2"/>
          <ns0:cNvPicPr>
            <ns1:picLocks noChangeAspect="1" noChangeArrowheads="1"/>
          </ns0:cNvPicPr>
          <ns0:nvPr/>
        </ns0:nvPicPr>
        <ns0:blipFill rotWithShape="1">
          <ns1:blip r:embed="rId3" cstate="print">
            <ns1:extLst>
              <ns1:ext uri="{28A0092B-C50C-407E-A947-70E740481C1C}">
                <ns4:useLocalDpi val="0"/>
              </ns1:ext>
            </ns1:extLst>
          </ns1:blip>
          <ns1:srcRect l="6859" r="6859"/>
          <ns1:stretch/>
        </ns0:blipFill>
        <ns0:spPr bwMode="auto">
          <ns1:xfrm>
            <ns1:off x="3993563" y="671496"/>
            <ns1:ext cx="1210311" cy="1210311"/>
          </ns1:xfrm>
          <ns1:prstGeom prst="ellipse">
            <ns1:avLst/>
          </ns1:prstGeom>
          <ns1:noFill/>
          <ns1:ln>
            <ns1:noFill/>
          </ns1:ln>
          <ns1:effectLst/>
          <ns1:extLst>
            <ns1:ext uri="{909E8E84-426E-40DD-AFC4-6F175D3DCCD1}">
              <ns4:hiddenFill>
                <ns1:solidFill>
                  <ns1:schemeClr val="accent1"/>
                </ns1:solidFill>
              </ns4:hiddenFill>
            </ns1:ext>
            <ns1:ext uri="{91240B29-F687-4F45-9708-019B960494DF}">
              <ns4:hiddenLine w="9525">
                <ns1:solidFill>
                  <ns1:schemeClr val="tx1"/>
                </ns1:solidFill>
                <ns1:miter lim="800000"/>
                <ns1:headEnd/>
                <ns1:tailEnd/>
              </ns4:hiddenLine>
            </ns1:ext>
            <ns1:ext uri="{AF507438-7753-43E0-B8FC-AC1667EBCBE1}">
              <ns4:hiddenEffects>
                <ns1:effectLst>
                  <ns1:outerShdw dist="35921" dir="2700000" algn="ctr" rotWithShape="0">
                    <ns1:schemeClr val="bg2"/>
                  </ns1:outerShdw>
                </ns1:effectLst>
              </ns4:hiddenEffects>
            </ns1:ext>
          </ns1:extLst>
        </ns0:spPr>
      </ns0:pic>
    </ns0:spTree>
    <ns0:extLst>
      <ns0:ext uri="{BB962C8B-B14F-4D97-AF65-F5344CB8AC3E}">
        <ns5:creationId val="1687141611"/>
      </ns0:ext>
    </ns0:extLst>
  </ns0:cSld>
  <ns0:clrMapOvr>
    <ns1:masterClrMapping/>
  </ns0:clrMapOvr>
</ns0:sld>
</file>

<file path=ppt/slides/slide19.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80789" y="434864"/>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2161727" y="51727"/>
            <ns1:ext cx="4644654" cy="369332"/>
          </ns1:xfrm>
          <ns1:prstGeom prst="rect">
            <ns1:avLst/>
          </ns1:prstGeom>
        </ns0:spPr>
        <ns0:txBody>
          <ns1:bodyPr wrap="square">
            <ns1:spAutoFit/>
          </ns1:bodyPr>
          <ns1:lstStyle/>
          <ns1:p>
            <ns1:pPr algn="ctr"/>
            <ns1:r>
              <ns1:rPr lang="ru-RU" sz="1800" b="1" dirty="0" smtClean="0">
                <ns1:solidFill>
                  <ns1:schemeClr val="tx2">
                    <ns1:lumMod val="75000"/>
                    <ns1:lumOff val="25000"/>
                  </ns1:schemeClr>
                </ns1:solidFill>
                <ns1:latin typeface="Bahnschrift" panose="020B0502040204020203" pitchFamily="34" charset="0"/>
              </ns1:rPr>
              <ns1:t>БАСҚАРУШЫЛЫҚ ШЕШІМДЕРДІҢ МАТРИЦАСЫ</ns1:t>
            </ns1:r>
            <ns1:endParaRPr lang="ru-RU" sz="1800" b="1" dirty="0">
              <ns1:solidFill>
                <ns1:schemeClr val="tx2">
                  <ns1:lumMod val="75000"/>
                  <ns1:lumOff val="25000"/>
                </ns1:schemeClr>
              </ns1:solidFill>
              <ns1:latin typeface="Bahnschrift" panose="020B0502040204020203" pitchFamily="34" charset="0"/>
            </ns1:endParaRPr>
          </ns1:p>
        </ns0:txBody>
      </ns0:sp>
      <ns0:sp>
        <ns0:nvSpPr>
          <ns0:cNvPr id="7" name="Google Shape;1552;p44"/>
          <ns0:cNvSpPr/>
          <ns0:nvPr/>
        </ns0:nvSpPr>
        <ns0:spPr>
          <ns1:xfrm>
            <ns1:off x="466725" y="2303749"/>
            <ns1:ext cx="2387700" cy="2321375"/>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sp>
        <ns0:nvSpPr>
          <ns0:cNvPr id="10" name="Google Shape;1555;p44"/>
          <ns0:cNvSpPr/>
          <ns0:nvPr/>
        </ns0:nvSpPr>
        <ns0:spPr>
          <ns1:xfrm>
            <ns1:off x="3387675" y="708125"/>
            <ns1:ext cx="2387700" cy="19320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sp>
        <ns0:nvSpPr>
          <ns0:cNvPr id="13" name="Google Shape;1558;p44"/>
          <ns0:cNvSpPr/>
          <ns0:nvPr/>
        </ns0:nvSpPr>
        <ns0:spPr>
          <ns1:xfrm>
            <ns1:off x="6308625" y="2303764"/>
            <ns1:ext cx="2387700" cy="232136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sp>
        <ns0:nvSpPr>
          <ns0:cNvPr id="16" name="Google Shape;1561;p44"/>
          <ns0:cNvSpPr/>
          <ns0:nvPr/>
        </ns0:nvSpPr>
        <ns0:spPr>
          <ns1:xfrm>
            <ns1:off x="1308150" y="2431328"/>
            <ns1:ext cx="703200" cy="7032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 name="Google Shape;1562;p44"/>
          <ns0:cNvSpPr/>
          <ns0:nvPr/>
        </ns0:nvSpPr>
        <ns0:spPr>
          <ns1:xfrm>
            <ns1:off x="7150874" y="2429681"/>
            <ns1:ext cx="703200" cy="7032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 name="Google Shape;1563;p44"/>
          <ns0:cNvSpPr/>
          <ns0:nvPr/>
        </ns0:nvSpPr>
        <ns0:spPr>
          <ns1:xfrm>
            <ns1:off x="4229925" y="835497"/>
            <ns1:ext cx="703200" cy="7032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5" name="Google Shape;1602;p44"/>
          <ns0:cNvSpPr txBox="1"/>
          <ns0:nvPr/>
        </ns0:nvSpPr>
        <ns0:spPr>
          <ns1:xfrm>
            <ns1:off x="797700" y="1434650"/>
            <ns1:ext cx="1724100" cy="335700"/>
          </ns1:xfrm>
          <ns1:prstGeom prst="rect">
            <ns1:avLst/>
          </ns1:prstGeom>
          <ns1:solidFill>
            <ns1:schemeClr val="accent2"/>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sz="1600" dirty="0">
              <ns1:solidFill>
                <ns1:srgbClr val="000000"/>
              </ns1:solidFill>
              <ns1:latin typeface="Fira Sans Extra Condensed SemiBold"/>
              <ns1:ea typeface="Fira Sans Extra Condensed SemiBold"/>
              <ns1:cs typeface="Fira Sans Extra Condensed SemiBold"/>
              <ns1:sym typeface="Fira Sans Extra Condensed SemiBold"/>
            </ns1:endParaRPr>
          </ns1:p>
        </ns0:txBody>
      </ns0:sp>
      <ns0:sp>
        <ns0:nvSpPr>
          <ns0:cNvPr id="36" name="Google Shape;1603;p44"/>
          <ns0:cNvSpPr txBox="1"/>
          <ns0:nvPr/>
        </ns0:nvSpPr>
        <ns0:spPr>
          <ns1:xfrm>
            <ns1:off x="6640424" y="1434650"/>
            <ns1:ext cx="1724100" cy="335700"/>
          </ns1:xfrm>
          <ns1:prstGeom prst="rect">
            <ns1:avLst/>
          </ns1:prstGeom>
          <ns1:solidFill>
            <ns1:schemeClr val="accent5"/>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sz="1600" dirty="0">
              <ns1:solidFill>
                <ns1:srgbClr val="000000"/>
              </ns1:solidFill>
              <ns1:latin typeface="Fira Sans Extra Condensed SemiBold"/>
              <ns1:ea typeface="Fira Sans Extra Condensed SemiBold"/>
              <ns1:cs typeface="Fira Sans Extra Condensed SemiBold"/>
              <ns1:sym typeface="Fira Sans Extra Condensed SemiBold"/>
            </ns1:endParaRPr>
          </ns1:p>
        </ns0:txBody>
      </ns0:sp>
      <ns0:cxnSp>
        <ns0:nvCxnSpPr>
          <ns0:cNvPr id="37" name="Google Shape;1604;p44"/>
          <ns0:cNvCxnSpPr>
            <ns1:stCxn id="35" idx="2"/>
            <ns1:endCxn id="7" idx="0"/>
          </ns0:cNvCxnSpPr>
          <ns0:nvPr/>
        </ns0:nvCxnSpPr>
        <ns0:spPr>
          <ns1:xfrm>
            <ns1:off x="1659750" y="1770350"/>
            <ns1:ext cx="825" cy="533399"/>
          </ns1:xfrm>
          <ns1:prstGeom prst="straightConnector1">
            <ns1:avLst/>
          </ns1:prstGeom>
          <ns1:noFill/>
          <ns1:ln w="19050" cap="flat" cmpd="sng">
            <ns1:solidFill>
              <ns1:schemeClr val="dk1"/>
            </ns1:solidFill>
            <ns1:prstDash val="dash"/>
            <ns1:round/>
            <ns1:headEnd type="none" w="med" len="med"/>
            <ns1:tailEnd type="none" w="med" len="med"/>
          </ns1:ln>
        </ns0:spPr>
      </ns0:cxnSp>
      <ns0:cxnSp>
        <ns0:nvCxnSpPr>
          <ns0:cNvPr id="39" name="Google Shape;1606;p44"/>
          <ns0:cNvCxnSpPr>
            <ns1:stCxn id="36" idx="2"/>
            <ns1:endCxn id="13" idx="0"/>
          </ns0:cNvCxnSpPr>
          <ns0:nvPr/>
        </ns0:nvCxnSpPr>
        <ns0:spPr>
          <ns1:xfrm>
            <ns1:off x="7502474" y="1770350"/>
            <ns1:ext cx="1" cy="533414"/>
          </ns1:xfrm>
          <ns1:prstGeom prst="straightConnector1">
            <ns1:avLst/>
          </ns1:prstGeom>
          <ns1:noFill/>
          <ns1:ln w="19050" cap="flat" cmpd="sng">
            <ns1:solidFill>
              <ns1:schemeClr val="dk1"/>
            </ns1:solidFill>
            <ns1:prstDash val="dash"/>
            <ns1:round/>
            <ns1:headEnd type="none" w="med" len="med"/>
            <ns1:tailEnd type="none" w="med" len="med"/>
          </ns1:ln>
        </ns0:spPr>
      </ns0:cxnSp>
      <ns0:cxnSp>
        <ns0:nvCxnSpPr>
          <ns0:cNvPr id="40" name="Google Shape;1607;p44"/>
          <ns0:cNvCxnSpPr>
            <ns1:stCxn id="10" idx="1"/>
            <ns1:endCxn id="7" idx="3"/>
          </ns0:cNvCxnSpPr>
          <ns0:nvPr/>
        </ns0:nvCxnSpPr>
        <ns0:spPr>
          <ns1:xfrm rot="10800000" flipV="1">
            <ns1:off x="2854425" y="1674125"/>
            <ns1:ext cx="533250" cy="1790312"/>
          </ns1:xfrm>
          <ns1:prstGeom prst="bentConnector3">
            <ns1:avLst>
              <ns1:gd name="adj1" fmla="val 50000"/>
            </ns1:avLst>
          </ns1:prstGeom>
          <ns1:noFill/>
          <ns1:ln w="19050" cap="flat" cmpd="sng">
            <ns1:solidFill>
              <ns1:schemeClr val="dk1"/>
            </ns1:solidFill>
            <ns1:prstDash val="dash"/>
            <ns1:round/>
            <ns1:headEnd type="none" w="med" len="med"/>
            <ns1:tailEnd type="none" w="med" len="med"/>
          </ns1:ln>
        </ns0:spPr>
      </ns0:cxnSp>
      <ns0:cxnSp>
        <ns0:nvCxnSpPr>
          <ns0:cNvPr id="41" name="Google Shape;1608;p44"/>
          <ns0:cNvCxnSpPr>
            <ns1:stCxn id="10" idx="3"/>
            <ns1:endCxn id="13" idx="1"/>
          </ns0:cNvCxnSpPr>
          <ns0:nvPr/>
        </ns0:nvCxnSpPr>
        <ns0:spPr>
          <ns1:xfrm>
            <ns1:off x="5775375" y="1674125"/>
            <ns1:ext cx="533250" cy="1790319"/>
          </ns1:xfrm>
          <ns1:prstGeom prst="bentConnector3">
            <ns1:avLst>
              <ns1:gd name="adj1" fmla="val 50000"/>
            </ns1:avLst>
          </ns1:prstGeom>
          <ns1:noFill/>
          <ns1:ln w="19050" cap="flat" cmpd="sng">
            <ns1:solidFill>
              <ns1:schemeClr val="dk1"/>
            </ns1:solidFill>
            <ns1:prstDash val="dash"/>
            <ns1:round/>
            <ns1:headEnd type="none" w="med" len="med"/>
            <ns1:tailEnd type="none" w="med" len="med"/>
          </ns1:ln>
        </ns0:spPr>
      </ns0:cxnSp>
      <ns0:pic>
        <ns0:nvPicPr>
          <ns0:cNvPr id="42" name="Picture 4"/>
          <ns0:cNvPicPr>
            <ns1:picLocks noChangeAspect="1" noChangeArrowheads="1"/>
          </ns0:cNvPicPr>
          <ns0:nvPr/>
        </ns0:nvPicPr>
        <ns0:blipFill rotWithShape="1">
          <ns1:blip r:embed="rId3">
            <ns1:extLst>
              <ns1:ext uri="{28A0092B-C50C-407E-A947-70E740481C1C}">
                <ns4:useLocalDpi val="0"/>
              </ns1:ext>
            </ns1:extLst>
          </ns1:blip>
          <ns1:srcRect l="29222" t="20798" r="47250" b="13179"/>
          <ns1:stretch/>
        </ns0:blipFill>
        <ns0:spPr bwMode="auto">
          <ns1:xfrm>
            <ns1:off x="4010734" y="2893725"/>
            <ns1:ext cx="1097441" cy="1731399"/>
          </ns1:xfrm>
          <ns1:prstGeom prst="rect">
            <ns1:avLst/>
          </ns1:prstGeom>
          <ns1:noFill/>
          <ns1:ln>
            <ns1:noFill/>
          </ns1:ln>
          <ns1:effectLst/>
          <ns1:extLst>
            <ns1:ext uri="{909E8E84-426E-40DD-AFC4-6F175D3DCCD1}">
              <ns4:hiddenFill>
                <ns1:solidFill>
                  <ns1:schemeClr val="accent1"/>
                </ns1:solidFill>
              </ns4:hiddenFill>
            </ns1:ext>
            <ns1:ext uri="{91240B29-F687-4F45-9708-019B960494DF}">
              <ns4:hiddenLine w="9525">
                <ns1:solidFill>
                  <ns1:schemeClr val="tx1"/>
                </ns1:solidFill>
                <ns1:miter lim="800000"/>
                <ns1:headEnd/>
                <ns1:tailEnd/>
              </ns4:hiddenLine>
            </ns1:ext>
            <ns1:ext uri="{AF507438-7753-43E0-B8FC-AC1667EBCBE1}">
              <ns4:hiddenEffects>
                <ns1:effectLst>
                  <ns1:outerShdw dist="35921" dir="2700000" algn="ctr" rotWithShape="0">
                    <ns1:schemeClr val="bg2"/>
                  </ns1:outerShdw>
                </ns1:effectLst>
              </ns4:hiddenEffects>
            </ns1:ext>
          </ns1:extLst>
        </ns0:spPr>
      </ns0:pic>
      <ns0:grpSp>
        <ns0:nvGrpSpPr>
          <ns0:cNvPr id="43" name="Группа 42"/>
          <ns0:cNvGrpSpPr/>
          <ns0:nvPr/>
        </ns0:nvGrpSpPr>
        <ns0:grpSpPr>
          <ns1:xfrm>
            <ns1:off x="1452437" y="2578893"/>
            <ns1:ext cx="460029" cy="394185"/>
            <ns1:chOff x="1417360" y="1297455"/>
            <ns1:chExt cx="593482" cy="508537"/>
          </ns1:xfrm>
        </ns0:grpSpPr>
        <ns0:sp>
          <ns0:nvSpPr>
            <ns0:cNvPr id="44" name="Google Shape;5038;p42"/>
            <ns0:cNvSpPr/>
            <ns0:nvPr/>
          </ns0:nvSpPr>
          <ns0:spPr>
            <ns1:xfrm>
              <ns1:off x="1417360" y="1352667"/>
              <ns1:ext cx="411958" cy="453325"/>
            </ns1:xfrm>
            <ns1:custGeom>
              <ns1:avLst/>
              <ns1:gdLst/>
              <ns1:ahLst/>
              <ns1:cxnLst/>
              <ns1:rect l="l" t="t" r="r" b="b"/>
              <ns1:pathLst>
                <ns1:path w="12289" h="13523" extrusionOk="0">
                  <ns1:moveTo>
                    <ns1:pt x="8583" y="0"/>
                  </ns1:moveTo>
                  <ns1:lnTo>
                    <ns1:pt x="1" y="3072"/>
                  </ns1:lnTo>
                  <ns1:lnTo>
                    <ns1:pt x="3706" y="13523"/>
                  </ns1:lnTo>
                  <ns1:lnTo>
                    <ns1:pt x="12288" y="10483"/>
                  </ns1:lnTo>
                  <ns1:lnTo>
                    <ns1:pt x="8583" y="0"/>
                  </ns1:lnTo>
                  <ns1:close/>
                </ns1:path>
              </ns1:pathLst>
            </ns1:custGeom>
            <ns1:solidFill>
              <ns1:srgbClr val="C4C4C4"/>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5" name="Google Shape;5039;p42"/>
            <ns0:cNvSpPr/>
            <ns0:nvPr/>
          </ns0:nvSpPr>
          <ns0:spPr>
            <ns1:xfrm>
              <ns1:off x="1554300" y="1331414"/>
              <ns1:ext cx="307904" cy="374782"/>
            </ns1:xfrm>
            <ns1:custGeom>
              <ns1:avLst/>
              <ns1:gdLst/>
              <ns1:ahLst/>
              <ns1:cxnLst/>
              <ns1:rect l="l" t="t" r="r" b="b"/>
              <ns1:pathLst>
                <ns1:path w="9185" h="11180" extrusionOk="0">
                  <ns1:moveTo>
                    <ns1:pt x="96" y="1"/>
                  </ns1:moveTo>
                  <ns1:lnTo>
                    <ns1:pt x="1" y="11117"/>
                  </ns1:lnTo>
                  <ns1:lnTo>
                    <ns1:pt x="9122" y="11180"/>
                  </ns1:lnTo>
                  <ns1:lnTo>
                    <ns1:pt x="9185" y="64"/>
                  </ns1:lnTo>
                  <ns1:lnTo>
                    <ns1:pt x="96" y="1"/>
                  </ns1:ln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6" name="Google Shape;5040;p42"/>
            <ns0:cNvSpPr/>
            <ns0:nvPr/>
          </ns0:nvSpPr>
          <ns0:spPr>
            <ns1:xfrm>
              <ns1:off x="1778330" y="1543477"/>
              <ns1:ext cx="135900" cy="133017"/>
            </ns1:xfrm>
            <ns1:custGeom>
              <ns1:avLst/>
              <ns1:gdLst/>
              <ns1:ahLst/>
              <ns1:cxnLst/>
              <ns1:rect l="l" t="t" r="r" b="b"/>
              <ns1:pathLst>
                <ns1:path w="4054" h="3968" extrusionOk="0">
                  <ns1:moveTo>
                    <ns1:pt x="582" y="1"/>
                  </ns1:moveTo>
                  <ns1:cubicBezTo>
                    <ns1:pt x="443" y="1"/>
                    <ns1:pt x="301" y="56"/>
                    <ns1:pt x="190" y="167"/>
                  </ns1:cubicBezTo>
                  <ns1:cubicBezTo>
                    <ns1:pt x="0" y="357"/>
                    <ns1:pt x="0" y="705"/>
                    <ns1:pt x="190" y="895"/>
                  </ns1:cubicBezTo>
                  <ns1:lnTo>
                    <ns1:pt x="3104" y="3809"/>
                  </ns1:lnTo>
                  <ns1:cubicBezTo>
                    <ns1:pt x="3199" y="3904"/>
                    <ns1:pt x="3325" y="3967"/>
                    <ns1:pt x="3484" y="3967"/>
                  </ns1:cubicBezTo>
                  <ns1:cubicBezTo>
                    <ns1:pt x="3610" y="3967"/>
                    <ns1:pt x="3737" y="3904"/>
                    <ns1:pt x="3864" y="3809"/>
                  </ns1:cubicBezTo>
                  <ns1:cubicBezTo>
                    <ns1:pt x="4054" y="3587"/>
                    <ns1:pt x="4054" y="3270"/>
                    <ns1:pt x="3864" y="3049"/>
                  </ns1:cubicBezTo>
                  <ns1:lnTo>
                    <ns1:pt x="950" y="167"/>
                  </ns1:lnTo>
                  <ns1:cubicBezTo>
                    <ns1:pt x="855" y="56"/>
                    <ns1:pt x="721" y="1"/>
                    <ns1:pt x="582" y="1"/>
                  </ns1:cubicBezTo>
                  <ns1:close/>
                </ns1:path>
              </ns1:pathLst>
            </ns1:custGeom>
            <ns1:solidFill>
              <ns1:srgbClr val="DD91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7" name="Google Shape;5041;p42"/>
            <ns0:cNvSpPr/>
            <ns0:nvPr/>
          </ns0:nvSpPr>
          <ns0:spPr>
            <ns1:xfrm>
              <ns1:off x="1833508" y="1598957"/>
              <ns1:ext cx="177334" cy="169624"/>
            </ns1:xfrm>
            <ns1:custGeom>
              <ns1:avLst/>
              <ns1:gdLst/>
              <ns1:ahLst/>
              <ns1:cxnLst/>
              <ns1:rect l="l" t="t" r="r" b="b"/>
              <ns1:pathLst>
                <ns1:path w="5290" h="5060" extrusionOk="0">
                  <ns1:moveTo>
                    <ns1:pt x="1141" y="0"/>
                  </ns1:moveTo>
                  <ns1:cubicBezTo>
                    <ns1:pt x="880" y="0"/>
                    <ns1:pt x="618" y="95"/>
                    <ns1:pt x="413" y="285"/>
                  </ns1:cubicBezTo>
                  <ns1:cubicBezTo>
                    <ns1:pt x="1" y="697"/>
                    <ns1:pt x="1" y="1330"/>
                    <ns1:pt x="413" y="1742"/>
                  </ns1:cubicBezTo>
                  <ns1:lnTo>
                    <ns1:pt x="3421" y="4751"/>
                  </ns1:lnTo>
                  <ns1:cubicBezTo>
                    <ns1:pt x="3627" y="4957"/>
                    <ns1:pt x="3896" y="5059"/>
                    <ns1:pt x="4161" y="5059"/>
                  </ns1:cubicBezTo>
                  <ns1:cubicBezTo>
                    <ns1:pt x="4427" y="5059"/>
                    <ns1:pt x="4688" y="4957"/>
                    <ns1:pt x="4878" y="4751"/>
                  </ns1:cubicBezTo>
                  <ns1:cubicBezTo>
                    <ns1:pt x="5290" y="4371"/>
                    <ns1:pt x="5290" y="3706"/>
                    <ns1:pt x="4878" y="3326"/>
                  </ns1:cubicBezTo>
                  <ns1:lnTo>
                    <ns1:pt x="1869" y="285"/>
                  </ns1:lnTo>
                  <ns1:cubicBezTo>
                    <ns1:pt x="1663" y="95"/>
                    <ns1:pt x="1402" y="0"/>
                    <ns1:pt x="1141" y="0"/>
                  </ns1:cubicBezTo>
                  <ns1:close/>
                </ns1:path>
              </ns1:pathLst>
            </ns1:custGeom>
            <ns1:solidFill>
              <ns1:srgbClr val="C4C4C4"/>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8" name="Google Shape;5042;p42"/>
            <ns0:cNvSpPr/>
            <ns0:nvPr/>
          </ns0:nvSpPr>
          <ns0:spPr>
            <ns1:xfrm>
              <ns1:off x="1662611" y="1371775"/>
              <ns1:ext cx="77504" cy="78577"/>
            </ns1:xfrm>
            <ns1:custGeom>
              <ns1:avLst/>
              <ns1:gdLst/>
              <ns1:ahLst/>
              <ns1:cxnLst/>
              <ns1:rect l="l" t="t" r="r" b="b"/>
              <ns1:pathLst>
                <ns1:path w="2312" h="2344" extrusionOk="0">
                  <ns1:moveTo>
                    <ns1:pt x="1172" y="0"/>
                  </ns1:moveTo>
                  <ns1:cubicBezTo>
                    <ns1:pt x="507" y="0"/>
                    <ns1:pt x="0" y="539"/>
                    <ns1:pt x="0" y="1172"/>
                  </ns1:cubicBezTo>
                  <ns1:cubicBezTo>
                    <ns1:pt x="0" y="1805"/>
                    <ns1:pt x="507" y="2344"/>
                    <ns1:pt x="1172" y="2344"/>
                  </ns1:cubicBezTo>
                  <ns1:cubicBezTo>
                    <ns1:pt x="1805" y="2344"/>
                    <ns1:pt x="2312" y="1805"/>
                    <ns1:pt x="2312" y="1172"/>
                  </ns1:cubicBezTo>
                  <ns1:cubicBezTo>
                    <ns1:pt x="2312" y="539"/>
                    <ns1:pt x="1805" y="0"/>
                    <ns1:pt x="1172" y="0"/>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9" name="Google Shape;5043;p42"/>
            <ns0:cNvSpPr/>
            <ns0:nvPr/>
          </ns0:nvSpPr>
          <ns0:spPr>
            <ns1:xfrm>
              <ns1:off x="1630764" y="1447133"/>
              <ns1:ext cx="141230" cy="99830"/>
            </ns1:xfrm>
            <ns1:custGeom>
              <ns1:avLst/>
              <ns1:gdLst/>
              <ns1:ahLst/>
              <ns1:cxnLst/>
              <ns1:rect l="l" t="t" r="r" b="b"/>
              <ns1:pathLst>
                <ns1:path w="4213" h="2978" extrusionOk="0">
                  <ns1:moveTo>
                    <ns1:pt x="1362" y="1"/>
                  </ns1:moveTo>
                  <ns1:cubicBezTo>
                    <ns1:pt x="633" y="1"/>
                    <ns1:pt x="0" y="602"/>
                    <ns1:pt x="0" y="1362"/>
                  </ns1:cubicBezTo>
                  <ns1:lnTo>
                    <ns1:pt x="0" y="2978"/>
                  </ns1:lnTo>
                  <ns1:lnTo>
                    <ns1:pt x="4212" y="2978"/>
                  </ns1:lnTo>
                  <ns1:lnTo>
                    <ns1:pt x="4212" y="1362"/>
                  </ns1:lnTo>
                  <ns1:cubicBezTo>
                    <ns1:pt x="4212" y="634"/>
                    <ns1:pt x="3610" y="1"/>
                    <ns1:pt x="2850"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0" name="Google Shape;5044;p42"/>
            <ns0:cNvSpPr/>
            <ns0:nvPr/>
          </ns0:nvSpPr>
          <ns0:spPr>
            <ns1:xfrm>
              <ns1:off x="1592515" y="1609583"/>
              <ns1:ext cx="221919" cy="16996"/>
            </ns1:xfrm>
            <ns1:custGeom>
              <ns1:avLst/>
              <ns1:gdLst/>
              <ns1:ahLst/>
              <ns1:cxnLst/>
              <ns1:rect l="l" t="t" r="r" b="b"/>
              <ns1:pathLst>
                <ns1:path w="6620" h="507" extrusionOk="0">
                  <ns1:moveTo>
                    <ns1:pt x="254" y="0"/>
                  </ns1:moveTo>
                  <ns1:cubicBezTo>
                    <ns1:pt x="128" y="0"/>
                    <ns1:pt x="1" y="127"/>
                    <ns1:pt x="1" y="253"/>
                  </ns1:cubicBezTo>
                  <ns1:cubicBezTo>
                    <ns1:pt x="1" y="380"/>
                    <ns1:pt x="128" y="507"/>
                    <ns1:pt x="254" y="507"/>
                  </ns1:cubicBezTo>
                  <ns1:lnTo>
                    <ns1:pt x="6366" y="507"/>
                  </ns1:lnTo>
                  <ns1:cubicBezTo>
                    <ns1:pt x="6493" y="507"/>
                    <ns1:pt x="6620" y="380"/>
                    <ns1:pt x="6620" y="253"/>
                  </ns1:cubicBezTo>
                  <ns1:cubicBezTo>
                    <ns1:pt x="6620" y="127"/>
                    <ns1:pt x="6493" y="0"/>
                    <ns1:pt x="6366" y="0"/>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1" name="Google Shape;5045;p42"/>
            <ns0:cNvSpPr/>
            <ns0:nvPr/>
          </ns0:nvSpPr>
          <ns0:spPr>
            <ns1:xfrm>
              <ns1:off x="1592515" y="1571334"/>
              <ns1:ext cx="221919" cy="15990"/>
            </ns1:xfrm>
            <ns1:custGeom>
              <ns1:avLst/>
              <ns1:gdLst/>
              <ns1:ahLst/>
              <ns1:cxnLst/>
              <ns1:rect l="l" t="t" r="r" b="b"/>
              <ns1:pathLst>
                <ns1:path w="6620" h="477" extrusionOk="0">
                  <ns1:moveTo>
                    <ns1:pt x="254" y="1"/>
                  </ns1:moveTo>
                  <ns1:cubicBezTo>
                    <ns1:pt x="128" y="1"/>
                    <ns1:pt x="1" y="96"/>
                    <ns1:pt x="1" y="254"/>
                  </ns1:cubicBezTo>
                  <ns1:cubicBezTo>
                    <ns1:pt x="1" y="381"/>
                    <ns1:pt x="128" y="476"/>
                    <ns1:pt x="254" y="476"/>
                  </ns1:cubicBezTo>
                  <ns1:lnTo>
                    <ns1:pt x="6366" y="476"/>
                  </ns1:lnTo>
                  <ns1:cubicBezTo>
                    <ns1:pt x="6493" y="476"/>
                    <ns1:pt x="6620" y="381"/>
                    <ns1:pt x="6620" y="254"/>
                  </ns1:cubicBezTo>
                  <ns1:cubicBezTo>
                    <ns1:pt x="6620" y="96"/>
                    <ns1:pt x="6493" y="1"/>
                    <ns1:pt x="6366"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2" name="Google Shape;5046;p42"/>
            <ns0:cNvSpPr/>
            <ns0:nvPr/>
          </ns0:nvSpPr>
          <ns0:spPr>
            <ns1:xfrm>
              <ns1:off x="1592515" y="1648838"/>
              <ns1:ext cx="221919" cy="15957"/>
            </ns1:xfrm>
            <ns1:custGeom>
              <ns1:avLst/>
              <ns1:gdLst/>
              <ns1:ahLst/>
              <ns1:cxnLst/>
              <ns1:rect l="l" t="t" r="r" b="b"/>
              <ns1:pathLst>
                <ns1:path w="6620" h="476" extrusionOk="0">
                  <ns1:moveTo>
                    <ns1:pt x="254" y="1"/>
                  </ns1:moveTo>
                  <ns1:cubicBezTo>
                    <ns1:pt x="128" y="1"/>
                    <ns1:pt x="1" y="96"/>
                    <ns1:pt x="1" y="222"/>
                  </ns1:cubicBezTo>
                  <ns1:cubicBezTo>
                    <ns1:pt x="1" y="381"/>
                    <ns1:pt x="128" y="476"/>
                    <ns1:pt x="254" y="476"/>
                  </ns1:cubicBezTo>
                  <ns1:lnTo>
                    <ns1:pt x="6366" y="476"/>
                  </ns1:lnTo>
                  <ns1:cubicBezTo>
                    <ns1:pt x="6493" y="476"/>
                    <ns1:pt x="6620" y="381"/>
                    <ns1:pt x="6620" y="222"/>
                  </ns1:cubicBezTo>
                  <ns1:cubicBezTo>
                    <ns1:pt x="6620" y="96"/>
                    <ns1:pt x="6493" y="1"/>
                    <ns1:pt x="6366"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3" name="Google Shape;5047;p42"/>
            <ns0:cNvSpPr/>
            <ns0:nvPr/>
          </ns0:nvSpPr>
          <ns0:spPr>
            <ns1:xfrm>
              <ns1:off x="1518229" y="1297455"/>
              <ns1:ext cx="355674" cy="323827"/>
            </ns1:xfrm>
            <ns1:custGeom>
              <ns1:avLst/>
              <ns1:gdLst/>
              <ns1:ahLst/>
              <ns1:cxnLst/>
              <ns1:rect l="l" t="t" r="r" b="b"/>
              <ns1:pathLst>
                <ns1:path w="10610" h="9660" extrusionOk="0">
                  <ns1:moveTo>
                    <ns1:pt x="5321" y="1077"/>
                  </ns1:moveTo>
                  <ns1:cubicBezTo>
                    <ns1:pt x="6302" y="1077"/>
                    <ns1:pt x="7252" y="1457"/>
                    <ns1:pt x="7981" y="2186"/>
                  </ns1:cubicBezTo>
                  <ns1:cubicBezTo>
                    <ns1:pt x="9438" y="3642"/>
                    <ns1:pt x="9438" y="6049"/>
                    <ns1:pt x="7981" y="7506"/>
                  </ns1:cubicBezTo>
                  <ns1:cubicBezTo>
                    <ns1:pt x="7252" y="8203"/>
                    <ns1:pt x="6302" y="8614"/>
                    <ns1:pt x="5321" y="8614"/>
                  </ns1:cubicBezTo>
                  <ns1:cubicBezTo>
                    <ns1:pt x="4307" y="8614"/>
                    <ns1:pt x="3357" y="8203"/>
                    <ns1:pt x="2660" y="7506"/>
                  </ns1:cubicBezTo>
                  <ns1:cubicBezTo>
                    <ns1:pt x="1172" y="6018"/>
                    <ns1:pt x="1172" y="3642"/>
                    <ns1:pt x="2660" y="2186"/>
                  </ns1:cubicBezTo>
                  <ns1:cubicBezTo>
                    <ns1:pt x="3357" y="1457"/>
                    <ns1:pt x="4307" y="1077"/>
                    <ns1:pt x="5321" y="1077"/>
                  </ns1:cubicBezTo>
                  <ns1:close/>
                  <ns1:moveTo>
                    <ns1:pt x="5321" y="0"/>
                  </ns1:moveTo>
                  <ns1:cubicBezTo>
                    <ns1:pt x="4022" y="0"/>
                    <ns1:pt x="2787" y="507"/>
                    <ns1:pt x="1900" y="1426"/>
                  </ns1:cubicBezTo>
                  <ns1:cubicBezTo>
                    <ns1:pt x="0" y="3294"/>
                    <ns1:pt x="0" y="6366"/>
                    <ns1:pt x="1900" y="8266"/>
                  </ns1:cubicBezTo>
                  <ns1:cubicBezTo>
                    <ns1:pt x="2819" y="9153"/>
                    <ns1:pt x="4022" y="9659"/>
                    <ns1:pt x="5321" y="9659"/>
                  </ns1:cubicBezTo>
                  <ns1:cubicBezTo>
                    <ns1:pt x="6587" y="9659"/>
                    <ns1:pt x="7822" y="9153"/>
                    <ns1:pt x="8709" y="8266"/>
                  </ns1:cubicBezTo>
                  <ns1:cubicBezTo>
                    <ns1:pt x="10609" y="6366"/>
                    <ns1:pt x="10609" y="3294"/>
                    <ns1:pt x="8709" y="1426"/>
                  </ns1:cubicBezTo>
                  <ns1:cubicBezTo>
                    <ns1:pt x="7822" y="507"/>
                    <ns1:pt x="6587" y="0"/>
                    <ns1:pt x="5321" y="0"/>
                  </ns1:cubicBezTo>
                  <ns1:close/>
                </ns1:path>
              </ns1:pathLst>
            </ns1:custGeom>
            <ns1:solidFill>
              <ns1:srgbClr val="DD91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54" name="Google Shape;4861;p41"/>
          <ns0:cNvGrpSpPr/>
          <ns0:nvPr/>
        </ns0:nvGrpSpPr>
        <ns0:grpSpPr>
          <ns1:xfrm>
            <ns1:off x="4285609" y="964624"/>
            <ns1:ext cx="511691" cy="426089"/>
            <ns1:chOff x="7946906" y="3097744"/>
            <ns1:chExt cx="624233" cy="519804"/>
          </ns1:xfrm>
        </ns0:grpSpPr>
        <ns0:sp>
          <ns0:nvSpPr>
            <ns0:cNvPr id="55" name="Google Shape;4862;p41"/>
            <ns0:cNvSpPr/>
            <ns0:nvPr/>
          </ns0:nvSpPr>
          <ns0:spPr>
            <ns1:xfrm>
              <ns1:off x="7996697" y="3165834"/>
              <ns1:ext cx="27480" cy="19358"/>
            </ns1:xfrm>
            <ns1:custGeom>
              <ns1:avLst/>
              <ns1:gdLst/>
              <ns1:ahLst/>
              <ns1:cxnLst/>
              <ns1:rect l="l" t="t" r="r" b="b"/>
              <ns1:pathLst>
                <ns1:path w="856" h="603" extrusionOk="0">
                  <ns1:moveTo>
                    <ns1:pt x="128" y="1"/>
                  </ns1:moveTo>
                  <ns1:cubicBezTo>
                    <ns1:pt x="64" y="1"/>
                    <ns1:pt x="1" y="64"/>
                    <ns1:pt x="1" y="128"/>
                  </ns1:cubicBezTo>
                  <ns1:lnTo>
                    <ns1:pt x="1" y="508"/>
                  </ns1:lnTo>
                  <ns1:cubicBezTo>
                    <ns1:pt x="1" y="571"/>
                    <ns1:pt x="64" y="603"/>
                    <ns1:pt x="128" y="603"/>
                  </ns1:cubicBezTo>
                  <ns1:lnTo>
                    <ns1:pt x="761" y="603"/>
                  </ns1:lnTo>
                  <ns1:cubicBezTo>
                    <ns1:pt x="824" y="603"/>
                    <ns1:pt x="856" y="571"/>
                    <ns1:pt x="856" y="508"/>
                  </ns1:cubicBezTo>
                  <ns1:lnTo>
                    <ns1:pt x="856" y="128"/>
                  </ns1:lnTo>
                  <ns1:cubicBezTo>
                    <ns1:pt x="856" y="64"/>
                    <ns1:pt x="824" y="1"/>
                    <ns1:pt x="761"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6" name="Google Shape;4863;p41"/>
            <ns0:cNvSpPr/>
            <ns0:nvPr/>
          </ns0:nvSpPr>
          <ns0:spPr>
            <ns1:xfrm>
              <ns1:off x="7996697" y="3272607"/>
              <ns1:ext cx="27480" cy="20353"/>
            </ns1:xfrm>
            <ns1:custGeom>
              <ns1:avLst/>
              <ns1:gdLst/>
              <ns1:ahLst/>
              <ns1:cxnLst/>
              <ns1:rect l="l" t="t" r="r" b="b"/>
              <ns1:pathLst>
                <ns1:path w="856" h="634" extrusionOk="0">
                  <ns1:moveTo>
                    <ns1:pt x="128" y="0"/>
                  </ns1:moveTo>
                  <ns1:cubicBezTo>
                    <ns1:pt x="64" y="0"/>
                    <ns1:pt x="1" y="64"/>
                    <ns1:pt x="1" y="127"/>
                  </ns1:cubicBezTo>
                  <ns1:lnTo>
                    <ns1:pt x="1" y="507"/>
                  </ns1:lnTo>
                  <ns1:cubicBezTo>
                    <ns1:pt x="1" y="570"/>
                    <ns1:pt x="64" y="634"/>
                    <ns1:pt x="128" y="634"/>
                  </ns1:cubicBezTo>
                  <ns1:lnTo>
                    <ns1:pt x="761" y="634"/>
                  </ns1:lnTo>
                  <ns1:cubicBezTo>
                    <ns1:pt x="824" y="634"/>
                    <ns1:pt x="856" y="570"/>
                    <ns1:pt x="856" y="507"/>
                  </ns1:cubicBezTo>
                  <ns1:lnTo>
                    <ns1:pt x="856" y="127"/>
                  </ns1:lnTo>
                  <ns1:cubicBezTo>
                    <ns1:pt x="856" y="64"/>
                    <ns1:pt x="824" y="0"/>
                    <ns1:pt x="761"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7" name="Google Shape;4864;p41"/>
            <ns0:cNvSpPr/>
            <ns0:nvPr/>
          </ns0:nvSpPr>
          <ns0:spPr>
            <ns1:xfrm>
              <ns1:off x="7957051" y="3176267"/>
              <ns1:ext cx="31557" cy="30786"/>
            </ns1:xfrm>
            <ns1:custGeom>
              <ns1:avLst/>
              <ns1:gdLst/>
              <ns1:ahLst/>
              <ns1:cxnLst/>
              <ns1:rect l="l" t="t" r="r" b="b"/>
              <ns1:pathLst>
                <ns1:path w="983" h="959" extrusionOk="0">
                  <ns1:moveTo>
                    <ns1:pt x="587" y="1"/>
                  </ns1:moveTo>
                  <ns1:cubicBezTo>
                    <ns1:pt x="555" y="1"/>
                    <ns1:pt x="523" y="8"/>
                    <ns1:pt x="508" y="24"/>
                  </ns1:cubicBezTo>
                  <ns1:lnTo>
                    <ns1:pt x="64" y="468"/>
                  </ns1:lnTo>
                  <ns1:cubicBezTo>
                    <ns1:pt x="1" y="531"/>
                    <ns1:pt x="1" y="594"/>
                    <ns1:pt x="64" y="658"/>
                  </ns1:cubicBezTo>
                  <ns1:lnTo>
                    <ns1:pt x="317" y="911"/>
                  </ns1:lnTo>
                  <ns1:cubicBezTo>
                    <ns1:pt x="333" y="943"/>
                    <ns1:pt x="365" y="959"/>
                    <ns1:pt x="397" y="959"/>
                  </ns1:cubicBezTo>
                  <ns1:cubicBezTo>
                    <ns1:pt x="428" y="959"/>
                    <ns1:pt x="460" y="943"/>
                    <ns1:pt x="476" y="911"/>
                  </ns1:cubicBezTo>
                  <ns1:lnTo>
                    <ns1:pt x="919" y="468"/>
                  </ns1:lnTo>
                  <ns1:cubicBezTo>
                    <ns1:pt x="983" y="404"/>
                    <ns1:pt x="983" y="341"/>
                    <ns1:pt x="919" y="309"/>
                  </ns1:cubicBezTo>
                  <ns1:lnTo>
                    <ns1:pt x="666" y="24"/>
                  </ns1:lnTo>
                  <ns1:cubicBezTo>
                    <ns1:pt x="650" y="8"/>
                    <ns1:pt x="618" y="1"/>
                    <ns1:pt x="587"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8" name="Google Shape;4865;p41"/>
            <ns0:cNvSpPr/>
            <ns0:nvPr/>
          </ns0:nvSpPr>
          <ns0:spPr>
            <ns1:xfrm>
              <ns1:off x="8033294" y="3251740"/>
              <ns1:ext cx="30562" cy="30786"/>
            </ns1:xfrm>
            <ns1:custGeom>
              <ns1:avLst/>
              <ns1:gdLst/>
              <ns1:ahLst/>
              <ns1:cxnLst/>
              <ns1:rect l="l" t="t" r="r" b="b"/>
              <ns1:pathLst>
                <ns1:path w="952" h="959" extrusionOk="0">
                  <ns1:moveTo>
                    <ns1:pt x="567" y="1"/>
                  </ns1:moveTo>
                  <ns1:cubicBezTo>
                    <ns1:pt x="539" y="1"/>
                    <ns1:pt x="508" y="17"/>
                    <ns1:pt x="476" y="48"/>
                  </ns1:cubicBezTo>
                  <ns1:lnTo>
                    <ns1:pt x="33" y="492"/>
                  </ns1:lnTo>
                  <ns1:cubicBezTo>
                    <ns1:pt x="1" y="523"/>
                    <ns1:pt x="1" y="618"/>
                    <ns1:pt x="33" y="650"/>
                  </ns1:cubicBezTo>
                  <ns1:lnTo>
                    <ns1:pt x="286" y="935"/>
                  </ns1:lnTo>
                  <ns1:cubicBezTo>
                    <ns1:pt x="318" y="951"/>
                    <ns1:pt x="349" y="959"/>
                    <ns1:pt x="381" y="959"/>
                  </ns1:cubicBezTo>
                  <ns1:cubicBezTo>
                    <ns1:pt x="413" y="959"/>
                    <ns1:pt x="444" y="951"/>
                    <ns1:pt x="476" y="935"/>
                  </ns1:cubicBezTo>
                  <ns1:lnTo>
                    <ns1:pt x="919" y="460"/>
                  </ns1:lnTo>
                  <ns1:cubicBezTo>
                    <ns1:pt x="951" y="428"/>
                    <ns1:pt x="951" y="365"/>
                    <ns1:pt x="919" y="302"/>
                  </ns1:cubicBezTo>
                  <ns1:lnTo>
                    <ns1:pt x="634" y="48"/>
                  </ns1:lnTo>
                  <ns1:cubicBezTo>
                    <ns1:pt x="619" y="17"/>
                    <ns1:pt x="595" y="1"/>
                    <ns1:pt x="567"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9" name="Google Shape;4866;p41"/>
            <ns0:cNvSpPr/>
            <ns0:nvPr/>
          </ns0:nvSpPr>
          <ns0:spPr>
            <ns1:xfrm>
              <ns1:off x="7946906" y="3215657"/>
              <ns1:ext cx="20353" cy="27480"/>
            </ns1:xfrm>
            <ns1:custGeom>
              <ns1:avLst/>
              <ns1:gdLst/>
              <ns1:ahLst/>
              <ns1:cxnLst/>
              <ns1:rect l="l" t="t" r="r" b="b"/>
              <ns1:pathLst>
                <ns1:path w="634" h="856" extrusionOk="0">
                  <ns1:moveTo>
                    <ns1:pt x="127" y="1"/>
                  </ns1:moveTo>
                  <ns1:cubicBezTo>
                    <ns1:pt x="63" y="1"/>
                    <ns1:pt x="0" y="32"/>
                    <ns1:pt x="0" y="96"/>
                  </ns1:cubicBezTo>
                  <ns1:lnTo>
                    <ns1:pt x="0" y="729"/>
                  </ns1:lnTo>
                  <ns1:cubicBezTo>
                    <ns1:pt x="0" y="792"/>
                    <ns1:pt x="63" y="856"/>
                    <ns1:pt x="127" y="856"/>
                  </ns1:cubicBezTo>
                  <ns1:lnTo>
                    <ns1:pt x="507" y="856"/>
                  </ns1:lnTo>
                  <ns1:cubicBezTo>
                    <ns1:pt x="570" y="856"/>
                    <ns1:pt x="633" y="792"/>
                    <ns1:pt x="633" y="729"/>
                  </ns1:cubicBezTo>
                  <ns1:lnTo>
                    <ns1:pt x="633" y="96"/>
                  </ns1:lnTo>
                  <ns1:cubicBezTo>
                    <ns1:pt x="633" y="32"/>
                    <ns1:pt x="570" y="1"/>
                    <ns1:pt x="507"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0" name="Google Shape;4867;p41"/>
            <ns0:cNvSpPr/>
            <ns0:nvPr/>
          </ns0:nvSpPr>
          <ns0:spPr>
            <ns1:xfrm>
              <ns1:off x="8054675" y="3215657"/>
              <ns1:ext cx="19326" cy="27480"/>
            </ns1:xfrm>
            <ns1:custGeom>
              <ns1:avLst/>
              <ns1:gdLst/>
              <ns1:ahLst/>
              <ns1:cxnLst/>
              <ns1:rect l="l" t="t" r="r" b="b"/>
              <ns1:pathLst>
                <ns1:path w="602" h="856" extrusionOk="0">
                  <ns1:moveTo>
                    <ns1:pt x="127" y="1"/>
                  </ns1:moveTo>
                  <ns1:cubicBezTo>
                    <ns1:pt x="32" y="1"/>
                    <ns1:pt x="0" y="32"/>
                    <ns1:pt x="0" y="96"/>
                  </ns1:cubicBezTo>
                  <ns1:lnTo>
                    <ns1:pt x="0" y="729"/>
                  </ns1:lnTo>
                  <ns1:cubicBezTo>
                    <ns1:pt x="0" y="792"/>
                    <ns1:pt x="32" y="856"/>
                    <ns1:pt x="127" y="856"/>
                  </ns1:cubicBezTo>
                  <ns1:lnTo>
                    <ns1:pt x="475" y="856"/>
                  </ns1:lnTo>
                  <ns1:cubicBezTo>
                    <ns1:pt x="570" y="856"/>
                    <ns1:pt x="602" y="792"/>
                    <ns1:pt x="602" y="729"/>
                  </ns1:cubicBezTo>
                  <ns1:lnTo>
                    <ns1:pt x="602" y="96"/>
                  </ns1:lnTo>
                  <ns1:cubicBezTo>
                    <ns1:pt x="602" y="32"/>
                    <ns1:pt x="538" y="1"/>
                    <ns1:pt x="475"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1" name="Google Shape;4868;p41"/>
            <ns0:cNvSpPr/>
            <ns0:nvPr/>
          </ns0:nvSpPr>
          <ns0:spPr>
            <ns1:xfrm>
              <ns1:off x="7957051" y="3251740"/>
              <ns1:ext cx="31557" cy="30786"/>
            </ns1:xfrm>
            <ns1:custGeom>
              <ns1:avLst/>
              <ns1:gdLst/>
              <ns1:ahLst/>
              <ns1:cxnLst/>
              <ns1:rect l="l" t="t" r="r" b="b"/>
              <ns1:pathLst>
                <ns1:path w="983" h="959" extrusionOk="0">
                  <ns1:moveTo>
                    <ns1:pt x="397" y="1"/>
                  </ns1:moveTo>
                  <ns1:cubicBezTo>
                    <ns1:pt x="365" y="1"/>
                    <ns1:pt x="333" y="17"/>
                    <ns1:pt x="317" y="48"/>
                  </ns1:cubicBezTo>
                  <ns1:lnTo>
                    <ns1:pt x="64" y="302"/>
                  </ns1:lnTo>
                  <ns1:cubicBezTo>
                    <ns1:pt x="1" y="365"/>
                    <ns1:pt x="1" y="428"/>
                    <ns1:pt x="64" y="460"/>
                  </ns1:cubicBezTo>
                  <ns1:lnTo>
                    <ns1:pt x="508" y="935"/>
                  </ns1:lnTo>
                  <ns1:cubicBezTo>
                    <ns1:pt x="523" y="951"/>
                    <ns1:pt x="555" y="959"/>
                    <ns1:pt x="587" y="959"/>
                  </ns1:cubicBezTo>
                  <ns1:cubicBezTo>
                    <ns1:pt x="618" y="959"/>
                    <ns1:pt x="650" y="951"/>
                    <ns1:pt x="666" y="935"/>
                  </ns1:cubicBezTo>
                  <ns1:lnTo>
                    <ns1:pt x="919" y="650"/>
                  </ns1:lnTo>
                  <ns1:cubicBezTo>
                    <ns1:pt x="983" y="618"/>
                    <ns1:pt x="983" y="523"/>
                    <ns1:pt x="919" y="492"/>
                  </ns1:cubicBezTo>
                  <ns1:lnTo>
                    <ns1:pt x="476" y="48"/>
                  </ns1:lnTo>
                  <ns1:cubicBezTo>
                    <ns1:pt x="460" y="17"/>
                    <ns1:pt x="428" y="1"/>
                    <ns1:pt x="397"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2" name="Google Shape;4869;p41"/>
            <ns0:cNvSpPr/>
            <ns0:nvPr/>
          </ns0:nvSpPr>
          <ns0:spPr>
            <ns1:xfrm>
              <ns1:off x="8033294" y="3176267"/>
              <ns1:ext cx="30562" cy="30786"/>
            </ns1:xfrm>
            <ns1:custGeom>
              <ns1:avLst/>
              <ns1:gdLst/>
              <ns1:ahLst/>
              <ns1:cxnLst/>
              <ns1:rect l="l" t="t" r="r" b="b"/>
              <ns1:pathLst>
                <ns1:path w="952" h="959" extrusionOk="0">
                  <ns1:moveTo>
                    <ns1:pt x="381" y="1"/>
                  </ns1:moveTo>
                  <ns1:cubicBezTo>
                    <ns1:pt x="349" y="1"/>
                    <ns1:pt x="318" y="8"/>
                    <ns1:pt x="286" y="24"/>
                  </ns1:cubicBezTo>
                  <ns1:lnTo>
                    <ns1:pt x="33" y="309"/>
                  </ns1:lnTo>
                  <ns1:cubicBezTo>
                    <ns1:pt x="1" y="341"/>
                    <ns1:pt x="1" y="404"/>
                    <ns1:pt x="33" y="468"/>
                  </ns1:cubicBezTo>
                  <ns1:lnTo>
                    <ns1:pt x="476" y="911"/>
                  </ns1:lnTo>
                  <ns1:cubicBezTo>
                    <ns1:pt x="508" y="943"/>
                    <ns1:pt x="539" y="959"/>
                    <ns1:pt x="571" y="959"/>
                  </ns1:cubicBezTo>
                  <ns1:cubicBezTo>
                    <ns1:pt x="603" y="959"/>
                    <ns1:pt x="634" y="943"/>
                    <ns1:pt x="666" y="911"/>
                  </ns1:cubicBezTo>
                  <ns1:lnTo>
                    <ns1:pt x="919" y="658"/>
                  </ns1:lnTo>
                  <ns1:cubicBezTo>
                    <ns1:pt x="951" y="594"/>
                    <ns1:pt x="951" y="531"/>
                    <ns1:pt x="919" y="468"/>
                  </ns1:cubicBezTo>
                  <ns1:lnTo>
                    <ns1:pt x="476" y="24"/>
                  </ns1:lnTo>
                  <ns1:cubicBezTo>
                    <ns1:pt x="444" y="8"/>
                    <ns1:pt x="413" y="1"/>
                    <ns1:pt x="381"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3" name="Google Shape;4870;p41"/>
            <ns0:cNvSpPr/>
            <ns0:nvPr/>
          </ns0:nvSpPr>
          <ns0:spPr>
            <ns1:xfrm>
              <ns1:off x="7966200" y="3184132"/>
              <ns1:ext cx="89502" cy="89502"/>
            </ns1:xfrm>
            <ns1:custGeom>
              <ns1:avLst/>
              <ns1:gdLst/>
              <ns1:ahLst/>
              <ns1:cxnLst/>
              <ns1:rect l="l" t="t" r="r" b="b"/>
              <ns1:pathLst>
                <ns1:path w="2788" h="2788" extrusionOk="0">
                  <ns1:moveTo>
                    <ns1:pt x="1394" y="318"/>
                  </ns1:moveTo>
                  <ns1:cubicBezTo>
                    <ns1:pt x="1996" y="318"/>
                    <ns1:pt x="2503" y="793"/>
                    <ns1:pt x="2503" y="1394"/>
                  </ns1:cubicBezTo>
                  <ns1:cubicBezTo>
                    <ns1:pt x="2471" y="1996"/>
                    <ns1:pt x="1996" y="2503"/>
                    <ns1:pt x="1394" y="2503"/>
                  </ns1:cubicBezTo>
                  <ns1:cubicBezTo>
                    <ns1:pt x="793" y="2503"/>
                    <ns1:pt x="286" y="2028"/>
                    <ns1:pt x="286" y="1394"/>
                  </ns1:cubicBezTo>
                  <ns1:cubicBezTo>
                    <ns1:pt x="286" y="793"/>
                    <ns1:pt x="793" y="318"/>
                    <ns1:pt x="1394" y="318"/>
                  </ns1:cubicBezTo>
                  <ns1:close/>
                  <ns1:moveTo>
                    <ns1:pt x="1394" y="1"/>
                  </ns1:moveTo>
                  <ns1:cubicBezTo>
                    <ns1:pt x="603" y="1"/>
                    <ns1:pt x="1" y="634"/>
                    <ns1:pt x="1" y="1394"/>
                  </ns1:cubicBezTo>
                  <ns1:cubicBezTo>
                    <ns1:pt x="1" y="2186"/>
                    <ns1:pt x="634" y="2788"/>
                    <ns1:pt x="1394" y="2788"/>
                  </ns1:cubicBezTo>
                  <ns1:cubicBezTo>
                    <ns1:pt x="2154" y="2788"/>
                    <ns1:pt x="2788" y="2186"/>
                    <ns1:pt x="2788" y="1394"/>
                  </ns1:cubicBezTo>
                  <ns1:cubicBezTo>
                    <ns1:pt x="2788" y="634"/>
                    <ns1:pt x="2154" y="1"/>
                    <ns1:pt x="1394"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4" name="Google Shape;4871;p41"/>
            <ns0:cNvSpPr/>
            <ns0:nvPr/>
          </ns0:nvSpPr>
          <ns0:spPr>
            <ns1:xfrm>
              <ns1:off x="8159361" y="3431225"/>
              <ns1:ext cx="194220" cy="172808"/>
            </ns1:xfrm>
            <ns1:custGeom>
              <ns1:avLst/>
              <ns1:gdLst/>
              <ns1:ahLst/>
              <ns1:cxnLst/>
              <ns1:rect l="l" t="t" r="r" b="b"/>
              <ns1:pathLst>
                <ns1:path w="6050" h="5383" extrusionOk="0">
                  <ns1:moveTo>
                    <ns1:pt x="3032" y="919"/>
                  </ns1:moveTo>
                  <ns1:cubicBezTo>
                    <ns1:pt x="3770" y="919"/>
                    <ns1:pt x="4467" y="1395"/>
                    <ns1:pt x="4720" y="2153"/>
                  </ns1:cubicBezTo>
                  <ns1:cubicBezTo>
                    <ns1:pt x="5005" y="3071"/>
                    <ns1:pt x="4498" y="4085"/>
                    <ns1:pt x="3580" y="4370"/>
                  </ns1:cubicBezTo>
                  <ns1:cubicBezTo>
                    <ns1:pt x="3388" y="4434"/>
                    <ns1:pt x="3195" y="4464"/>
                    <ns1:pt x="3007" y="4464"/>
                  </ns1:cubicBezTo>
                  <ns1:cubicBezTo>
                    <ns1:pt x="2261" y="4464"/>
                    <ns1:pt x="1584" y="3988"/>
                    <ns1:pt x="1331" y="3230"/>
                  </ns1:cubicBezTo>
                  <ns1:cubicBezTo>
                    <ns1:pt x="1046" y="2311"/>
                    <ns1:pt x="1553" y="1298"/>
                    <ns1:pt x="2471" y="1013"/>
                  </ns1:cubicBezTo>
                  <ns1:cubicBezTo>
                    <ns1:pt x="2656" y="949"/>
                    <ns1:pt x="2845" y="919"/>
                    <ns1:pt x="3032" y="919"/>
                  </ns1:cubicBezTo>
                  <ns1:close/>
                  <ns1:moveTo>
                    <ns1:pt x="2997" y="0"/>
                  </ns1:moveTo>
                  <ns1:cubicBezTo>
                    <ns1:pt x="2727" y="0"/>
                    <ns1:pt x="2454" y="41"/>
                    <ns1:pt x="2186" y="126"/>
                  </ns1:cubicBezTo>
                  <ns1:cubicBezTo>
                    <ns1:pt x="761" y="601"/>
                    <ns1:pt x="1" y="2121"/>
                    <ns1:pt x="476" y="3546"/>
                  </ns1:cubicBezTo>
                  <ns1:cubicBezTo>
                    <ns1:pt x="834" y="4671"/>
                    <ns1:pt x="1893" y="5383"/>
                    <ns1:pt x="3037" y="5383"/>
                  </ns1:cubicBezTo>
                  <ns1:cubicBezTo>
                    <ns1:pt x="3311" y="5383"/>
                    <ns1:pt x="3589" y="5342"/>
                    <ns1:pt x="3865" y="5257"/>
                  </ns1:cubicBezTo>
                  <ns1:cubicBezTo>
                    <ns1:pt x="5258" y="4782"/>
                    <ns1:pt x="6050" y="3261"/>
                    <ns1:pt x="5575" y="1868"/>
                  </ns1:cubicBezTo>
                  <ns1:cubicBezTo>
                    <ns1:pt x="5191" y="717"/>
                    <ns1:pt x="4126" y="0"/>
                    <ns1:pt x="2997"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5" name="Google Shape;4872;p41"/>
            <ns0:cNvSpPr/>
            <ns0:nvPr/>
          </ns0:nvSpPr>
          <ns0:spPr>
            <ns1:xfrm>
              <ns1:off x="8208189" y="3417710"/>
              <ns1:ext cx="42728" cy="35249"/>
            </ns1:xfrm>
            <ns1:custGeom>
              <ns1:avLst/>
              <ns1:gdLst/>
              <ns1:ahLst/>
              <ns1:cxnLst/>
              <ns1:rect l="l" t="t" r="r" b="b"/>
              <ns1:pathLst>
                <ns1:path w="1331" h="1098" extrusionOk="0">
                  <ns1:moveTo>
                    <ns1:pt x="1000" y="1"/>
                  </ns1:moveTo>
                  <ns1:cubicBezTo>
                    <ns1:pt x="984" y="1"/>
                    <ns1:pt x="967" y="3"/>
                    <ns1:pt x="950" y="9"/>
                  </ns1:cubicBezTo>
                  <ns1:lnTo>
                    <ns1:pt x="127" y="294"/>
                  </ns1:lnTo>
                  <ns1:cubicBezTo>
                    <ns1:pt x="32" y="326"/>
                    <ns1:pt x="0" y="421"/>
                    <ns1:pt x="0" y="484"/>
                  </ns1:cubicBezTo>
                  <ns1:lnTo>
                    <ns1:pt x="190" y="991"/>
                  </ns1:lnTo>
                  <ns1:cubicBezTo>
                    <ns1:pt x="190" y="1062"/>
                    <ns1:pt x="244" y="1097"/>
                    <ns1:pt x="310" y="1097"/>
                  </ns1:cubicBezTo>
                  <ns1:cubicBezTo>
                    <ns1:pt x="333" y="1097"/>
                    <ns1:pt x="356" y="1093"/>
                    <ns1:pt x="380" y="1086"/>
                  </ns1:cubicBezTo>
                  <ns1:lnTo>
                    <ns1:pt x="1203" y="832"/>
                  </ns1:lnTo>
                  <ns1:cubicBezTo>
                    <ns1:pt x="1299" y="801"/>
                    <ns1:pt x="1330" y="706"/>
                    <ns1:pt x="1299" y="611"/>
                  </ns1:cubicBezTo>
                  <ns1:lnTo>
                    <ns1:pt x="1140" y="135"/>
                  </ns1:lnTo>
                  <ns1:cubicBezTo>
                    <ns1:pt x="1140" y="57"/>
                    <ns1:pt x="1076" y="1"/>
                    <ns1:pt x="1000"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6" name="Google Shape;4873;p41"/>
            <ns0:cNvSpPr/>
            <ns0:nvPr/>
          </ns0:nvSpPr>
          <ns0:spPr>
            <ns1:xfrm>
              <ns1:off x="8261029" y="3582299"/>
              <ns1:ext cx="43756" cy="35249"/>
            </ns1:xfrm>
            <ns1:custGeom>
              <ns1:avLst/>
              <ns1:gdLst/>
              <ns1:ahLst/>
              <ns1:cxnLst/>
              <ns1:rect l="l" t="t" r="r" b="b"/>
              <ns1:pathLst>
                <ns1:path w="1363" h="1098" extrusionOk="0">
                  <ns1:moveTo>
                    <ns1:pt x="1035" y="0"/>
                  </ns1:moveTo>
                  <ns1:cubicBezTo>
                    <ns1:pt x="1016" y="0"/>
                    <ns1:pt x="998" y="4"/>
                    <ns1:pt x="983" y="12"/>
                  </ns1:cubicBezTo>
                  <ns1:lnTo>
                    <ns1:pt x="159" y="266"/>
                  </ns1:lnTo>
                  <ns1:cubicBezTo>
                    <ns1:pt x="64" y="297"/>
                    <ns1:pt x="1" y="392"/>
                    <ns1:pt x="33" y="487"/>
                  </ns1:cubicBezTo>
                  <ns1:lnTo>
                    <ns1:pt x="191" y="962"/>
                  </ns1:lnTo>
                  <ns1:cubicBezTo>
                    <ns1:pt x="217" y="1040"/>
                    <ns1:pt x="286" y="1097"/>
                    <ns1:pt x="362" y="1097"/>
                  </ns1:cubicBezTo>
                  <ns1:cubicBezTo>
                    <ns1:pt x="379" y="1097"/>
                    <ns1:pt x="396" y="1095"/>
                    <ns1:pt x="413" y="1089"/>
                  </ns1:cubicBezTo>
                  <ns1:lnTo>
                    <ns1:pt x="1236" y="804"/>
                  </ns1:lnTo>
                  <ns1:cubicBezTo>
                    <ns1:pt x="1331" y="772"/>
                    <ns1:pt x="1363" y="677"/>
                    <ns1:pt x="1331" y="614"/>
                  </ns1:cubicBezTo>
                  <ns1:lnTo>
                    <ns1:pt x="1173" y="107"/>
                  </ns1:lnTo>
                  <ns1:cubicBezTo>
                    <ns1:pt x="1149" y="36"/>
                    <ns1:pt x="1089" y="0"/>
                    <ns1:pt x="1035"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7" name="Google Shape;4874;p41"/>
            <ns0:cNvSpPr/>
            <ns0:nvPr/>
          </ns0:nvSpPr>
          <ns0:spPr>
            <ns1:xfrm>
              <ns1:off x="8159361" y="3457228"/>
              <ns1:ext cx="39711" cy="43178"/>
            </ns1:xfrm>
            <ns1:custGeom>
              <ns1:avLst/>
              <ns1:gdLst/>
              <ns1:ahLst/>
              <ns1:cxnLst/>
              <ns1:rect l="l" t="t" r="r" b="b"/>
              <ns1:pathLst>
                <ns1:path w="1237" h="1345" extrusionOk="0">
                  <ns1:moveTo>
                    <ns1:pt x="591" y="0"/>
                  </ns1:moveTo>
                  <ns1:cubicBezTo>
                    <ns1:pt x="525" y="0"/>
                    <ns1:pt x="468" y="30"/>
                    <ns1:pt x="444" y="76"/>
                  </ns1:cubicBezTo>
                  <ns1:lnTo>
                    <ns1:pt x="33" y="868"/>
                  </ns1:lnTo>
                  <ns1:cubicBezTo>
                    <ns1:pt x="1" y="963"/>
                    <ns1:pt x="33" y="1058"/>
                    <ns1:pt x="128" y="1090"/>
                  </ns1:cubicBezTo>
                  <ns1:lnTo>
                    <ns1:pt x="571" y="1311"/>
                  </ns1:lnTo>
                  <ns1:cubicBezTo>
                    <ns1:pt x="605" y="1334"/>
                    <ns1:pt x="638" y="1344"/>
                    <ns1:pt x="669" y="1344"/>
                  </ns1:cubicBezTo>
                  <ns1:cubicBezTo>
                    <ns1:pt x="725" y="1344"/>
                    <ns1:pt x="772" y="1309"/>
                    <ns1:pt x="793" y="1248"/>
                  </ns1:cubicBezTo>
                  <ns1:lnTo>
                    <ns1:pt x="1204" y="488"/>
                  </ns1:lnTo>
                  <ns1:cubicBezTo>
                    <ns1:pt x="1236" y="393"/>
                    <ns1:pt x="1204" y="298"/>
                    <ns1:pt x="1109" y="266"/>
                  </ns1:cubicBezTo>
                  <ns1:lnTo>
                    <ns1:pt x="666" y="13"/>
                  </ns1:lnTo>
                  <ns1:cubicBezTo>
                    <ns1:pt x="641" y="4"/>
                    <ns1:pt x="615" y="0"/>
                    <ns1:pt x="591"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8" name="Google Shape;4875;p41"/>
            <ns0:cNvSpPr/>
            <ns0:nvPr/>
          </ns0:nvSpPr>
          <ns0:spPr>
            <ns1:xfrm>
              <ns1:off x="8313902" y="3535077"/>
              <ns1:ext cx="39679" cy="42953"/>
            </ns1:xfrm>
            <ns1:custGeom>
              <ns1:avLst/>
              <ns1:gdLst/>
              <ns1:ahLst/>
              <ns1:cxnLst/>
              <ns1:rect l="l" t="t" r="r" b="b"/>
              <ns1:pathLst>
                <ns1:path w="1236" h="1338" extrusionOk="0">
                  <ns1:moveTo>
                    <ns1:pt x="572" y="0"/>
                  </ns1:moveTo>
                  <ns1:cubicBezTo>
                    <ns1:pt x="518" y="0"/>
                    <ns1:pt x="457" y="45"/>
                    <ns1:pt x="412" y="90"/>
                  </ns1:cubicBezTo>
                  <ns1:lnTo>
                    <ns1:pt x="32" y="850"/>
                  </ns1:lnTo>
                  <ns1:cubicBezTo>
                    <ns1:pt x="1" y="945"/>
                    <ns1:pt x="32" y="1040"/>
                    <ns1:pt x="96" y="1071"/>
                  </ns1:cubicBezTo>
                  <ns1:lnTo>
                    <ns1:pt x="571" y="1325"/>
                  </ns1:lnTo>
                  <ns1:cubicBezTo>
                    <ns1:pt x="596" y="1333"/>
                    <ns1:pt x="622" y="1337"/>
                    <ns1:pt x="646" y="1337"/>
                  </ns1:cubicBezTo>
                  <ns1:cubicBezTo>
                    <ns1:pt x="712" y="1337"/>
                    <ns1:pt x="769" y="1308"/>
                    <ns1:pt x="792" y="1261"/>
                  </ns1:cubicBezTo>
                  <ns1:lnTo>
                    <ns1:pt x="1172" y="470"/>
                  </ns1:lnTo>
                  <ns1:cubicBezTo>
                    <ns1:pt x="1236" y="406"/>
                    <ns1:pt x="1172" y="280"/>
                    <ns1:pt x="1109" y="248"/>
                  </ns1:cubicBezTo>
                  <ns1:lnTo>
                    <ns1:pt x="634" y="26"/>
                  </ns1:lnTo>
                  <ns1:cubicBezTo>
                    <ns1:pt x="615" y="8"/>
                    <ns1:pt x="594" y="0"/>
                    <ns1:pt x="572"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9" name="Google Shape;4876;p41"/>
            <ns0:cNvSpPr/>
            <ns0:nvPr/>
          </ns0:nvSpPr>
          <ns0:spPr>
            <ns1:xfrm>
              <ns1:off x="8156311" y="3523423"/>
              <ns1:ext cx="36661" cy="42279"/>
            </ns1:xfrm>
            <ns1:custGeom>
              <ns1:avLst/>
              <ns1:gdLst/>
              <ns1:ahLst/>
              <ns1:cxnLst/>
              <ns1:rect l="l" t="t" r="r" b="b"/>
              <ns1:pathLst>
                <ns1:path w="1142" h="1317" extrusionOk="0">
                  <ns1:moveTo>
                    <ns1:pt x="672" y="1"/>
                  </ns1:moveTo>
                  <ns1:cubicBezTo>
                    <ns1:pt x="659" y="1"/>
                    <ns1:pt x="646" y="4"/>
                    <ns1:pt x="634" y="9"/>
                  </ns1:cubicBezTo>
                  <ns1:lnTo>
                    <ns1:pt x="128" y="168"/>
                  </ns1:lnTo>
                  <ns1:cubicBezTo>
                    <ns1:pt x="33" y="199"/>
                    <ns1:pt x="1" y="294"/>
                    <ns1:pt x="33" y="389"/>
                  </ns1:cubicBezTo>
                  <ns1:lnTo>
                    <ns1:pt x="286" y="1213"/>
                  </ns1:lnTo>
                  <ns1:cubicBezTo>
                    <ns1:pt x="312" y="1265"/>
                    <ns1:pt x="380" y="1316"/>
                    <ns1:pt x="456" y="1316"/>
                  </ns1:cubicBezTo>
                  <ns1:cubicBezTo>
                    <ns1:pt x="473" y="1316"/>
                    <ns1:pt x="490" y="1314"/>
                    <ns1:pt x="508" y="1308"/>
                  </ns1:cubicBezTo>
                  <ns1:lnTo>
                    <ns1:pt x="983" y="1149"/>
                  </ns1:lnTo>
                  <ns1:cubicBezTo>
                    <ns1:pt x="1078" y="1118"/>
                    <ns1:pt x="1141" y="1023"/>
                    <ns1:pt x="1109" y="928"/>
                  </ns1:cubicBezTo>
                  <ns1:lnTo>
                    <ns1:pt x="824" y="104"/>
                  </ns1:lnTo>
                  <ns1:cubicBezTo>
                    <ns1:pt x="798" y="53"/>
                    <ns1:pt x="730" y="1"/>
                    <ns1:pt x="672"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0" name="Google Shape;4877;p41"/>
            <ns0:cNvSpPr/>
            <ns0:nvPr/>
          </ns0:nvSpPr>
          <ns0:spPr>
            <ns1:xfrm>
              <ns1:off x="8320002" y="3469555"/>
              <ns1:ext cx="36629" cy="42375"/>
            </ns1:xfrm>
            <ns1:custGeom>
              <ns1:avLst/>
              <ns1:gdLst/>
              <ns1:ahLst/>
              <ns1:cxnLst/>
              <ns1:rect l="l" t="t" r="r" b="b"/>
              <ns1:pathLst>
                <ns1:path w="1141" h="1320" extrusionOk="0">
                  <ns1:moveTo>
                    <ns1:pt x="672" y="1"/>
                  </ns1:moveTo>
                  <ns1:cubicBezTo>
                    <ns1:pt x="658" y="1"/>
                    <ns1:pt x="646" y="3"/>
                    <ns1:pt x="634" y="9"/>
                  </ns1:cubicBezTo>
                  <ns1:lnTo>
                    <ns1:pt x="127" y="167"/>
                  </ns1:lnTo>
                  <ns1:cubicBezTo>
                    <ns1:pt x="64" y="199"/>
                    <ns1:pt x="1" y="294"/>
                    <ns1:pt x="32" y="389"/>
                  </ns1:cubicBezTo>
                  <ns1:lnTo>
                    <ns1:pt x="317" y="1212"/>
                  </ns1:lnTo>
                  <ns1:cubicBezTo>
                    <ns1:pt x="317" y="1284"/>
                    <ns1:pt x="371" y="1319"/>
                    <ns1:pt x="438" y="1319"/>
                  </ns1:cubicBezTo>
                  <ns1:cubicBezTo>
                    <ns1:pt x="460" y="1319"/>
                    <ns1:pt x="484" y="1315"/>
                    <ns1:pt x="507" y="1307"/>
                  </ns1:cubicBezTo>
                  <ns1:lnTo>
                    <ns1:pt x="1014" y="1149"/>
                  </ns1:lnTo>
                  <ns1:cubicBezTo>
                    <ns1:pt x="1077" y="1117"/>
                    <ns1:pt x="1141" y="1022"/>
                    <ns1:pt x="1109" y="927"/>
                  </ns1:cubicBezTo>
                  <ns1:lnTo>
                    <ns1:pt x="824" y="104"/>
                  </ns1:lnTo>
                  <ns1:cubicBezTo>
                    <ns1:pt x="798" y="52"/>
                    <ns1:pt x="730" y="1"/>
                    <ns1:pt x="672" y="1"/>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1" name="Google Shape;4878;p41"/>
            <ns0:cNvSpPr/>
            <ns0:nvPr/>
          </ns0:nvSpPr>
          <ns0:spPr>
            <ns1:xfrm>
              <ns1:off x="8194962" y="3575526"/>
              <ns1:ext cx="44751" cy="38074"/>
            </ns1:xfrm>
            <ns1:custGeom>
              <ns1:avLst/>
              <ns1:gdLst/>
              <ns1:ahLst/>
              <ns1:cxnLst/>
              <ns1:rect l="l" t="t" r="r" b="b"/>
              <ns1:pathLst>
                <ns1:path w="1394" h="1186" extrusionOk="0">
                  <ns1:moveTo>
                    <ns1:pt x="409" y="0"/>
                  </ns1:moveTo>
                  <ns1:cubicBezTo>
                    <ns1:pt x="353" y="0"/>
                    <ns1:pt x="306" y="35"/>
                    <ns1:pt x="285" y="97"/>
                  </ns1:cubicBezTo>
                  <ns1:lnTo>
                    <ns1:pt x="32" y="572"/>
                  </ns1:lnTo>
                  <ns1:cubicBezTo>
                    <ns1:pt x="0" y="635"/>
                    <ns1:pt x="32" y="730"/>
                    <ns1:pt x="127" y="793"/>
                  </ns1:cubicBezTo>
                  <ns1:lnTo>
                    <ns1:pt x="887" y="1173"/>
                  </ns1:lnTo>
                  <ns1:cubicBezTo>
                    <ns1:pt x="913" y="1182"/>
                    <ns1:pt x="938" y="1186"/>
                    <ns1:pt x="962" y="1186"/>
                  </ns1:cubicBezTo>
                  <ns1:cubicBezTo>
                    <ns1:pt x="1028" y="1186"/>
                    <ns1:pt x="1086" y="1156"/>
                    <ns1:pt x="1109" y="1110"/>
                  </ns1:cubicBezTo>
                  <ns1:lnTo>
                    <ns1:pt x="1362" y="635"/>
                  </ns1:lnTo>
                  <ns1:cubicBezTo>
                    <ns1:pt x="1394" y="572"/>
                    <ns1:pt x="1362" y="445"/>
                    <ns1:pt x="1267" y="413"/>
                  </ns1:cubicBezTo>
                  <ns1:lnTo>
                    <ns1:pt x="507" y="33"/>
                  </ns1:lnTo>
                  <ns1:cubicBezTo>
                    <ns1:pt x="473" y="11"/>
                    <ns1:pt x="440" y="0"/>
                    <ns1:pt x="409"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2" name="Google Shape;4879;p41"/>
            <ns0:cNvSpPr/>
            <ns0:nvPr/>
          </ns0:nvSpPr>
          <ns0:spPr>
            <ns1:xfrm>
              <ns1:off x="8273228" y="3421658"/>
              <ns1:ext cx="44783" cy="38074"/>
            </ns1:xfrm>
            <ns1:custGeom>
              <ns1:avLst/>
              <ns1:gdLst/>
              <ns1:ahLst/>
              <ns1:cxnLst/>
              <ns1:rect l="l" t="t" r="r" b="b"/>
              <ns1:pathLst>
                <ns1:path w="1395" h="1186" extrusionOk="0">
                  <ns1:moveTo>
                    <ns1:pt x="432" y="0"/>
                  </ns1:moveTo>
                  <ns1:cubicBezTo>
                    <ns1:pt x="366" y="0"/>
                    <ns1:pt x="309" y="29"/>
                    <ns1:pt x="286" y="76"/>
                  </ns1:cubicBezTo>
                  <ns1:lnTo>
                    <ns1:pt x="33" y="551"/>
                  </ns1:lnTo>
                  <ns1:cubicBezTo>
                    <ns1:pt x="1" y="646"/>
                    <ns1:pt x="33" y="741"/>
                    <ns1:pt x="96" y="773"/>
                  </ns1:cubicBezTo>
                  <ns1:lnTo>
                    <ns1:pt x="888" y="1153"/>
                  </ns1:lnTo>
                  <ns1:cubicBezTo>
                    <ns1:pt x="921" y="1175"/>
                    <ns1:pt x="955" y="1186"/>
                    <ns1:pt x="986" y="1186"/>
                  </ns1:cubicBezTo>
                  <ns1:cubicBezTo>
                    <ns1:pt x="1042" y="1186"/>
                    <ns1:pt x="1089" y="1151"/>
                    <ns1:pt x="1109" y="1089"/>
                  </ns1:cubicBezTo>
                  <ns1:lnTo>
                    <ns1:pt x="1331" y="646"/>
                  </ns1:lnTo>
                  <ns1:cubicBezTo>
                    <ns1:pt x="1394" y="551"/>
                    <ns1:pt x="1363" y="456"/>
                    <ns1:pt x="1268" y="424"/>
                  </ns1:cubicBezTo>
                  <ns1:lnTo>
                    <ns1:pt x="508" y="12"/>
                  </ns1:lnTo>
                  <ns1:cubicBezTo>
                    <ns1:pt x="482" y="4"/>
                    <ns1:pt x="457" y="0"/>
                    <ns1:pt x="432" y="0"/>
                  </ns1:cubicBezTo>
                  <ns1:close/>
                </ns1:path>
              </ns1:pathLst>
            </ns1:custGeom>
            <ns1:solidFill>
              <ns1:srgbClr val="A8A8A8"/>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3" name="Google Shape;4880;p41"/>
            <ns0:cNvSpPr/>
            <ns0:nvPr/>
          </ns0:nvSpPr>
          <ns0:spPr>
            <ns1:xfrm>
              <ns1:off x="8054675" y="3097744"/>
              <ns1:ext cx="492067" cy="356851"/>
            </ns1:xfrm>
            <ns1:custGeom>
              <ns1:avLst/>
              <ns1:gdLst/>
              <ns1:ahLst/>
              <ns1:cxnLst/>
              <ns1:rect l="l" t="t" r="r" b="b"/>
              <ns1:pathLst>
                <ns1:path w="15328" h="11116" extrusionOk="0">
                  <ns1:moveTo>
                    <ns1:pt x="665" y="0"/>
                  </ns1:moveTo>
                  <ns1:cubicBezTo>
                    <ns1:pt x="285" y="0"/>
                    <ns1:pt x="0" y="317"/>
                    <ns1:pt x="0" y="665"/>
                  </ns1:cubicBezTo>
                  <ns1:lnTo>
                    <ns1:pt x="0" y="10451"/>
                  </ns1:lnTo>
                  <ns1:cubicBezTo>
                    <ns1:pt x="0" y="10831"/>
                    <ns1:pt x="285" y="11116"/>
                    <ns1:pt x="665" y="11116"/>
                  </ns1:cubicBezTo>
                  <ns1:lnTo>
                    <ns1:pt x="14663" y="11116"/>
                  </ns1:lnTo>
                  <ns1:cubicBezTo>
                    <ns1:pt x="15011" y="11116"/>
                    <ns1:pt x="15328" y="10831"/>
                    <ns1:pt x="15328" y="10451"/>
                  </ns1:cubicBezTo>
                  <ns1:lnTo>
                    <ns1:pt x="15328" y="665"/>
                  </ns1:lnTo>
                  <ns1:cubicBezTo>
                    <ns1:pt x="15328" y="317"/>
                    <ns1:pt x="15011" y="0"/>
                    <ns1:pt x="14663" y="0"/>
                  </ns1:cubicBez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4" name="Google Shape;4881;p41"/>
            <ns0:cNvSpPr/>
            <ns0:nvPr/>
          </ns0:nvSpPr>
          <ns0:spPr>
            <ns1:xfrm>
              <ns1:off x="8072973" y="3117038"/>
              <ns1:ext cx="455470" cy="290817"/>
            </ns1:xfrm>
            <ns1:custGeom>
              <ns1:avLst/>
              <ns1:gdLst/>
              <ns1:ahLst/>
              <ns1:cxnLst/>
              <ns1:rect l="l" t="t" r="r" b="b"/>
              <ns1:pathLst>
                <ns1:path w="14188" h="9059" extrusionOk="0">
                  <ns1:moveTo>
                    <ns1:pt x="95" y="1"/>
                  </ns1:moveTo>
                  <ns1:cubicBezTo>
                    <ns1:pt x="32" y="1"/>
                    <ns1:pt x="0" y="64"/>
                    <ns1:pt x="0" y="64"/>
                  </ns1:cubicBezTo>
                  <ns1:lnTo>
                    <ns1:pt x="0" y="8995"/>
                  </ns1:lnTo>
                  <ns1:cubicBezTo>
                    <ns1:pt x="0" y="9026"/>
                    <ns1:pt x="32" y="9058"/>
                    <ns1:pt x="95" y="9058"/>
                  </ns1:cubicBezTo>
                  <ns1:lnTo>
                    <ns1:pt x="14093" y="9058"/>
                  </ns1:lnTo>
                  <ns1:cubicBezTo>
                    <ns1:pt x="14156" y="9058"/>
                    <ns1:pt x="14188" y="8995"/>
                    <ns1:pt x="14188" y="8995"/>
                  </ns1:cubicBezTo>
                  <ns1:lnTo>
                    <ns1:pt x="14188" y="64"/>
                  </ns1:lnTo>
                  <ns1:cubicBezTo>
                    <ns1:pt x="14188" y="64"/>
                    <ns1:pt x="14156" y="1"/>
                    <ns1:pt x="14093"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5" name="Google Shape;4882;p41"/>
            <ns0:cNvSpPr/>
            <ns0:nvPr/>
          </ns0:nvSpPr>
          <ns0:spPr>
            <ns1:xfrm>
              <ns1:off x="8029249" y="3427116"/>
              <ns1:ext cx="541890" cy="33579"/>
            </ns1:xfrm>
            <ns1:custGeom>
              <ns1:avLst/>
              <ns1:gdLst/>
              <ns1:ahLst/>
              <ns1:cxnLst/>
              <ns1:rect l="l" t="t" r="r" b="b"/>
              <ns1:pathLst>
                <ns1:path w="16880" h="1046" extrusionOk="0">
                  <ns1:moveTo>
                    <ns1:pt x="760" y="1"/>
                  </ns1:moveTo>
                  <ns1:cubicBezTo>
                    <ns1:pt x="349" y="1"/>
                    <ns1:pt x="0" y="223"/>
                    <ns1:pt x="0" y="508"/>
                  </ns1:cubicBezTo>
                  <ns1:cubicBezTo>
                    <ns1:pt x="0" y="793"/>
                    <ns1:pt x="349" y="1046"/>
                    <ns1:pt x="760" y="1046"/>
                  </ns1:cubicBezTo>
                  <ns1:lnTo>
                    <ns1:pt x="16120" y="1046"/>
                  </ns1:lnTo>
                  <ns1:cubicBezTo>
                    <ns1:pt x="16563" y="1046"/>
                    <ns1:pt x="16880" y="793"/>
                    <ns1:pt x="16880" y="508"/>
                  </ns1:cubicBezTo>
                  <ns1:cubicBezTo>
                    <ns1:pt x="16880" y="223"/>
                    <ns1:pt x="16563" y="1"/>
                    <ns1:pt x="16120" y="1"/>
                  </ns1:cubicBezTo>
                  <ns1:close/>
                </ns1:path>
              </ns1:pathLst>
            </ns1:custGeom>
            <ns1:solidFill>
              <ns1:srgbClr val="CECEC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6" name="Google Shape;4883;p41"/>
            <ns0:cNvSpPr/>
            <ns0:nvPr/>
          </ns0:nvSpPr>
          <ns0:spPr>
            <ns1:xfrm>
              <ns1:off x="8072973" y="3117038"/>
              <ns1:ext cx="455470" cy="35634"/>
            </ns1:xfrm>
            <ns1:custGeom>
              <ns1:avLst/>
              <ns1:gdLst/>
              <ns1:ahLst/>
              <ns1:cxnLst/>
              <ns1:rect l="l" t="t" r="r" b="b"/>
              <ns1:pathLst>
                <ns1:path w="14188" h="1110" extrusionOk="0">
                  <ns1:moveTo>
                    <ns1:pt x="95" y="1"/>
                  </ns1:moveTo>
                  <ns1:cubicBezTo>
                    <ns1:pt x="32" y="1"/>
                    <ns1:pt x="0" y="64"/>
                    <ns1:pt x="0" y="64"/>
                  </ns1:cubicBezTo>
                  <ns1:lnTo>
                    <ns1:pt x="0" y="1109"/>
                  </ns1:lnTo>
                  <ns1:lnTo>
                    <ns1:pt x="14188" y="1109"/>
                  </ns1:lnTo>
                  <ns1:lnTo>
                    <ns1:pt x="14188" y="64"/>
                  </ns1:lnTo>
                  <ns1:cubicBezTo>
                    <ns1:pt x="14188" y="64"/>
                    <ns1:pt x="14156" y="1"/>
                    <ns1:pt x="14093" y="1"/>
                  </ns1:cubicBez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7" name="Google Shape;4884;p41"/>
            <ns0:cNvSpPr/>
            <ns0:nvPr/>
          </ns0:nvSpPr>
          <ns0:spPr>
            <ns1:xfrm>
              <ns1:off x="8087194" y="3127214"/>
              <ns1:ext cx="14254" cy="15281"/>
            </ns1:xfrm>
            <ns1:custGeom>
              <ns1:avLst/>
              <ns1:gdLst/>
              <ns1:ahLst/>
              <ns1:cxnLst/>
              <ns1:rect l="l" t="t" r="r" b="b"/>
              <ns1:pathLst>
                <ns1:path w="444" h="476" extrusionOk="0">
                  <ns1:moveTo>
                    <ns1:pt x="222" y="1"/>
                  </ns1:moveTo>
                  <ns1:cubicBezTo>
                    <ns1:pt x="95" y="1"/>
                    <ns1:pt x="0" y="96"/>
                    <ns1:pt x="0" y="222"/>
                  </ns1:cubicBezTo>
                  <ns1:cubicBezTo>
                    <ns1:pt x="0" y="349"/>
                    <ns1:pt x="95" y="476"/>
                    <ns1:pt x="222" y="476"/>
                  </ns1:cubicBezTo>
                  <ns1:cubicBezTo>
                    <ns1:pt x="317" y="476"/>
                    <ns1:pt x="444" y="381"/>
                    <ns1:pt x="444" y="222"/>
                  </ns1:cubicBezTo>
                  <ns1:cubicBezTo>
                    <ns1:pt x="444" y="96"/>
                    <ns1:pt x="317" y="1"/>
                    <ns1:pt x="222" y="1"/>
                  </ns1:cubicBez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8" name="Google Shape;4885;p41"/>
            <ns0:cNvSpPr/>
            <ns0:nvPr/>
          </ns0:nvSpPr>
          <ns0:spPr>
            <ns1:xfrm>
              <ns1:off x="8104466" y="3127214"/>
              <ns1:ext cx="14286" cy="15281"/>
            </ns1:xfrm>
            <ns1:custGeom>
              <ns1:avLst/>
              <ns1:gdLst/>
              <ns1:ahLst/>
              <ns1:cxnLst/>
              <ns1:rect l="l" t="t" r="r" b="b"/>
              <ns1:pathLst>
                <ns1:path w="445" h="476" extrusionOk="0">
                  <ns1:moveTo>
                    <ns1:pt x="223" y="1"/>
                  </ns1:moveTo>
                  <ns1:cubicBezTo>
                    <ns1:pt x="127" y="1"/>
                    <ns1:pt x="1" y="96"/>
                    <ns1:pt x="1" y="222"/>
                  </ns1:cubicBezTo>
                  <ns1:cubicBezTo>
                    <ns1:pt x="1" y="349"/>
                    <ns1:pt x="127" y="476"/>
                    <ns1:pt x="223" y="476"/>
                  </ns1:cubicBezTo>
                  <ns1:cubicBezTo>
                    <ns1:pt x="349" y="476"/>
                    <ns1:pt x="444" y="381"/>
                    <ns1:pt x="444" y="222"/>
                  </ns1:cubicBezTo>
                  <ns1:cubicBezTo>
                    <ns1:pt x="444" y="96"/>
                    <ns1:pt x="349" y="1"/>
                    <ns1:pt x="223" y="1"/>
                  </ns1:cubicBez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9" name="Google Shape;4886;p41"/>
            <ns0:cNvSpPr/>
            <ns0:nvPr/>
          </ns0:nvSpPr>
          <ns0:spPr>
            <ns1:xfrm>
              <ns1:off x="8122764" y="3127214"/>
              <ns1:ext cx="14286" cy="15281"/>
            </ns1:xfrm>
            <ns1:custGeom>
              <ns1:avLst/>
              <ns1:gdLst/>
              <ns1:ahLst/>
              <ns1:cxnLst/>
              <ns1:rect l="l" t="t" r="r" b="b"/>
              <ns1:pathLst>
                <ns1:path w="445" h="476" extrusionOk="0">
                  <ns1:moveTo>
                    <ns1:pt x="223" y="1"/>
                  </ns1:moveTo>
                  <ns1:cubicBezTo>
                    <ns1:pt x="96" y="1"/>
                    <ns1:pt x="1" y="96"/>
                    <ns1:pt x="1" y="222"/>
                  </ns1:cubicBezTo>
                  <ns1:cubicBezTo>
                    <ns1:pt x="1" y="349"/>
                    <ns1:pt x="96" y="476"/>
                    <ns1:pt x="223" y="476"/>
                  </ns1:cubicBezTo>
                  <ns1:cubicBezTo>
                    <ns1:pt x="349" y="476"/>
                    <ns1:pt x="444" y="381"/>
                    <ns1:pt x="444" y="222"/>
                  </ns1:cubicBezTo>
                  <ns1:cubicBezTo>
                    <ns1:pt x="444" y="96"/>
                    <ns1:pt x="349" y="1"/>
                    <ns1:pt x="223" y="1"/>
                  </ns1:cubicBez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0" name="Google Shape;4887;p41"/>
            <ns0:cNvSpPr/>
            <ns0:nvPr/>
          </ns0:nvSpPr>
          <ns0:spPr>
            <ns1:xfrm>
              <ns1:off x="8071946" y="3151612"/>
              <ns1:ext cx="456498" cy="51878"/>
            </ns1:xfrm>
            <ns1:custGeom>
              <ns1:avLst/>
              <ns1:gdLst/>
              <ns1:ahLst/>
              <ns1:cxnLst/>
              <ns1:rect l="l" t="t" r="r" b="b"/>
              <ns1:pathLst>
                <ns1:path w="14220" h="1616" extrusionOk="0">
                  <ns1:moveTo>
                    <ns1:pt x="0" y="1"/>
                  </ns1:moveTo>
                  <ns1:lnTo>
                    <ns1:pt x="0" y="1616"/>
                  </ns1:lnTo>
                  <ns1:lnTo>
                    <ns1:pt x="14220" y="1616"/>
                  </ns1:lnTo>
                  <ns1:lnTo>
                    <ns1:pt x="14220" y="1"/>
                  </ns1:lnTo>
                  <ns1:close/>
                </ns1:path>
              </ns1:pathLst>
            </ns1:custGeom>
            <ns1:solidFill>
              <ns1:srgbClr val="CECEC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1" name="Google Shape;4888;p41"/>
            <ns0:cNvSpPr/>
            <ns0:nvPr/>
          </ns0:nvSpPr>
          <ns0:spPr>
            <ns1:xfrm>
              <ns1:off x="8087194" y="3168883"/>
              <ns1:ext cx="79325" cy="21380"/>
            </ns1:xfrm>
            <ns1:custGeom>
              <ns1:avLst/>
              <ns1:gdLst/>
              <ns1:ahLst/>
              <ns1:cxnLst/>
              <ns1:rect l="l" t="t" r="r" b="b"/>
              <ns1:pathLst>
                <ns1:path w="2471" h="666" extrusionOk="0">
                  <ns1:moveTo>
                    <ns1:pt x="0" y="1"/>
                  </ns1:moveTo>
                  <ns1:lnTo>
                    <ns1:pt x="0" y="666"/>
                  </ns1:lnTo>
                  <ns1:lnTo>
                    <ns1:pt x="2471" y="666"/>
                  </ns1:lnTo>
                  <ns1:lnTo>
                    <ns1:pt x="2471"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2" name="Google Shape;4889;p41"/>
            <ns0:cNvSpPr/>
            <ns0:nvPr/>
          </ns0:nvSpPr>
          <ns0:spPr>
            <ns1:xfrm>
              <ns1:off x="8207161" y="3168883"/>
              <ns1:ext cx="155569" cy="21380"/>
            </ns1:xfrm>
            <ns1:custGeom>
              <ns1:avLst/>
              <ns1:gdLst/>
              <ns1:ahLst/>
              <ns1:cxnLst/>
              <ns1:rect l="l" t="t" r="r" b="b"/>
              <ns1:pathLst>
                <ns1:path w="4846" h="666" extrusionOk="0">
                  <ns1:moveTo>
                    <ns1:pt x="0" y="1"/>
                  </ns1:moveTo>
                  <ns1:lnTo>
                    <ns1:pt x="0" y="666"/>
                  </ns1:lnTo>
                  <ns1:lnTo>
                    <ns1:pt x="4846" y="666"/>
                  </ns1:lnTo>
                  <ns1:lnTo>
                    <ns1:pt x="4846"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3" name="Google Shape;4890;p41"/>
            <ns0:cNvSpPr/>
            <ns0:nvPr/>
          </ns0:nvSpPr>
          <ns0:spPr>
            <ns1:xfrm>
              <ns1:off x="8391173" y="3168883"/>
              <ns1:ext cx="108827" cy="21380"/>
            </ns1:xfrm>
            <ns1:custGeom>
              <ns1:avLst/>
              <ns1:gdLst/>
              <ns1:ahLst/>
              <ns1:cxnLst/>
              <ns1:rect l="l" t="t" r="r" b="b"/>
              <ns1:pathLst>
                <ns1:path w="3390" h="666" extrusionOk="0">
                  <ns1:moveTo>
                    <ns1:pt x="1" y="1"/>
                  </ns1:moveTo>
                  <ns1:lnTo>
                    <ns1:pt x="1" y="666"/>
                  </ns1:lnTo>
                  <ns1:lnTo>
                    <ns1:pt x="3389" y="666"/>
                  </ns1:lnTo>
                  <ns1:lnTo>
                    <ns1:pt x="3389"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4" name="Google Shape;4891;p41"/>
            <ns0:cNvSpPr/>
            <ns0:nvPr/>
          </ns0:nvSpPr>
          <ns0:spPr>
            <ns1:xfrm>
              <ns1:off x="8087194" y="3231933"/>
              <ns1:ext cx="111877" cy="15281"/>
            </ns1:xfrm>
            <ns1:custGeom>
              <ns1:avLst/>
              <ns1:gdLst/>
              <ns1:ahLst/>
              <ns1:cxnLst/>
              <ns1:rect l="l" t="t" r="r" b="b"/>
              <ns1:pathLst>
                <ns1:path w="3485" h="476" extrusionOk="0">
                  <ns1:moveTo>
                    <ns1:pt x="0" y="0"/>
                  </ns1:moveTo>
                  <ns1:lnTo>
                    <ns1:pt x="0" y="475"/>
                  </ns1:lnTo>
                  <ns1:lnTo>
                    <ns1:pt x="3484" y="475"/>
                  </ns1:lnTo>
                  <ns1:lnTo>
                    <ns1:pt x="3484"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5" name="Google Shape;4892;p41"/>
            <ns0:cNvSpPr/>
            <ns0:nvPr/>
          </ns0:nvSpPr>
          <ns0:spPr>
            <ns1:xfrm>
              <ns1:off x="8087194" y="3258353"/>
              <ns1:ext cx="111877" cy="16308"/>
            </ns1:xfrm>
            <ns1:custGeom>
              <ns1:avLst/>
              <ns1:gdLst/>
              <ns1:ahLst/>
              <ns1:cxnLst/>
              <ns1:rect l="l" t="t" r="r" b="b"/>
              <ns1:pathLst>
                <ns1:path w="3485" h="508" extrusionOk="0">
                  <ns1:moveTo>
                    <ns1:pt x="0" y="1"/>
                  </ns1:moveTo>
                  <ns1:lnTo>
                    <ns1:pt x="0" y="508"/>
                  </ns1:lnTo>
                  <ns1:lnTo>
                    <ns1:pt x="3484" y="508"/>
                  </ns1:lnTo>
                  <ns1:lnTo>
                    <ns1:pt x="3484"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6" name="Google Shape;4893;p41"/>
            <ns0:cNvSpPr/>
            <ns0:nvPr/>
          </ns0:nvSpPr>
          <ns0:spPr>
            <ns1:xfrm>
              <ns1:off x="8087194" y="3284805"/>
              <ns1:ext cx="111877" cy="16276"/>
            </ns1:xfrm>
            <ns1:custGeom>
              <ns1:avLst/>
              <ns1:gdLst/>
              <ns1:ahLst/>
              <ns1:cxnLst/>
              <ns1:rect l="l" t="t" r="r" b="b"/>
              <ns1:pathLst>
                <ns1:path w="3485" h="507" extrusionOk="0">
                  <ns1:moveTo>
                    <ns1:pt x="0" y="0"/>
                  </ns1:moveTo>
                  <ns1:lnTo>
                    <ns1:pt x="0" y="507"/>
                  </ns1:lnTo>
                  <ns1:lnTo>
                    <ns1:pt x="3484" y="507"/>
                  </ns1:lnTo>
                  <ns1:lnTo>
                    <ns1:pt x="3484"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7" name="Google Shape;4894;p41"/>
            <ns0:cNvSpPr/>
            <ns0:nvPr/>
          </ns0:nvSpPr>
          <ns0:spPr>
            <ns1:xfrm>
              <ns1:off x="8087194" y="3312253"/>
              <ns1:ext cx="111877" cy="15281"/>
            </ns1:xfrm>
            <ns1:custGeom>
              <ns1:avLst/>
              <ns1:gdLst/>
              <ns1:ahLst/>
              <ns1:cxnLst/>
              <ns1:rect l="l" t="t" r="r" b="b"/>
              <ns1:pathLst>
                <ns1:path w="3485" h="476" extrusionOk="0">
                  <ns1:moveTo>
                    <ns1:pt x="0" y="0"/>
                  </ns1:moveTo>
                  <ns1:lnTo>
                    <ns1:pt x="0" y="475"/>
                  </ns1:lnTo>
                  <ns1:lnTo>
                    <ns1:pt x="3484" y="475"/>
                  </ns1:lnTo>
                  <ns1:lnTo>
                    <ns1:pt x="3484"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8" name="Google Shape;4895;p41"/>
            <ns0:cNvSpPr/>
            <ns0:nvPr/>
          </ns0:nvSpPr>
          <ns0:spPr>
            <ns1:xfrm>
              <ns1:off x="8087194" y="3338673"/>
              <ns1:ext cx="111877" cy="16308"/>
            </ns1:xfrm>
            <ns1:custGeom>
              <ns1:avLst/>
              <ns1:gdLst/>
              <ns1:ahLst/>
              <ns1:cxnLst/>
              <ns1:rect l="l" t="t" r="r" b="b"/>
              <ns1:pathLst>
                <ns1:path w="3485" h="508" extrusionOk="0">
                  <ns1:moveTo>
                    <ns1:pt x="0" y="1"/>
                  </ns1:moveTo>
                  <ns1:lnTo>
                    <ns1:pt x="0" y="507"/>
                  </ns1:lnTo>
                  <ns1:lnTo>
                    <ns1:pt x="3484" y="507"/>
                  </ns1:lnTo>
                  <ns1:lnTo>
                    <ns1:pt x="3484"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9" name="Google Shape;4896;p41"/>
            <ns0:cNvSpPr/>
            <ns0:nvPr/>
          </ns0:nvSpPr>
          <ns0:spPr>
            <ns1:xfrm>
              <ns1:off x="8087194" y="3365126"/>
              <ns1:ext cx="111877" cy="16276"/>
            </ns1:xfrm>
            <ns1:custGeom>
              <ns1:avLst/>
              <ns1:gdLst/>
              <ns1:ahLst/>
              <ns1:cxnLst/>
              <ns1:rect l="l" t="t" r="r" b="b"/>
              <ns1:pathLst>
                <ns1:path w="3485" h="507" extrusionOk="0">
                  <ns1:moveTo>
                    <ns1:pt x="0" y="0"/>
                  </ns1:moveTo>
                  <ns1:lnTo>
                    <ns1:pt x="0" y="507"/>
                  </ns1:lnTo>
                  <ns1:lnTo>
                    <ns1:pt x="3484" y="507"/>
                  </ns1:lnTo>
                  <ns1:lnTo>
                    <ns1:pt x="3484"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0" name="Google Shape;4897;p41"/>
            <ns0:cNvSpPr/>
            <ns0:nvPr/>
          </ns0:nvSpPr>
          <ns0:spPr>
            <ns1:xfrm>
              <ns1:off x="8230532" y="3231933"/>
              <ns1:ext cx="153546" cy="145424"/>
            </ns1:xfrm>
            <ns1:custGeom>
              <ns1:avLst/>
              <ns1:gdLst/>
              <ns1:ahLst/>
              <ns1:cxnLst/>
              <ns1:rect l="l" t="t" r="r" b="b"/>
              <ns1:pathLst>
                <ns1:path w="4783" h="4530" extrusionOk="0">
                  <ns1:moveTo>
                    <ns1:pt x="1" y="0"/>
                  </ns1:moveTo>
                  <ns1:lnTo>
                    <ns1:pt x="1" y="4529"/>
                  </ns1:lnTo>
                  <ns1:lnTo>
                    <ns1:pt x="4783" y="4529"/>
                  </ns1:lnTo>
                  <ns1:lnTo>
                    <ns1:pt x="4783" y="0"/>
                  </ns1:ln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1" name="Google Shape;4898;p41"/>
            <ns0:cNvSpPr/>
            <ns0:nvPr/>
          </ns0:nvSpPr>
          <ns0:spPr>
            <ns1:xfrm>
              <ns1:off x="8230532" y="3258353"/>
              <ns1:ext cx="153546" cy="119004"/>
            </ns1:xfrm>
            <ns1:custGeom>
              <ns1:avLst/>
              <ns1:gdLst/>
              <ns1:ahLst/>
              <ns1:cxnLst/>
              <ns1:rect l="l" t="t" r="r" b="b"/>
              <ns1:pathLst>
                <ns1:path w="4783" h="3707" extrusionOk="0">
                  <ns1:moveTo>
                    <ns1:pt x="1838" y="1"/>
                  </ns1:moveTo>
                  <ns1:lnTo>
                    <ns1:pt x="856" y="1806"/>
                  </ns1:lnTo>
                  <ns1:lnTo>
                    <ns1:pt x="381" y="1078"/>
                  </ns1:lnTo>
                  <ns1:lnTo>
                    <ns1:pt x="1" y="1869"/>
                  </ns1:lnTo>
                  <ns1:lnTo>
                    <ns1:pt x="1" y="3706"/>
                  </ns1:lnTo>
                  <ns1:lnTo>
                    <ns1:pt x="4783" y="3706"/>
                  </ns1:lnTo>
                  <ns1:lnTo>
                    <ns1:pt x="4783" y="856"/>
                  </ns1:lnTo>
                  <ns1:lnTo>
                    <ns1:pt x="4308" y="1996"/>
                  </ns1:lnTo>
                  <ns1:lnTo>
                    <ns1:pt x="3706" y="634"/>
                  </ns1:lnTo>
                  <ns1:lnTo>
                    <ns1:pt x="3199" y="1489"/>
                  </ns1:lnTo>
                  <ns1:lnTo>
                    <ns1:pt x="2756" y="1078"/>
                  </ns1:lnTo>
                  <ns1:lnTo>
                    <ns1:pt x="2408" y="1489"/>
                  </ns1:lnTo>
                  <ns1:lnTo>
                    <ns1:pt x="1838" y="1"/>
                  </ns1:ln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2" name="Google Shape;4899;p41"/>
            <ns0:cNvSpPr/>
            <ns0:nvPr/>
          </ns0:nvSpPr>
          <ns0:spPr>
            <ns1:xfrm>
              <ns1:off x="8230532" y="3278706"/>
              <ns1:ext cx="153546" cy="98651"/>
            </ns1:xfrm>
            <ns1:custGeom>
              <ns1:avLst/>
              <ns1:gdLst/>
              <ns1:ahLst/>
              <ns1:cxnLst/>
              <ns1:rect l="l" t="t" r="r" b="b"/>
              <ns1:pathLst>
                <ns1:path w="4783" h="3073" extrusionOk="0">
                  <ns1:moveTo>
                    <ns1:pt x="983" y="0"/>
                  </ns1:moveTo>
                  <ns1:lnTo>
                    <ns1:pt x="1" y="1774"/>
                  </ns1:lnTo>
                  <ns1:lnTo>
                    <ns1:pt x="1" y="3072"/>
                  </ns1:lnTo>
                  <ns1:lnTo>
                    <ns1:pt x="4783" y="3072"/>
                  </ns1:lnTo>
                  <ns1:lnTo>
                    <ns1:pt x="4783" y="1837"/>
                  </ns1:lnTo>
                  <ns1:lnTo>
                    <ns1:pt x="4339" y="855"/>
                  </ns1:lnTo>
                  <ns1:lnTo>
                    <ns1:pt x="3706" y="1774"/>
                  </ns1:lnTo>
                  <ns1:lnTo>
                    <ns1:pt x="3231" y="222"/>
                  </ns1:lnTo>
                  <ns1:lnTo>
                    <ns1:pt x="2408" y="2154"/>
                  </ns1:lnTo>
                  <ns1:lnTo>
                    <ns1:pt x="1901" y="1520"/>
                  </ns1:lnTo>
                  <ns1:lnTo>
                    <ns1:pt x="1521" y="1774"/>
                  </ns1:lnTo>
                  <ns1:lnTo>
                    <ns1:pt x="983" y="0"/>
                  </ns1:ln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3" name="Google Shape;4900;p41"/>
            <ns0:cNvSpPr/>
            <ns0:nvPr/>
          </ns0:nvSpPr>
          <ns0:spPr>
            <ns1:xfrm>
              <ns1:off x="8401349" y="3327502"/>
              <ns1:ext cx="24430" cy="49855"/>
            </ns1:xfrm>
            <ns1:custGeom>
              <ns1:avLst/>
              <ns1:gdLst/>
              <ns1:ahLst/>
              <ns1:cxnLst/>
              <ns1:rect l="l" t="t" r="r" b="b"/>
              <ns1:pathLst>
                <ns1:path w="761" h="1553" extrusionOk="0">
                  <ns1:moveTo>
                    <ns1:pt x="0" y="0"/>
                  </ns1:moveTo>
                  <ns1:lnTo>
                    <ns1:pt x="0" y="1552"/>
                  </ns1:lnTo>
                  <ns1:lnTo>
                    <ns1:pt x="760" y="1552"/>
                  </ns1:lnTo>
                  <ns1:lnTo>
                    <ns1:pt x="760" y="0"/>
                  </ns1:ln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4" name="Google Shape;4901;p41"/>
            <ns0:cNvSpPr/>
            <ns0:nvPr/>
          </ns0:nvSpPr>
          <ns0:spPr>
            <ns1:xfrm>
              <ns1:off x="8439969" y="3258353"/>
              <ns1:ext cx="24430" cy="119004"/>
            </ns1:xfrm>
            <ns1:custGeom>
              <ns1:avLst/>
              <ns1:gdLst/>
              <ns1:ahLst/>
              <ns1:cxnLst/>
              <ns1:rect l="l" t="t" r="r" b="b"/>
              <ns1:pathLst>
                <ns1:path w="761" h="3707" extrusionOk="0">
                  <ns1:moveTo>
                    <ns1:pt x="1" y="1"/>
                  </ns1:moveTo>
                  <ns1:lnTo>
                    <ns1:pt x="1" y="3706"/>
                  </ns1:lnTo>
                  <ns1:lnTo>
                    <ns1:pt x="761" y="3706"/>
                  </ns1:lnTo>
                  <ns1:lnTo>
                    <ns1:pt x="761"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5" name="Google Shape;4902;p41"/>
            <ns0:cNvSpPr/>
            <ns0:nvPr/>
          </ns0:nvSpPr>
          <ns0:spPr>
            <ns1:xfrm>
              <ns1:off x="8478620" y="3301049"/>
              <ns1:ext cx="24430" cy="76308"/>
            </ns1:xfrm>
            <ns1:custGeom>
              <ns1:avLst/>
              <ns1:gdLst/>
              <ns1:ahLst/>
              <ns1:cxnLst/>
              <ns1:rect l="l" t="t" r="r" b="b"/>
              <ns1:pathLst>
                <ns1:path w="761" h="2377" extrusionOk="0">
                  <ns1:moveTo>
                    <ns1:pt x="0" y="1"/>
                  </ns1:moveTo>
                  <ns1:lnTo>
                    <ns1:pt x="0" y="2376"/>
                  </ns1:lnTo>
                  <ns1:lnTo>
                    <ns1:pt x="760" y="2376"/>
                  </ns1:lnTo>
                  <ns1:lnTo>
                    <ns1:pt x="760" y="1"/>
                  </ns1:ln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96" name="Google Shape;4682;p41"/>
          <ns0:cNvGrpSpPr/>
          <ns0:nvPr/>
        </ns0:nvGrpSpPr>
        <ns0:grpSpPr>
          <ns1:xfrm>
            <ns1:off x="7297931" y="2605216"/>
            <ns1:ext cx="421987" cy="356270"/>
            <ns1:chOff x="4253385" y="3097969"/>
            <ns1:chExt cx="615116" cy="519322"/>
          </ns1:xfrm>
        </ns0:grpSpPr>
        <ns0:sp>
          <ns0:nvSpPr>
            <ns0:cNvPr id="97" name="Google Shape;4683;p41"/>
            <ns0:cNvSpPr/>
            <ns0:nvPr/>
          </ns0:nvSpPr>
          <ns0:spPr>
            <ns1:xfrm>
              <ns1:off x="4586834" y="3318353"/>
              <ns1:ext cx="33579" cy="154541"/>
            </ns1:xfrm>
            <ns1:custGeom>
              <ns1:avLst/>
              <ns1:gdLst/>
              <ns1:ahLst/>
              <ns1:cxnLst/>
              <ns1:rect l="l" t="t" r="r" b="b"/>
              <ns1:pathLst>
                <ns1:path w="1046" h="4814" extrusionOk="0">
                  <ns1:moveTo>
                    <ns1:pt x="1" y="0"/>
                  </ns1:moveTo>
                  <ns1:lnTo>
                    <ns1:pt x="1" y="4814"/>
                  </ns1:lnTo>
                  <ns1:lnTo>
                    <ns1:pt x="1046" y="4814"/>
                  </ns1:lnTo>
                  <ns1:lnTo>
                    <ns1:pt x="1046"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8" name="Google Shape;4684;p41"/>
            <ns0:cNvSpPr/>
            <ns0:nvPr/>
          </ns0:nvSpPr>
          <ns0:spPr>
            <ns1:xfrm>
              <ns1:off x="4644779" y="3247181"/>
              <ns1:ext cx="33611" cy="225713"/>
            </ns1:xfrm>
            <ns1:custGeom>
              <ns1:avLst/>
              <ns1:gdLst/>
              <ns1:ahLst/>
              <ns1:cxnLst/>
              <ns1:rect l="l" t="t" r="r" b="b"/>
              <ns1:pathLst>
                <ns1:path w="1047" h="7031" extrusionOk="0">
                  <ns1:moveTo>
                    <ns1:pt x="1" y="0"/>
                  </ns1:moveTo>
                  <ns1:lnTo>
                    <ns1:pt x="1" y="7031"/>
                  </ns1:lnTo>
                  <ns1:lnTo>
                    <ns1:pt x="1046" y="7031"/>
                  </ns1:lnTo>
                  <ns1:lnTo>
                    <ns1:pt x="1046"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9" name="Google Shape;4685;p41"/>
            <ns0:cNvSpPr/>
            <ns0:nvPr/>
          </ns0:nvSpPr>
          <ns0:spPr>
            <ns1:xfrm>
              <ns1:off x="4718005" y="3363071"/>
              <ns1:ext cx="33579" cy="109823"/>
            </ns1:xfrm>
            <ns1:custGeom>
              <ns1:avLst/>
              <ns1:gdLst/>
              <ns1:ahLst/>
              <ns1:cxnLst/>
              <ns1:rect l="l" t="t" r="r" b="b"/>
              <ns1:pathLst>
                <ns1:path w="1046" h="3421" extrusionOk="0">
                  <ns1:moveTo>
                    <ns1:pt x="0" y="1"/>
                  </ns1:moveTo>
                  <ns1:lnTo>
                    <ns1:pt x="0" y="3421"/>
                  </ns1:lnTo>
                  <ns1:lnTo>
                    <ns1:pt x="1045" y="3421"/>
                  </ns1:lnTo>
                  <ns1:lnTo>
                    <ns1:pt x="1045"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0" name="Google Shape;4686;p41"/>
            <ns0:cNvSpPr/>
            <ns0:nvPr/>
          </ns0:nvSpPr>
          <ns0:spPr>
            <ns1:xfrm>
              <ns1:off x="4783045" y="3318353"/>
              <ns1:ext cx="33611" cy="154541"/>
            </ns1:xfrm>
            <ns1:custGeom>
              <ns1:avLst/>
              <ns1:gdLst/>
              <ns1:ahLst/>
              <ns1:cxnLst/>
              <ns1:rect l="l" t="t" r="r" b="b"/>
              <ns1:pathLst>
                <ns1:path w="1047" h="4814" extrusionOk="0">
                  <ns1:moveTo>
                    <ns1:pt x="1" y="0"/>
                  </ns1:moveTo>
                  <ns1:lnTo>
                    <ns1:pt x="1" y="4814"/>
                  </ns1:lnTo>
                  <ns1:lnTo>
                    <ns1:pt x="1046" y="4814"/>
                  </ns1:lnTo>
                  <ns1:lnTo>
                    <ns1:pt x="1046"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1" name="Google Shape;4687;p41"/>
            <ns0:cNvSpPr/>
            <ns0:nvPr/>
          </ns0:nvSpPr>
          <ns0:spPr>
            <ns1:xfrm>
              <ns1:off x="4589884" y="3174983"/>
              <ns1:ext cx="202342" cy="175922"/>
            </ns1:xfrm>
            <ns1:custGeom>
              <ns1:avLst/>
              <ns1:gdLst/>
              <ns1:ahLst/>
              <ns1:cxnLst/>
              <ns1:rect l="l" t="t" r="r" b="b"/>
              <ns1:pathLst>
                <ns1:path w="6303" h="5480" extrusionOk="0">
                  <ns1:moveTo>
                    <ns1:pt x="2313" y="1"/>
                  </ns1:moveTo>
                  <ns1:lnTo>
                    <ns1:pt x="1" y="3960"/>
                  </ns1:lnTo>
                  <ns1:lnTo>
                    <ns1:pt x="254" y="4118"/>
                  </ns1:lnTo>
                  <ns1:lnTo>
                    <ns1:pt x="2281" y="603"/>
                  </ns1:lnTo>
                  <ns1:lnTo>
                    <ns1:pt x="4435" y="5480"/>
                  </ns1:lnTo>
                  <ns1:lnTo>
                    <ns1:pt x="6303" y="2471"/>
                  </ns1:lnTo>
                  <ns1:lnTo>
                    <ns1:pt x="6081" y="2313"/>
                  </ns1:lnTo>
                  <ns1:lnTo>
                    <ns1:pt x="4466" y="4910"/>
                  </ns1:lnTo>
                  <ns1:lnTo>
                    <ns1:pt x="2313"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2" name="Google Shape;4688;p41"/>
            <ns0:cNvSpPr/>
            <ns0:nvPr/>
          </ns0:nvSpPr>
          <ns0:spPr>
            <ns1:xfrm>
              <ns1:off x="4771873" y="3229910"/>
              <ns1:ext cx="30529" cy="36629"/>
            </ns1:xfrm>
            <ns1:custGeom>
              <ns1:avLst/>
              <ns1:gdLst/>
              <ns1:ahLst/>
              <ns1:cxnLst/>
              <ns1:rect l="l" t="t" r="r" b="b"/>
              <ns1:pathLst>
                <ns1:path w="951" h="1141" extrusionOk="0">
                  <ns1:moveTo>
                    <ns1:pt x="951" y="0"/>
                  </ns1:moveTo>
                  <ns1:lnTo>
                    <ns1:pt x="1" y="507"/>
                  </ns1:lnTo>
                  <ns1:lnTo>
                    <ns1:pt x="887" y="1140"/>
                  </ns1:lnTo>
                  <ns1:lnTo>
                    <ns1:pt x="951" y="0"/>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3" name="Google Shape;4689;p41"/>
            <ns0:cNvSpPr/>
            <ns0:nvPr/>
          </ns0:nvSpPr>
          <ns0:spPr>
            <ns1:xfrm>
              <ns1:off x="4538038" y="3174983"/>
              <ns1:ext cx="11236" cy="333513"/>
            </ns1:xfrm>
            <ns1:custGeom>
              <ns1:avLst/>
              <ns1:gdLst/>
              <ns1:ahLst/>
              <ns1:cxnLst/>
              <ns1:rect l="l" t="t" r="r" b="b"/>
              <ns1:pathLst>
                <ns1:path w="350" h="10389" extrusionOk="0">
                  <ns1:moveTo>
                    <ns1:pt x="1" y="1"/>
                  </ns1:moveTo>
                  <ns1:lnTo>
                    <ns1:pt x="1" y="10388"/>
                  </ns1:lnTo>
                  <ns1:lnTo>
                    <ns1:pt x="349" y="10388"/>
                  </ns1:lnTo>
                  <ns1:lnTo>
                    <ns1:pt x="349"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4" name="Google Shape;4690;p41"/>
            <ns0:cNvSpPr/>
            <ns0:nvPr/>
          </ns0:nvSpPr>
          <ns0:spPr>
            <ns1:xfrm>
              <ns1:off x="4508568" y="3472862"/>
              <ns1:ext cx="359933" cy="12231"/>
            </ns1:xfrm>
            <ns1:custGeom>
              <ns1:avLst/>
              <ns1:gdLst/>
              <ns1:ahLst/>
              <ns1:cxnLst/>
              <ns1:rect l="l" t="t" r="r" b="b"/>
              <ns1:pathLst>
                <ns1:path w="11212" h="381" extrusionOk="0">
                  <ns1:moveTo>
                    <ns1:pt x="0" y="1"/>
                  </ns1:moveTo>
                  <ns1:lnTo>
                    <ns1:pt x="0" y="381"/>
                  </ns1:lnTo>
                  <ns1:lnTo>
                    <ns1:pt x="11211" y="381"/>
                  </ns1:lnTo>
                  <ns1:lnTo>
                    <ns1:pt x="11211"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5" name="Google Shape;4691;p41"/>
            <ns0:cNvSpPr/>
            <ns0:nvPr/>
          </ns0:nvSpPr>
          <ns0:spPr>
            <ns1:xfrm>
              <ns1:off x="4450623" y="3329524"/>
              <ns1:ext cx="130144" cy="119999"/>
            </ns1:xfrm>
            <ns1:custGeom>
              <ns1:avLst/>
              <ns1:gdLst/>
              <ns1:ahLst/>
              <ns1:cxnLst/>
              <ns1:rect l="l" t="t" r="r" b="b"/>
              <ns1:pathLst>
                <ns1:path w="4054" h="3738" extrusionOk="0">
                  <ns1:moveTo>
                    <ns1:pt x="3072" y="1"/>
                  </ns1:moveTo>
                  <ns1:lnTo>
                    <ns1:pt x="0" y="2566"/>
                  </ns1:lnTo>
                  <ns1:lnTo>
                    <ns1:pt x="1014" y="3738"/>
                  </ns1:lnTo>
                  <ns1:lnTo>
                    <ns1:pt x="4054" y="1172"/>
                  </ns1:lnTo>
                  <ns1:lnTo>
                    <ns1:pt x="3072"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6" name="Google Shape;4692;p41"/>
            <ns0:cNvSpPr/>
            <ns0:nvPr/>
          </ns0:nvSpPr>
          <ns0:spPr>
            <ns1:xfrm>
              <ns1:off x="4489242" y="3097969"/>
              <ns1:ext cx="362983" cy="323882"/>
            </ns1:xfrm>
            <ns1:custGeom>
              <ns1:avLst/>
              <ns1:gdLst/>
              <ns1:ahLst/>
              <ns1:cxnLst/>
              <ns1:rect l="l" t="t" r="r" b="b"/>
              <ns1:pathLst>
                <ns1:path w="11307" h="10089" extrusionOk="0">
                  <ns1:moveTo>
                    <ns1:pt x="5646" y="1"/>
                  </ns1:moveTo>
                  <ns1:cubicBezTo>
                    <ns1:pt x="4505" y="1"/>
                    <ns1:pt x="3358" y="382"/>
                    <ns1:pt x="2407" y="1165"/>
                  </ns1:cubicBezTo>
                  <ns1:cubicBezTo>
                    <ns1:pt x="286" y="2970"/>
                    <ns1:pt x="1" y="6169"/>
                    <ns1:pt x="1774" y="8290"/>
                  </ns1:cubicBezTo>
                  <ns1:cubicBezTo>
                    <ns1:pt x="2783" y="9476"/>
                    <ns1:pt x="4216" y="10088"/>
                    <ns1:pt x="5661" y="10088"/>
                  </ns1:cubicBezTo>
                  <ns1:cubicBezTo>
                    <ns1:pt x="6802" y="10088"/>
                    <ns1:pt x="7949" y="9706"/>
                    <ns1:pt x="8900" y="8924"/>
                  </ns1:cubicBezTo>
                  <ns1:cubicBezTo>
                    <ns1:pt x="11021" y="7119"/>
                    <ns1:pt x="11306" y="3952"/>
                    <ns1:pt x="9533" y="1798"/>
                  </ns1:cubicBezTo>
                  <ns1:cubicBezTo>
                    <ns1:pt x="8524" y="613"/>
                    <ns1:pt x="7091" y="1"/>
                    <ns1:pt x="5646" y="1"/>
                  </ns1:cubicBezTo>
                  <ns1:close/>
                </ns1:path>
              </ns1:pathLst>
            </ns1:custGeom>
            <ns1:solidFill>
              <ns1:srgbClr val="FFFFFF">
                <ns1:alpha val="22910"/>
              </ns1:srgbClr>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7" name="Google Shape;4693;p41"/>
            <ns0:cNvSpPr/>
            <ns0:nvPr/>
          </ns0:nvSpPr>
          <ns0:spPr>
            <ns1:xfrm>
              <ns1:off x="4489242" y="3097969"/>
              <ns1:ext cx="362983" cy="323882"/>
            </ns1:xfrm>
            <ns1:custGeom>
              <ns1:avLst/>
              <ns1:gdLst/>
              <ns1:ahLst/>
              <ns1:cxnLst/>
              <ns1:rect l="l" t="t" r="r" b="b"/>
              <ns1:pathLst>
                <ns1:path w="11307" h="10089" extrusionOk="0">
                  <ns1:moveTo>
                    <ns1:pt x="5655" y="1337"/>
                  </ns1:moveTo>
                  <ns1:cubicBezTo>
                    <ns1:pt x="6716" y="1337"/>
                    <ns1:pt x="7764" y="1788"/>
                    <ns1:pt x="8488" y="2653"/>
                  </ns1:cubicBezTo>
                  <ns1:cubicBezTo>
                    <ns1:pt x="9818" y="4237"/>
                    <ns1:pt x="9596" y="6580"/>
                    <ns1:pt x="8045" y="7879"/>
                  </ns1:cubicBezTo>
                  <ns1:cubicBezTo>
                    <ns1:pt x="7344" y="8467"/>
                    <ns1:pt x="6494" y="8752"/>
                    <ns1:pt x="5652" y="8752"/>
                  </ns1:cubicBezTo>
                  <ns1:cubicBezTo>
                    <ns1:pt x="4591" y="8752"/>
                    <ns1:pt x="3543" y="8300"/>
                    <ns1:pt x="2819" y="7435"/>
                  </ns1:cubicBezTo>
                  <ns1:cubicBezTo>
                    <ns1:pt x="1489" y="5852"/>
                    <ns1:pt x="1711" y="3508"/>
                    <ns1:pt x="3263" y="2210"/>
                  </ns1:cubicBezTo>
                  <ns1:cubicBezTo>
                    <ns1:pt x="3963" y="1621"/>
                    <ns1:pt x="4813" y="1337"/>
                    <ns1:pt x="5655" y="1337"/>
                  </ns1:cubicBezTo>
                  <ns1:close/>
                  <ns1:moveTo>
                    <ns1:pt x="5646" y="1"/>
                  </ns1:moveTo>
                  <ns1:cubicBezTo>
                    <ns1:pt x="4505" y="1"/>
                    <ns1:pt x="3358" y="382"/>
                    <ns1:pt x="2407" y="1165"/>
                  </ns1:cubicBezTo>
                  <ns1:cubicBezTo>
                    <ns1:pt x="286" y="2970"/>
                    <ns1:pt x="1" y="6169"/>
                    <ns1:pt x="1774" y="8290"/>
                  </ns1:cubicBezTo>
                  <ns1:cubicBezTo>
                    <ns1:pt x="2783" y="9476"/>
                    <ns1:pt x="4216" y="10088"/>
                    <ns1:pt x="5661" y="10088"/>
                  </ns1:cubicBezTo>
                  <ns1:cubicBezTo>
                    <ns1:pt x="6802" y="10088"/>
                    <ns1:pt x="7949" y="9706"/>
                    <ns1:pt x="8900" y="8924"/>
                  </ns1:cubicBezTo>
                  <ns1:cubicBezTo>
                    <ns1:pt x="11021" y="7119"/>
                    <ns1:pt x="11306" y="3952"/>
                    <ns1:pt x="9533" y="1798"/>
                  </ns1:cubicBezTo>
                  <ns1:cubicBezTo>
                    <ns1:pt x="8524" y="613"/>
                    <ns1:pt x="7091" y="1"/>
                    <ns1:pt x="5646"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8" name="Google Shape;4694;p41"/>
            <ns0:cNvSpPr/>
            <ns0:nvPr/>
          </ns0:nvSpPr>
          <ns0:spPr>
            <ns1:xfrm>
              <ns1:off x="4253385" y="3373826"/>
              <ns1:ext cx="272486" cy="243465"/>
            </ns1:xfrm>
            <ns1:custGeom>
              <ns1:avLst/>
              <ns1:gdLst/>
              <ns1:ahLst/>
              <ns1:cxnLst/>
              <ns1:rect l="l" t="t" r="r" b="b"/>
              <ns1:pathLst>
                <ns1:path w="8488" h="7584" extrusionOk="0">
                  <ns1:moveTo>
                    <ns1:pt x="6560" y="1"/>
                  </ns1:moveTo>
                  <ns1:cubicBezTo>
                    <ns1:pt x="6396" y="1"/>
                    <ns1:pt x="6225" y="57"/>
                    <ns1:pt x="6081" y="172"/>
                  </ns1:cubicBezTo>
                  <ns1:lnTo>
                    <ns1:pt x="349" y="4986"/>
                  </ns1:lnTo>
                  <ns1:cubicBezTo>
                    <ns1:pt x="32" y="5208"/>
                    <ns1:pt x="0" y="5651"/>
                    <ns1:pt x="254" y="5968"/>
                  </ns1:cubicBezTo>
                  <ns1:lnTo>
                    <ns1:pt x="1394" y="7330"/>
                  </ns1:lnTo>
                  <ns1:cubicBezTo>
                    <ns1:pt x="1539" y="7493"/>
                    <ns1:pt x="1746" y="7583"/>
                    <ns1:pt x="1951" y="7583"/>
                  </ns1:cubicBezTo>
                  <ns1:cubicBezTo>
                    <ns1:pt x="2103" y="7583"/>
                    <ns1:pt x="2254" y="7533"/>
                    <ns1:pt x="2376" y="7425"/>
                  </ns1:cubicBezTo>
                  <ns1:lnTo>
                    <ns1:pt x="8139" y="2611"/>
                  </ns1:lnTo>
                  <ns1:cubicBezTo>
                    <ns1:pt x="8424" y="2358"/>
                    <ns1:pt x="8488" y="1914"/>
                    <ns1:pt x="8234" y="1629"/>
                  </ns1:cubicBezTo>
                  <ns1:lnTo>
                    <ns1:pt x="7063" y="236"/>
                  </ns1:lnTo>
                  <ns1:cubicBezTo>
                    <ns1:pt x="6942" y="81"/>
                    <ns1:pt x="6756" y="1"/>
                    <ns1:pt x="6560"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9" name="Google Shape;4695;p41"/>
            <ns0:cNvSpPr/>
            <ns0:nvPr/>
          </ns0:nvSpPr>
          <ns0:spPr>
            <ns1:xfrm>
              <ns1:off x="4498392" y="3348850"/>
              <ns1:ext cx="82375" cy="88474"/>
            </ns1:xfrm>
            <ns1:custGeom>
              <ns1:avLst/>
              <ns1:gdLst/>
              <ns1:ahLst/>
              <ns1:cxnLst/>
              <ns1:rect l="l" t="t" r="r" b="b"/>
              <ns1:pathLst>
                <ns1:path w="2566" h="2756" extrusionOk="0">
                  <ns1:moveTo>
                    <ns1:pt x="2059" y="0"/>
                  </ns1:moveTo>
                  <ns1:lnTo>
                    <ns1:pt x="1" y="1679"/>
                  </ns1:lnTo>
                  <ns1:cubicBezTo>
                    <ns1:pt x="1" y="1679"/>
                    <ns1:pt x="1" y="2344"/>
                    <ns1:pt x="1" y="2756"/>
                  </ns1:cubicBezTo>
                  <ns1:lnTo>
                    <ns1:pt x="2566" y="602"/>
                  </ns1:lnTo>
                  <ns1:lnTo>
                    <ns1:pt x="2059" y="0"/>
                  </ns1:ln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0" name="Google Shape;4696;p41"/>
            <ns0:cNvSpPr/>
            <ns0:nvPr/>
          </ns0:nvSpPr>
          <ns0:spPr>
            <ns1:xfrm>
              <ns1:off x="4280833" y="3402718"/>
              <ns1:ext cx="245038" cy="214573"/>
            </ns1:xfrm>
            <ns1:custGeom>
              <ns1:avLst/>
              <ns1:gdLst/>
              <ns1:ahLst/>
              <ns1:cxnLst/>
              <ns1:rect l="l" t="t" r="r" b="b"/>
              <ns1:pathLst>
                <ns1:path w="7633" h="6684" extrusionOk="0">
                  <ns1:moveTo>
                    <ns1:pt x="6778" y="1"/>
                  </ns1:moveTo>
                  <ns1:lnTo>
                    <ns1:pt x="0" y="5765"/>
                  </ns1:lnTo>
                  <ns1:lnTo>
                    <ns1:pt x="539" y="6430"/>
                  </ns1:lnTo>
                  <ns1:cubicBezTo>
                    <ns1:pt x="684" y="6593"/>
                    <ns1:pt x="891" y="6683"/>
                    <ns1:pt x="1096" y="6683"/>
                  </ns1:cubicBezTo>
                  <ns1:cubicBezTo>
                    <ns1:pt x="1248" y="6683"/>
                    <ns1:pt x="1399" y="6633"/>
                    <ns1:pt x="1521" y="6525"/>
                  </ns1:cubicBezTo>
                  <ns1:lnTo>
                    <ns1:pt x="7284" y="1711"/>
                  </ns1:lnTo>
                  <ns1:cubicBezTo>
                    <ns1:pt x="7569" y="1458"/>
                    <ns1:pt x="7633" y="1014"/>
                    <ns1:pt x="7379" y="729"/>
                  </ns1:cubicBezTo>
                  <ns1:lnTo>
                    <ns1:pt x="6778" y="1"/>
                  </ns1:lnTo>
                  <ns1:close/>
                </ns1:path>
              </ns1:pathLst>
            </ns1:custGeom>
            <ns1:solidFill>
              <ns1:srgbClr val="1B1F26"/>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1" name="Google Shape;4697;p41"/>
            <ns0:cNvSpPr/>
            <ns0:nvPr/>
          </ns0:nvSpPr>
          <ns0:spPr>
            <ns1:xfrm>
              <ns1:off x="4546192" y="3155689"/>
              <ns1:ext cx="306033" cy="266900"/>
            </ns1:xfrm>
            <ns1:custGeom>
              <ns1:avLst/>
              <ns1:gdLst/>
              <ns1:ahLst/>
              <ns1:cxnLst/>
              <ns1:rect l="l" t="t" r="r" b="b"/>
              <ns1:pathLst>
                <ns1:path w="9533" h="8314" extrusionOk="0">
                  <ns1:moveTo>
                    <ns1:pt x="7759" y="0"/>
                  </ns1:moveTo>
                  <ns1:lnTo>
                    <ns1:pt x="6714" y="855"/>
                  </ns1:lnTo>
                  <ns1:cubicBezTo>
                    <ns1:pt x="8044" y="2439"/>
                    <ns1:pt x="7822" y="4782"/>
                    <ns1:pt x="6271" y="6081"/>
                  </ns1:cubicBezTo>
                  <ns1:cubicBezTo>
                    <ns1:pt x="5570" y="6669"/>
                    <ns1:pt x="4720" y="6954"/>
                    <ns1:pt x="3878" y="6954"/>
                  </ns1:cubicBezTo>
                  <ns1:cubicBezTo>
                    <ns1:pt x="2817" y="6954"/>
                    <ns1:pt x="1769" y="6502"/>
                    <ns1:pt x="1045" y="5637"/>
                  </ns1:cubicBezTo>
                  <ns1:lnTo>
                    <ns1:pt x="0" y="6492"/>
                  </ns1:lnTo>
                  <ns1:cubicBezTo>
                    <ns1:pt x="1007" y="7694"/>
                    <ns1:pt x="2438" y="8313"/>
                    <ns1:pt x="3880" y="8313"/>
                  </ns1:cubicBezTo>
                  <ns1:cubicBezTo>
                    <ns1:pt x="5023" y="8313"/>
                    <ns1:pt x="6173" y="7924"/>
                    <ns1:pt x="7126" y="7126"/>
                  </ns1:cubicBezTo>
                  <ns1:cubicBezTo>
                    <ns1:pt x="9247" y="5321"/>
                    <ns1:pt x="9532" y="2154"/>
                    <ns1:pt x="7759" y="0"/>
                  </ns1:cubicBezTo>
                  <ns1:close/>
                </ns1:path>
              </ns1:pathLst>
            </ns1:custGeom>
            <ns1:solidFill>
              <ns1:srgbClr val="EEEEE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2" name="Google Shape;4698;p41"/>
            <ns0:cNvSpPr/>
            <ns0:nvPr/>
          </ns0:nvSpPr>
          <ns0:spPr>
            <ns1:xfrm>
              <ns1:off x="4346900" y="3181981"/>
              <ns1:ext cx="98651" cy="94863"/>
            </ns1:xfrm>
            <ns1:custGeom>
              <ns1:avLst/>
              <ns1:gdLst/>
              <ns1:ahLst/>
              <ns1:cxnLst/>
              <ns1:rect l="l" t="t" r="r" b="b"/>
              <ns1:pathLst>
                <ns1:path w="3073" h="2955" extrusionOk="0">
                  <ns1:moveTo>
                    <ns1:pt x="1561" y="0"/>
                  </ns1:moveTo>
                  <ns1:cubicBezTo>
                    <ns1:pt x="790" y="0"/>
                    <ns1:pt x="156" y="583"/>
                    <ns1:pt x="96" y="1366"/>
                  </ns1:cubicBezTo>
                  <ns1:cubicBezTo>
                    <ns1:pt x="1" y="2158"/>
                    <ns1:pt x="603" y="2887"/>
                    <ns1:pt x="1426" y="2950"/>
                  </ns1:cubicBezTo>
                  <ns1:cubicBezTo>
                    <ns1:pt x="1466" y="2953"/>
                    <ns1:pt x="1505" y="2954"/>
                    <ns1:pt x="1545" y="2954"/>
                  </ns1:cubicBezTo>
                  <ns1:cubicBezTo>
                    <ns1:pt x="2315" y="2954"/>
                    <ns1:pt x="2949" y="2372"/>
                    <ns1:pt x="3010" y="1588"/>
                  </ns1:cubicBezTo>
                  <ns1:cubicBezTo>
                    <ns1:pt x="3073" y="796"/>
                    <ns1:pt x="2471" y="68"/>
                    <ns1:pt x="1679" y="5"/>
                  </ns1:cubicBezTo>
                  <ns1:cubicBezTo>
                    <ns1:pt x="1640" y="2"/>
                    <ns1:pt x="1600" y="0"/>
                    <ns1:pt x="1561" y="0"/>
                  </ns1:cubicBezTo>
                  <ns1:close/>
                </ns1:path>
              </ns1:pathLst>
            </ns1:custGeom>
            <ns1:solidFill>
              <ns1:srgbClr val="FDFBF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3" name="Google Shape;4699;p41"/>
            <ns0:cNvSpPr/>
            <ns0:nvPr/>
          </ns0:nvSpPr>
          <ns0:spPr>
            <ns1:xfrm>
              <ns1:off x="4307253" y="3139799"/>
              <ns1:ext cx="187093" cy="181829"/>
            </ns1:xfrm>
            <ns1:custGeom>
              <ns1:avLst/>
              <ns1:gdLst/>
              <ns1:ahLst/>
              <ns1:cxnLst/>
              <ns1:rect l="l" t="t" r="r" b="b"/>
              <ns1:pathLst>
                <ns1:path w="5828" h="5664" extrusionOk="0">
                  <ns1:moveTo>
                    <ns1:pt x="3250" y="0"/>
                  </ns1:moveTo>
                  <ns1:cubicBezTo>
                    <ns1:pt x="3094" y="0"/>
                    <ns1:pt x="2978" y="80"/>
                    <ns1:pt x="2978" y="179"/>
                  </ns1:cubicBezTo>
                  <ns1:cubicBezTo>
                    <ns1:pt x="2978" y="274"/>
                    <ns1:pt x="3104" y="400"/>
                    <ns1:pt x="3326" y="432"/>
                  </ns1:cubicBezTo>
                  <ns1:cubicBezTo>
                    <ns1:pt x="4149" y="590"/>
                    <ns1:pt x="4846" y="1255"/>
                    <ns1:pt x="5100" y="2079"/>
                  </ns1:cubicBezTo>
                  <ns1:cubicBezTo>
                    <ns1:pt x="5353" y="2870"/>
                    <ns1:pt x="5163" y="3820"/>
                    <ns1:pt x="4561" y="4454"/>
                  </ns1:cubicBezTo>
                  <ns1:cubicBezTo>
                    <ns1:pt x="4108" y="4957"/>
                    <ns1:pt x="3436" y="5240"/>
                    <ns1:pt x="2766" y="5240"/>
                  </ns1:cubicBezTo>
                  <ns1:cubicBezTo>
                    <ns1:pt x="2592" y="5240"/>
                    <ns1:pt x="2419" y="5221"/>
                    <ns1:pt x="2249" y="5182"/>
                  </ns1:cubicBezTo>
                  <ns1:cubicBezTo>
                    <ns1:pt x="1426" y="4992"/>
                    <ns1:pt x="729" y="4327"/>
                    <ns1:pt x="476" y="3504"/>
                  </ns1:cubicBezTo>
                  <ns1:cubicBezTo>
                    <ns1:pt x="413" y="3345"/>
                    <ns1:pt x="318" y="3187"/>
                    <ns1:pt x="191" y="3187"/>
                  </ns1:cubicBezTo>
                  <ns1:cubicBezTo>
                    <ns1:pt x="64" y="3219"/>
                    <ns1:pt x="1" y="3409"/>
                    <ns1:pt x="64" y="3630"/>
                  </ns1:cubicBezTo>
                  <ns1:cubicBezTo>
                    <ns1:pt x="349" y="4612"/>
                    <ns1:pt x="1173" y="5372"/>
                    <ns1:pt x="2154" y="5594"/>
                  </ns1:cubicBezTo>
                  <ns1:cubicBezTo>
                    <ns1:pt x="2360" y="5640"/>
                    <ns1:pt x="2570" y="5663"/>
                    <ns1:pt x="2780" y="5663"/>
                  </ns1:cubicBezTo>
                  <ns1:cubicBezTo>
                    <ns1:pt x="3570" y="5663"/>
                    <ns1:pt x="4352" y="5339"/>
                    <ns1:pt x="4878" y="4739"/>
                  </ns1:cubicBezTo>
                  <ns1:cubicBezTo>
                    <ns1:pt x="5575" y="4010"/>
                    <ns1:pt x="5828" y="2902"/>
                    <ns1:pt x="5511" y="1952"/>
                  </ns1:cubicBezTo>
                  <ns1:cubicBezTo>
                    <ns1:pt x="5226" y="970"/>
                    <ns1:pt x="4371" y="210"/>
                    <ns1:pt x="3389" y="20"/>
                  </ns1:cubicBezTo>
                  <ns1:cubicBezTo>
                    <ns1:pt x="3341" y="6"/>
                    <ns1:pt x="3294" y="0"/>
                    <ns1:pt x="3250" y="0"/>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5" name="Google Shape;4700;p41"/>
            <ns0:cNvSpPr/>
            <ns0:nvPr/>
          </ns0:nvSpPr>
          <ns0:spPr>
            <ns1:xfrm>
              <ns1:off x="4297462" y="3224678"/>
              <ns1:ext cx="40321" cy="41573"/>
            </ns1:xfrm>
            <ns1:custGeom>
              <ns1:avLst/>
              <ns1:gdLst/>
              <ns1:ahLst/>
              <ns1:cxnLst/>
              <ns1:rect l="l" t="t" r="r" b="b"/>
              <ns1:pathLst>
                <ns1:path w="1256" h="1295" extrusionOk="0">
                  <ns1:moveTo>
                    <ns1:pt x="468" y="1"/>
                  </ns1:moveTo>
                  <ns1:cubicBezTo>
                    <ns1:pt x="411" y="1"/>
                    <ns1:pt x="351" y="41"/>
                    <ns1:pt x="306" y="131"/>
                  </ns1:cubicBezTo>
                  <ns1:cubicBezTo>
                    <ns1:pt x="148" y="385"/>
                    <ns1:pt x="52" y="701"/>
                    <ns1:pt x="21" y="1050"/>
                  </ns1:cubicBezTo>
                  <ns1:cubicBezTo>
                    <ns1:pt x="1" y="1210"/>
                    <ns1:pt x="32" y="1294"/>
                    <ns1:pt x="89" y="1294"/>
                  </ns1:cubicBezTo>
                  <ns1:cubicBezTo>
                    <ns1:pt x="122" y="1294"/>
                    <ns1:pt x="164" y="1266"/>
                    <ns1:pt x="211" y="1208"/>
                  </ns1:cubicBezTo>
                  <ns1:lnTo>
                    <ns1:pt x="306" y="1113"/>
                  </ns1:lnTo>
                  <ns1:cubicBezTo>
                    <ns1:pt x="464" y="986"/>
                    <ns1:pt x="718" y="923"/>
                    <ns1:pt x="908" y="923"/>
                  </ns1:cubicBezTo>
                  <ns1:lnTo>
                    <ns1:pt x="1034" y="923"/>
                  </ns1:lnTo>
                  <ns1:cubicBezTo>
                    <ns1:pt x="1224" y="923"/>
                    <ns1:pt x="1256" y="828"/>
                    <ns1:pt x="1129" y="733"/>
                  </ns1:cubicBezTo>
                  <ns1:cubicBezTo>
                    <ns1:pt x="939" y="575"/>
                    <ns1:pt x="749" y="385"/>
                    <ns1:pt x="623" y="131"/>
                  </ns1:cubicBezTo>
                  <ns1:cubicBezTo>
                    <ns1:pt x="589" y="49"/>
                    <ns1:pt x="530" y="1"/>
                    <ns1:pt x="468"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6" name="Google Shape;4701;p41"/>
            <ns0:cNvSpPr/>
            <ns0:nvPr/>
          </ns0:nvSpPr>
          <ns0:spPr>
            <ns1:xfrm>
              <ns1:off x="4384524" y="3168883"/>
              <ns1:ext cx="16308" cy="68154"/>
            </ns1:xfrm>
            <ns1:custGeom>
              <ns1:avLst/>
              <ns1:gdLst/>
              <ns1:ahLst/>
              <ns1:cxnLst/>
              <ns1:rect l="l" t="t" r="r" b="b"/>
              <ns1:pathLst>
                <ns1:path w="508" h="2123" extrusionOk="0">
                  <ns1:moveTo>
                    <ns1:pt x="349" y="1"/>
                  </ns1:moveTo>
                  <ns1:cubicBezTo>
                    <ns1:pt x="222" y="1"/>
                    <ns1:pt x="159" y="96"/>
                    <ns1:pt x="127" y="223"/>
                  </ns1:cubicBezTo>
                  <ns1:lnTo>
                    <ns1:pt x="1" y="1869"/>
                  </ns1:lnTo>
                  <ns1:cubicBezTo>
                    <ns1:pt x="1" y="1996"/>
                    <ns1:pt x="64" y="2123"/>
                    <ns1:pt x="159" y="2123"/>
                  </ns1:cubicBezTo>
                  <ns1:cubicBezTo>
                    <ns1:pt x="254" y="2123"/>
                    <ns1:pt x="349" y="2028"/>
                    <ns1:pt x="349" y="1901"/>
                  </ns1:cubicBezTo>
                  <ns1:lnTo>
                    <ns1:pt x="507" y="254"/>
                  </ns1:lnTo>
                  <ns1:cubicBezTo>
                    <ns1:pt x="507" y="128"/>
                    <ns1:pt x="444" y="1"/>
                    <ns1:pt x="349" y="1"/>
                  </ns1:cubicBez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7" name="Google Shape;4702;p41"/>
            <ns0:cNvSpPr/>
            <ns0:nvPr/>
          </ns0:nvSpPr>
          <ns0:spPr>
            <ns1:xfrm>
              <ns1:off x="4384524" y="3225833"/>
              <ns1:ext cx="57977" cy="62054"/>
            </ns1:xfrm>
            <ns1:custGeom>
              <ns1:avLst/>
              <ns1:gdLst/>
              <ns1:ahLst/>
              <ns1:cxnLst/>
              <ns1:rect l="l" t="t" r="r" b="b"/>
              <ns1:pathLst>
                <ns1:path w="1806" h="1933" extrusionOk="0">
                  <ns1:moveTo>
                    <ns1:pt x="113" y="0"/>
                  </ns1:moveTo>
                  <ns1:cubicBezTo>
                    <ns1:pt x="82" y="0"/>
                    <ns1:pt x="53" y="11"/>
                    <ns1:pt x="32" y="32"/>
                  </ns1:cubicBezTo>
                  <ns1:lnTo>
                    <ns1:pt x="191" y="32"/>
                  </ns1:lnTo>
                  <ns1:cubicBezTo>
                    <ns1:pt x="127" y="95"/>
                    <ns1:pt x="1" y="222"/>
                    <ns1:pt x="96" y="349"/>
                  </ns1:cubicBezTo>
                  <ns1:lnTo>
                    <ns1:pt x="1457" y="1806"/>
                  </ns1:lnTo>
                  <ns1:cubicBezTo>
                    <ns1:pt x="1521" y="1890"/>
                    <ns1:pt x="1612" y="1932"/>
                    <ns1:pt x="1685" y="1932"/>
                  </ns1:cubicBezTo>
                  <ns1:cubicBezTo>
                    <ns1:pt x="1721" y="1932"/>
                    <ns1:pt x="1753" y="1922"/>
                    <ns1:pt x="1774" y="1901"/>
                  </ns1:cubicBezTo>
                  <ns1:cubicBezTo>
                    <ns1:pt x="1806" y="1837"/>
                    <ns1:pt x="1806" y="1711"/>
                    <ns1:pt x="1679" y="1584"/>
                  </ns1:cubicBezTo>
                  <ns1:lnTo>
                    <ns1:pt x="317" y="127"/>
                  </ns1:lnTo>
                  <ns1:cubicBezTo>
                    <ns1:pt x="254" y="43"/>
                    <ns1:pt x="177" y="0"/>
                    <ns1:pt x="113" y="0"/>
                  </ns1:cubicBez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8" name="Google Shape;4703;p41"/>
            <ns0:cNvSpPr/>
            <ns0:nvPr/>
          </ns0:nvSpPr>
          <ns0:spPr>
            <ns1:xfrm>
              <ns1:off x="4335728" y="3137583"/>
              <ns1:ext cx="154574" cy="184044"/>
            </ns1:xfrm>
            <ns1:custGeom>
              <ns1:avLst/>
              <ns1:gdLst/>
              <ns1:ahLst/>
              <ns1:cxnLst/>
              <ns1:rect l="l" t="t" r="r" b="b"/>
              <ns1:pathLst>
                <ns1:path w="4815" h="5733" extrusionOk="0">
                  <ns1:moveTo>
                    <ns1:pt x="1888" y="1"/>
                  </ns1:moveTo>
                  <ns1:cubicBezTo>
                    <ns1:pt x="1311" y="1"/>
                    <ns1:pt x="730" y="172"/>
                    <ns1:pt x="254" y="501"/>
                  </ns1:cubicBezTo>
                  <ns1:cubicBezTo>
                    <ns1:pt x="64" y="659"/>
                    <ns1:pt x="1" y="849"/>
                    <ns1:pt x="96" y="944"/>
                  </ns1:cubicBezTo>
                  <ns1:cubicBezTo>
                    <ns1:pt x="117" y="965"/>
                    <ns1:pt x="152" y="976"/>
                    <ns1:pt x="195" y="976"/>
                  </ns1:cubicBezTo>
                  <ns1:cubicBezTo>
                    <ns1:pt x="282" y="976"/>
                    <ns1:pt x="402" y="934"/>
                    <ns1:pt x="507" y="849"/>
                  </ns1:cubicBezTo>
                  <ns1:cubicBezTo>
                    <ns1:pt x="909" y="575"/>
                    <ns1:pt x="1396" y="438"/>
                    <ns1:pt x="1887" y="438"/>
                  </ns1:cubicBezTo>
                  <ns1:cubicBezTo>
                    <ns1:pt x="2248" y="438"/>
                    <ns1:pt x="2611" y="512"/>
                    <ns1:pt x="2946" y="659"/>
                  </ns1:cubicBezTo>
                  <ns1:cubicBezTo>
                    <ns1:pt x="3706" y="1039"/>
                    <ns1:pt x="4244" y="1831"/>
                    <ns1:pt x="4308" y="2686"/>
                  </ns1:cubicBezTo>
                  <ns1:cubicBezTo>
                    <ns1:pt x="4371" y="3541"/>
                    <ns1:pt x="3959" y="4396"/>
                    <ns1:pt x="3231" y="4871"/>
                  </ns1:cubicBezTo>
                  <ns1:cubicBezTo>
                    <ns1:pt x="2833" y="5161"/>
                    <ns1:pt x="2352" y="5306"/>
                    <ns1:pt x="1871" y="5306"/>
                  </ns1:cubicBezTo>
                  <ns1:cubicBezTo>
                    <ns1:pt x="1510" y="5306"/>
                    <ns1:pt x="1150" y="5224"/>
                    <ns1:pt x="824" y="5061"/>
                  </ns1:cubicBezTo>
                  <ns1:cubicBezTo>
                    <ns1:pt x="729" y="5014"/>
                    <ns1:pt x="634" y="4990"/>
                    <ns1:pt x="555" y="4990"/>
                  </ns1:cubicBezTo>
                  <ns1:cubicBezTo>
                    <ns1:pt x="476" y="4990"/>
                    <ns1:pt x="412" y="5014"/>
                    <ns1:pt x="381" y="5061"/>
                  </ns1:cubicBezTo>
                  <ns1:cubicBezTo>
                    <ns1:pt x="317" y="5156"/>
                    <ns1:pt x="412" y="5346"/>
                    <ns1:pt x="634" y="5441"/>
                  </ns1:cubicBezTo>
                  <ns1:cubicBezTo>
                    <ns1:pt x="1022" y="5635"/>
                    <ns1:pt x="1458" y="5732"/>
                    <ns1:pt x="1896" y="5732"/>
                  </ns1:cubicBezTo>
                  <ns1:cubicBezTo>
                    <ns1:pt x="2458" y="5732"/>
                    <ns1:pt x="3021" y="5572"/>
                    <ns1:pt x="3484" y="5251"/>
                  </ns1:cubicBezTo>
                  <ns1:cubicBezTo>
                    <ns1:pt x="4308" y="4681"/>
                    <ns1:pt x="4814" y="3668"/>
                    <ns1:pt x="4719" y="2654"/>
                  </ns1:cubicBezTo>
                  <ns1:cubicBezTo>
                    <ns1:pt x="4656" y="1673"/>
                    <ns1:pt x="4023" y="723"/>
                    <ns1:pt x="3104" y="279"/>
                  </ns1:cubicBezTo>
                  <ns1:cubicBezTo>
                    <ns1:pt x="2730" y="92"/>
                    <ns1:pt x="2310" y="1"/>
                    <ns1:pt x="1888"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
        <ns0:nvSpPr>
          <ns0:cNvPr id="2" name="Прямоугольник 1"/>
          <ns0:cNvSpPr/>
          <ns0:nvPr/>
        </ns0:nvSpPr>
        <ns0:spPr>
          <ns1:xfrm>
            <ns1:off x="642409" y="3276993"/>
            <ns1:ext cx="2052126" cy="1169551"/>
          </ns1:xfrm>
          <ns1:prstGeom prst="rect">
            <ns1:avLst/>
          </ns1:prstGeom>
        </ns0:spPr>
        <ns0:txBody>
          <ns1:bodyPr wrap="square">
            <ns1:spAutoFit/>
          </ns1:bodyPr>
          <ns1:lstStyle/>
          <ns1:p>
            <ns1:pPr algn="ctr"/>
            <ns1:r>
              <ns1:rPr lang="ru-RU" dirty="0">
                <ns1:latin typeface="Bahnschrift" panose="020B0502040204020203" pitchFamily="34" charset="0"/>
              </ns1:rPr>
              <ns1:t>бағалау және таңдау құралы </ns1:t>
            </ns1:r>
          </ns1:p>
          <ns1:p>
            <ns1:pPr algn="ctr"/>
            <ns1:r>
              <ns1:rPr lang="ru-RU" dirty="0">
                <ns1:latin typeface="Bahnschrift" panose="020B0502040204020203" pitchFamily="34" charset="0"/>
              </ns1:rPr>
              <ns1:t>бірнеше ықтимал нұсқалардың ішінен ең жақсы шешім</ns1:t>
            </ns1:r>
          </ns1:p>
        </ns0:txBody>
      </ns0:sp>
      <ns0:sp>
        <ns0:nvSpPr>
          <ns0:cNvPr id="119" name="Прямоугольник 118"/>
          <ns0:cNvSpPr/>
          <ns0:nvPr/>
        </ns0:nvSpPr>
        <ns0:spPr>
          <ns1:xfrm>
            <ns1:off x="3592902" y="1683012"/>
            <ns1:ext cx="2052126" cy="738664"/>
          </ns1:xfrm>
          <ns1:prstGeom prst="rect">
            <ns1:avLst/>
          </ns1:prstGeom>
        </ns0:spPr>
        <ns0:txBody>
          <ns1:bodyPr wrap="square">
            <ns1:spAutoFit/>
          </ns1:bodyPr>
          <ns1:lstStyle/>
          <ns1:p>
            <ns1:pPr algn="ctr"/>
            <ns1:r>
              <ns1:rPr lang="ru-RU" dirty="0">
                <ns1:latin typeface="Bahnschrift" panose="020B0502040204020203" pitchFamily="34" charset="0"/>
              </ns1:rPr>
              <ns1:t>терең талдау негізінде тәуекелдермен жұмыс</ns1:t>
            </ns1:r>
          </ns1:p>
        </ns0:txBody>
      </ns0:sp>
      <ns0:sp>
        <ns0:nvSpPr>
          <ns0:cNvPr id="120" name="Прямоугольник 119"/>
          <ns0:cNvSpPr/>
          <ns0:nvPr/>
        </ns0:nvSpPr>
        <ns0:spPr>
          <ns1:xfrm>
            <ns1:off x="6496461" y="3123668"/>
            <ns1:ext cx="2052126" cy="1384995"/>
          </ns1:xfrm>
          <ns1:prstGeom prst="rect">
            <ns1:avLst/>
          </ns1:prstGeom>
        </ns0:spPr>
        <ns0:txBody>
          <ns1:bodyPr wrap="square">
            <ns1:spAutoFit/>
          </ns1:bodyPr>
          <ns1:lstStyle/>
          <ns1:p>
            <ns1:pPr algn="ctr"/>
            <ns1:r>
              <ns1:rPr lang="ru-RU" dirty="0">
                <ns1:latin typeface="Bahnschrift" panose="020B0502040204020203" pitchFamily="34" charset="0"/>
              </ns1:rPr>
              <ns1:t>ұйымдастыруға ғылыми көзқарастың кепілі </ns1:t>
            </ns1:r>
          </ns1:p>
          <ns1:p>
            <ns1:pPr algn="ctr"/>
            <ns1:r>
              <ns1:rPr lang="ru-RU" dirty="0">
                <ns1:latin typeface="Bahnschrift" panose="020B0502040204020203" pitchFamily="34" charset="0"/>
              </ns1:rPr>
              <ns1:t>қазіргі заманғы білім беру үдерісінің қазіргі заманғы </ns1:t>
            </ns1:r>
            <ns1:r>
              <ns1:rPr lang="ru-RU" dirty="0" smtClean="0">
                <ns1:latin typeface="Bahnschrift" panose="020B0502040204020203" pitchFamily="34" charset="0"/>
              </ns1:rPr>
              <ns1:t>мектепке</ns1:t>
            </ns1:r>
            <ns1:endParaRPr lang="ru-RU" dirty="0">
              <ns1:latin typeface="Bahnschrift" panose="020B0502040204020203" pitchFamily="34" charset="0"/>
            </ns1:endParaRPr>
          </ns1:p>
        </ns0:txBody>
      </ns0:sp>
    </ns0:spTree>
    <ns0:extLst>
      <ns0:ext uri="{BB962C8B-B14F-4D97-AF65-F5344CB8AC3E}">
        <ns5:creationId val="3272843078"/>
      </ns0:ext>
    </ns0:extLst>
  </ns0:cSld>
  <ns0:clrMapOvr>
    <ns1:masterClrMapping/>
  </ns0:clrMapOvr>
</ns0:sld>
</file>

<file path=ppt/slides/slide2.xml><?xml version="1.0" encoding="utf-8"?>
<ns0:sld xmlns:ns0="http://schemas.openxmlformats.org/presentationml/2006/main" xmlns:ns1="http://schemas.openxmlformats.org/drawingml/2006/main" xmlns:r="http://schemas.openxmlformats.org/officeDocument/2006/relationships">
  <ns0:cSld>
    <ns0:spTree>
      <ns0:nvGrpSpPr>
        <ns0:cNvPr id="1" name="Shape 2352"/>
        <ns0:cNvGrpSpPr/>
        <ns0:nvPr/>
      </ns0:nvGrpSpPr>
      <ns0:grpSpPr>
        <ns1:xfrm>
          <ns1:off x="0" y="0"/>
          <ns1:ext cx="0" cy="0"/>
          <ns1:chOff x="0" y="0"/>
          <ns1:chExt cx="0" cy="0"/>
        </ns1:xfrm>
      </ns0:grpSpPr>
      <ns0:pic>
        <ns0:nvPicPr>
          <ns0:cNvPr id="2353" name="Google Shape;2353;p1"/>
          <ns0:cNvPicPr preferRelativeResize="0"/>
          <ns0:nvPr/>
        </ns0:nvPicPr>
        <ns0:blipFill rotWithShape="1">
          <ns1:blip r:embed="rId3">
            <ns1:alphaModFix/>
          </ns1:blip>
          <ns1:srcRect/>
          <ns1:stretch/>
        </ns0:blipFill>
        <ns0:spPr>
          <ns1:xfrm>
            <ns1:off x="0" y="7143"/>
            <ns1:ext cx="9144000" cy="5143500"/>
          </ns1:xfrm>
          <ns1:prstGeom prst="rect">
            <ns1:avLst/>
          </ns1:prstGeom>
          <ns1:noFill/>
          <ns1:ln>
            <ns1:noFill/>
          </ns1:ln>
        </ns0:spPr>
      </ns0:pic>
      <ns0:sp>
        <ns0:nvSpPr>
          <ns0:cNvPr id="2354" name="Google Shape;2354;p1"/>
          <ns0:cNvSpPr/>
          <ns0:nvPr/>
        </ns0:nvSpPr>
        <ns0:spPr>
          <ns1:xfrm>
            <ns1:off x="3973350" y="762008"/>
            <ns1:ext cx="1197300" cy="4379700"/>
          </ns1:xfrm>
          <ns1:prstGeom prst="round2SameRect">
            <ns1:avLst>
              <ns1:gd name="adj1" fmla="val 50000"/>
              <ns1:gd name="adj2" fmla="val 0"/>
            </ns1:avLst>
          </ns1:prstGeom>
          <ns1:noFill/>
          <ns1:ln w="9525" cap="flat" cmpd="sng">
            <ns1:solidFill>
              <ns1:schemeClr val="accent4"/>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Clr>
                <ns1:srgbClr val="000000"/>
              </ns1:buClr>
              <ns1:buSzPts val="1400"/>
              <ns1:buFont typeface="Arial"/>
              <ns1:buNone/>
            </ns1:pPr>
            <ns1:endParaRPr sz="1400" b="0" i="0" u="none" strike="noStrike" cap="none">
              <ns1:solidFill>
                <ns1:srgbClr val="000000"/>
              </ns1:solidFill>
              <ns1:latin typeface="Arial"/>
              <ns1:ea typeface="Arial"/>
              <ns1:cs typeface="Arial"/>
              <ns1:sym typeface="Arial"/>
            </ns1:endParaRPr>
          </ns1:p>
        </ns0:txBody>
      </ns0:sp>
      <ns0:grpSp>
        <ns0:nvGrpSpPr>
          <ns0:cNvPr id="2355" name="Google Shape;2355;p1"/>
          <ns0:cNvGrpSpPr/>
          <ns0:nvPr/>
        </ns0:nvGrpSpPr>
        <ns0:grpSpPr>
          <ns1:xfrm>
            <ns1:off x="155495" y="1176450"/>
            <ns1:ext cx="3879361" cy="587700"/>
            <ns1:chOff x="155495" y="1271700"/>
            <ns1:chExt cx="3879361" cy="587700"/>
          </ns1:xfrm>
        </ns0:grpSpPr>
        <ns0:sp>
          <ns0:nvSpPr>
            <ns0:cNvPr id="2356" name="Google Shape;2356;p1"/>
            <ns0:cNvSpPr txBox="1"/>
            <ns0:nvPr/>
          </ns0:nvSpPr>
          <ns0:spPr>
            <ns1:xfrm flipH="1">
              <ns1:off x="155495" y="1365632"/>
              <ns1:ext cx="2637600" cy="383100"/>
            </ns1:xfrm>
            <ns1:prstGeom prst="rect">
              <ns1:avLst/>
            </ns1:prstGeom>
            <ns1:noFill/>
            <ns1:ln>
              <ns1:noFill/>
            </ns1:ln>
          </ns0:spPr>
          <ns0:txBody>
            <ns1:bodyPr spcFirstLastPara="1" wrap="square" lIns="91425" tIns="91425" rIns="91425" bIns="91425" anchor="ctr" anchorCtr="0">
              <ns1:noAutofit/>
            </ns1:bodyPr>
            <ns1:lstStyle/>
            <ns1:p>
              <ns1:pPr marL="0" marR="0" lvl="0" indent="0" algn="r" rtl="0">
                <ns1:lnSpc>
                  <ns1:spcPct val="100000"/>
                </ns1:lnSpc>
                <ns1:spcBef>
                  <ns1:spcPts val="0"/>
                </ns1:spcBef>
                <ns1:spcAft>
                  <ns1:spcPts val="0"/>
                </ns1:spcAft>
                <ns1:buNone/>
              </ns1:pPr>
              <ns1:r>
                <ns1:rPr lang="ru-RU" sz="1200" b="0" i="0" u="none" strike="noStrike" cap="none">
                  <ns1:solidFill>
                    <ns1:schemeClr val="dk1"/>
                  </ns1:solidFill>
                  <ns1:latin typeface="Arial"/>
                  <ns1:ea typeface="Arial"/>
                  <ns1:cs typeface="Arial"/>
                  <ns1:sym typeface="Arial"/>
                </ns1:rPr>
                <ns1:t>Қандай орын алады </ns1:t>
              </ns1:r>
              <ns1:r>
                <ns1:rPr lang="ru-RU" sz="1200" b="1" i="0" u="none" strike="noStrike" cap="none">
                  <ns1:solidFill>
                    <ns1:schemeClr val="dk1"/>
                  </ns1:solidFill>
                  <ns1:latin typeface="Arial"/>
                  <ns1:ea typeface="Arial"/>
                  <ns1:cs typeface="Arial"/>
                  <ns1:sym typeface="Arial"/>
                </ns1:rPr>
                <ns1:t>бақылау </ns1:t>
              </ns1:r>
              <ns1:endParaRPr/>
            </ns1:p>
            <ns1:p>
              <ns1:pPr marL="0" marR="0" lvl="0" indent="0" algn="r" rtl="0">
                <ns1:lnSpc>
                  <ns1:spcPct val="100000"/>
                </ns1:lnSpc>
                <ns1:spcBef>
                  <ns1:spcPts val="0"/>
                </ns1:spcBef>
                <ns1:spcAft>
                  <ns1:spcPts val="0"/>
                </ns1:spcAft>
                <ns1:buNone/>
              </ns1:pPr>
              <ns1:r>
                <ns1:rPr lang="ru-RU" sz="1200" b="1" i="0" u="none" strike="noStrike" cap="none">
                  <ns1:solidFill>
                    <ns1:schemeClr val="dk1"/>
                  </ns1:solidFill>
                  <ns1:latin typeface="Arial"/>
                  <ns1:ea typeface="Arial"/>
                  <ns1:cs typeface="Arial"/>
                  <ns1:sym typeface="Arial"/>
                </ns1:rPr>
                <ns1:t>басқармада </ns1:t>
              </ns1:r>
              <ns1:r>
                <ns1:rPr lang="ru-RU" sz="1200" b="0" i="0" u="none" strike="noStrike" cap="none">
                  <ns1:solidFill>
                    <ns1:schemeClr val="dk1"/>
                  </ns1:solidFill>
                  <ns1:latin typeface="Arial"/>
                  <ns1:ea typeface="Arial"/>
                  <ns1:cs typeface="Arial"/>
                  <ns1:sym typeface="Arial"/>
                </ns1:rPr>
                <ns1:t>заманауи мектеп пе?</ns1:t>
              </ns1:r>
              <ns1:endParaRPr/>
            </ns1:p>
          </ns0:txBody>
        </ns0:sp>
        <ns0:sp>
          <ns0:nvSpPr>
            <ns0:cNvPr id="2357" name="Google Shape;2357;p1"/>
            <ns0:cNvSpPr/>
            <ns0:nvPr/>
          </ns0:nvSpPr>
          <ns0:spPr>
            <ns1:xfrm flipH="1">
              <ns1:off x="2866935" y="1271700"/>
              <ns1:ext cx="587700" cy="587700"/>
            </ns1:xfrm>
            <ns1:prstGeom prst="rect">
              <ns1:avLst/>
            </ns1:prstGeom>
            <ns1:solidFill>
              <ns1:schemeClr val="lt2"/>
            </ns1:solidFill>
            <ns1:ln>
              <ns1:noFill/>
            </ns1:ln>
          </ns0:spPr>
          <ns0:txBody>
            <ns1:bodyPr spcFirstLastPara="1" wrap="square" lIns="91425" tIns="91425" rIns="91425" bIns="100575" anchor="ctr" anchorCtr="0">
              <ns1:noAutofit/>
            </ns1:bodyPr>
            <ns1:lstStyle/>
            <ns1:p>
              <ns1:pPr marL="0" marR="0" lvl="0" indent="0" algn="ctr" rtl="0">
                <ns1:lnSpc>
                  <ns1:spcPct val="100000"/>
                </ns1:lnSpc>
                <ns1:spcBef>
                  <ns1:spcPts val="0"/>
                </ns1:spcBef>
                <ns1:spcAft>
                  <ns1:spcPts val="0"/>
                </ns1:spcAft>
                <ns1:buClr>
                  <ns1:srgbClr val="000000"/>
                </ns1:buClr>
                <ns1:buSzPts val="2600"/>
                <ns1:buFont typeface="Arial"/>
                <ns1:buNone/>
              </ns1:pPr>
              <ns1:r>
                <ns1:rPr lang="ru-RU" sz="2600" b="0" i="0" u="none" strike="noStrike" cap="none">
                  <ns1:solidFill>
                    <ns1:schemeClr val="lt1"/>
                  </ns1:solidFill>
                  <ns1:latin typeface="Fira Sans Extra Condensed Medium"/>
                  <ns1:ea typeface="Fira Sans Extra Condensed Medium"/>
                  <ns1:cs typeface="Fira Sans Extra Condensed Medium"/>
                  <ns1:sym typeface="Fira Sans Extra Condensed Medium"/>
                </ns1:rPr>
                <ns1:t>01</ns1:t>
              </ns1:r>
              <ns1:endParaRPr sz="2600" b="0" i="0" u="none" strike="noStrike" cap="none">
                <ns1:solidFill>
                  <ns1:schemeClr val="lt1"/>
                </ns1:solidFill>
                <ns1:latin typeface="Arial"/>
                <ns1:ea typeface="Arial"/>
                <ns1:cs typeface="Arial"/>
                <ns1:sym typeface="Arial"/>
              </ns1:endParaRPr>
            </ns1:p>
          </ns0:txBody>
        </ns0:sp>
        <ns0:sp>
          <ns0:nvSpPr>
            <ns0:cNvPr id="2358" name="Google Shape;2358;p1"/>
            <ns0:cNvSpPr/>
            <ns0:nvPr/>
          </ns0:nvSpPr>
          <ns0:spPr>
            <ns1:xfrm>
              <ns1:off x="3976356" y="1536300"/>
              <ns1:ext cx="58500" cy="58500"/>
            </ns1:xfrm>
            <ns1:prstGeom prst="rect">
              <ns1:avLst/>
            </ns1:prstGeom>
            <ns1:solidFill>
              <ns1:schemeClr val="accent4"/>
            </ns1:solid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Clr>
                  <ns1:srgbClr val="000000"/>
                </ns1:buClr>
                <ns1:buSzPts val="1400"/>
                <ns1:buFont typeface="Arial"/>
                <ns1:buNone/>
              </ns1:pPr>
              <ns1:endParaRPr sz="1400" b="0" i="0" u="none" strike="noStrike" cap="none">
                <ns1:solidFill>
                  <ns1:srgbClr val="000000"/>
                </ns1:solidFill>
                <ns1:latin typeface="Arial"/>
                <ns1:ea typeface="Arial"/>
                <ns1:cs typeface="Arial"/>
                <ns1:sym typeface="Arial"/>
              </ns1:endParaRPr>
            </ns1:p>
          </ns0:txBody>
        </ns0:sp>
        <ns0:cxnSp>
          <ns0:nvCxnSpPr>
            <ns0:cNvPr id="2359" name="Google Shape;2359;p1"/>
            <ns0:cNvCxnSpPr>
              <ns1:stCxn id="2357" idx="1"/>
              <ns1:endCxn id="2358" idx="1"/>
            </ns0:cNvCxnSpPr>
            <ns0:nvPr/>
          </ns0:nvCxnSpPr>
          <ns0:spPr>
            <ns1:xfrm>
              <ns1:off x="3454635" y="1565550"/>
              <ns1:ext cx="521700" cy="0"/>
            </ns1:xfrm>
            <ns1:prstGeom prst="straightConnector1">
              <ns1:avLst/>
            </ns1:prstGeom>
            <ns1:noFill/>
            <ns1:ln w="9525" cap="flat" cmpd="sng">
              <ns1:solidFill>
                <ns1:schemeClr val="accent4"/>
              </ns1:solidFill>
              <ns1:prstDash val="solid"/>
              <ns1:round/>
              <ns1:headEnd type="none" w="sm" len="sm"/>
              <ns1:tailEnd type="none" w="sm" len="sm"/>
            </ns1:ln>
          </ns0:spPr>
        </ns0:cxnSp>
      </ns0:grpSp>
      <ns0:grpSp>
        <ns0:nvGrpSpPr>
          <ns0:cNvPr id="2360" name="Google Shape;2360;p1"/>
          <ns0:cNvGrpSpPr/>
          <ns0:nvPr/>
        </ns0:nvGrpSpPr>
        <ns0:grpSpPr>
          <ns1:xfrm>
            <ns1:off x="145997" y="2084081"/>
            <ns1:ext cx="3855753" cy="587700"/>
            <ns1:chOff x="145997" y="2179331"/>
            <ns1:chExt cx="3855753" cy="587700"/>
          </ns1:xfrm>
        </ns0:grpSpPr>
        <ns0:sp>
          <ns0:nvSpPr>
            <ns0:cNvPr id="2361" name="Google Shape;2361;p1"/>
            <ns0:cNvSpPr txBox="1"/>
            <ns0:nvPr/>
          </ns0:nvSpPr>
          <ns0:spPr>
            <ns1:xfrm flipH="1">
              <ns1:off x="145997" y="2229046"/>
              <ns1:ext cx="2656800" cy="488400"/>
            </ns1:xfrm>
            <ns1:prstGeom prst="rect">
              <ns1:avLst/>
            </ns1:prstGeom>
            <ns1:noFill/>
            <ns1:ln>
              <ns1:noFill/>
            </ns1:ln>
          </ns0:spPr>
          <ns0:txBody>
            <ns1:bodyPr spcFirstLastPara="1" wrap="square" lIns="91425" tIns="91425" rIns="91425" bIns="91425" anchor="ctr" anchorCtr="0">
              <ns1:noAutofit/>
            </ns1:bodyPr>
            <ns1:lstStyle/>
            <ns1:p>
              <ns1:pPr marL="0" marR="0" lvl="0" indent="0" algn="r" rtl="0">
                <ns1:lnSpc>
                  <ns1:spcPct val="100000"/>
                </ns1:lnSpc>
                <ns1:spcBef>
                  <ns1:spcPts val="0"/>
                </ns1:spcBef>
                <ns1:spcAft>
                  <ns1:spcPts val="0"/>
                </ns1:spcAft>
                <ns1:buNone/>
              </ns1:pPr>
              <ns1:r>
                <ns1:rPr lang="ru-RU" sz="1200" b="0" i="0" u="none" strike="noStrike" cap="none">
                  <ns1:solidFill>
                    <ns1:schemeClr val="dk1"/>
                  </ns1:solidFill>
                  <ns1:latin typeface="Arial"/>
                  <ns1:ea typeface="Arial"/>
                  <ns1:cs typeface="Arial"/>
                  <ns1:sym typeface="Arial"/>
                </ns1:rPr>
                <ns1:t>Бақылауды қалай жасауға болады </ns1:t>
              </ns1:r>
              <ns1:r>
                <ns1:rPr lang="ru-RU" sz="1200" b="1" i="0" u="none" strike="noStrike" cap="none">
                  <ns1:solidFill>
                    <ns1:schemeClr val="dk1"/>
                  </ns1:solidFill>
                  <ns1:latin typeface="Arial"/>
                  <ns1:ea typeface="Arial"/>
                  <ns1:cs typeface="Arial"/>
                  <ns1:sym typeface="Arial"/>
                </ns1:rPr>
                <ns1:t>тиімді, </ns1:t>
              </ns1:r>
              <ns1:endParaRPr/>
            </ns1:p>
            <ns1:p>
              <ns1:pPr marL="0" marR="0" lvl="0" indent="0" algn="r" rtl="0">
                <ns1:lnSpc>
                  <ns1:spcPct val="100000"/>
                </ns1:lnSpc>
                <ns1:spcBef>
                  <ns1:spcPts val="0"/>
                </ns1:spcBef>
                <ns1:spcAft>
                  <ns1:spcPts val="0"/>
                </ns1:spcAft>
                <ns1:buNone/>
              </ns1:pPr>
              <ns1:r>
                <ns1:rPr lang="ru-RU" sz="1200" b="1" i="0" u="none" strike="noStrike" cap="none">
                  <ns1:solidFill>
                    <ns1:schemeClr val="dk1"/>
                  </ns1:solidFill>
                  <ns1:latin typeface="Arial"/>
                  <ns1:ea typeface="Arial"/>
                  <ns1:cs typeface="Arial"/>
                  <ns1:sym typeface="Arial"/>
                </ns1:rPr>
                <ns1:t>сауатты және мақсатты ма?</ns1:t>
              </ns1:r>
              <ns1:endParaRPr/>
            </ns1:p>
          </ns0:txBody>
        </ns0:sp>
        <ns0:sp>
          <ns0:nvSpPr>
            <ns0:cNvPr id="2362" name="Google Shape;2362;p1"/>
            <ns0:cNvSpPr/>
            <ns0:nvPr/>
          </ns0:nvSpPr>
          <ns0:spPr>
            <ns1:xfrm flipH="1">
              <ns1:off x="2866935" y="2179331"/>
              <ns1:ext cx="587700" cy="587700"/>
            </ns1:xfrm>
            <ns1:prstGeom prst="rect">
              <ns1:avLst/>
            </ns1:prstGeom>
            <ns1:solidFill>
              <ns1:schemeClr val="accent1"/>
            </ns1:solidFill>
            <ns1:ln>
              <ns1:noFill/>
            </ns1:ln>
          </ns0:spPr>
          <ns0:txBody>
            <ns1:bodyPr spcFirstLastPara="1" wrap="square" lIns="91425" tIns="91425" rIns="91425" bIns="100575" anchor="ctr" anchorCtr="0">
              <ns1:noAutofit/>
            </ns1:bodyPr>
            <ns1:lstStyle/>
            <ns1:p>
              <ns1:pPr marL="0" marR="0" lvl="0" indent="0" algn="ctr" rtl="0">
                <ns1:lnSpc>
                  <ns1:spcPct val="100000"/>
                </ns1:lnSpc>
                <ns1:spcBef>
                  <ns1:spcPts val="0"/>
                </ns1:spcBef>
                <ns1:spcAft>
                  <ns1:spcPts val="0"/>
                </ns1:spcAft>
                <ns1:buClr>
                  <ns1:srgbClr val="000000"/>
                </ns1:buClr>
                <ns1:buSzPts val="2600"/>
                <ns1:buFont typeface="Arial"/>
                <ns1:buNone/>
              </ns1:pPr>
              <ns1:r>
                <ns1:rPr lang="ru-RU" sz="2600" b="0" i="0" u="none" strike="noStrike" cap="none">
                  <ns1:solidFill>
                    <ns1:schemeClr val="lt1"/>
                  </ns1:solidFill>
                  <ns1:latin typeface="Arial"/>
                  <ns1:ea typeface="Arial"/>
                  <ns1:cs typeface="Arial"/>
                  <ns1:sym typeface="Arial"/>
                </ns1:rPr>
                <ns1:t>02</ns1:t>
              </ns1:r>
              <ns1:endParaRPr sz="2600" b="0" i="0" u="none" strike="noStrike" cap="none">
                <ns1:solidFill>
                  <ns1:schemeClr val="lt1"/>
                </ns1:solidFill>
                <ns1:latin typeface="Arial"/>
                <ns1:ea typeface="Arial"/>
                <ns1:cs typeface="Arial"/>
                <ns1:sym typeface="Arial"/>
              </ns1:endParaRPr>
            </ns1:p>
          </ns0:txBody>
        </ns0:sp>
        <ns0:sp>
          <ns0:nvSpPr>
            <ns0:cNvPr id="2363" name="Google Shape;2363;p1"/>
            <ns0:cNvSpPr/>
            <ns0:nvPr/>
          </ns0:nvSpPr>
          <ns0:spPr>
            <ns1:xfrm>
              <ns1:off x="3943250" y="2443931"/>
              <ns1:ext cx="58500" cy="58500"/>
            </ns1:xfrm>
            <ns1:prstGeom prst="rect">
              <ns1:avLst/>
            </ns1:prstGeom>
            <ns1:solidFill>
              <ns1:schemeClr val="accent4"/>
            </ns1:solid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Clr>
                  <ns1:srgbClr val="000000"/>
                </ns1:buClr>
                <ns1:buSzPts val="1400"/>
                <ns1:buFont typeface="Arial"/>
                <ns1:buNone/>
              </ns1:pPr>
              <ns1:endParaRPr sz="1400" b="0" i="0" u="none" strike="noStrike" cap="none">
                <ns1:solidFill>
                  <ns1:srgbClr val="000000"/>
                </ns1:solidFill>
                <ns1:latin typeface="Arial"/>
                <ns1:ea typeface="Arial"/>
                <ns1:cs typeface="Arial"/>
                <ns1:sym typeface="Arial"/>
              </ns1:endParaRPr>
            </ns1:p>
          </ns0:txBody>
        </ns0:sp>
        <ns0:cxnSp>
          <ns0:nvCxnSpPr>
            <ns0:cNvPr id="2364" name="Google Shape;2364;p1"/>
            <ns0:cNvCxnSpPr>
              <ns1:stCxn id="2362" idx="1"/>
              <ns1:endCxn id="2363" idx="1"/>
            </ns0:cNvCxnSpPr>
            <ns0:nvPr/>
          </ns0:nvCxnSpPr>
          <ns0:spPr>
            <ns1:xfrm>
              <ns1:off x="3454635" y="2473181"/>
              <ns1:ext cx="488700" cy="0"/>
            </ns1:xfrm>
            <ns1:prstGeom prst="straightConnector1">
              <ns1:avLst/>
            </ns1:prstGeom>
            <ns1:noFill/>
            <ns1:ln w="9525" cap="flat" cmpd="sng">
              <ns1:solidFill>
                <ns1:schemeClr val="accent4"/>
              </ns1:solidFill>
              <ns1:prstDash val="solid"/>
              <ns1:round/>
              <ns1:headEnd type="none" w="sm" len="sm"/>
              <ns1:tailEnd type="none" w="sm" len="sm"/>
            </ns1:ln>
          </ns0:spPr>
        </ns0:cxnSp>
      </ns0:grpSp>
      <ns0:grpSp>
        <ns0:nvGrpSpPr>
          <ns0:cNvPr id="2365" name="Google Shape;2365;p1"/>
          <ns0:cNvGrpSpPr/>
          <ns0:nvPr/>
        </ns0:nvGrpSpPr>
        <ns0:grpSpPr>
          <ns1:xfrm>
            <ns1:off x="145893" y="2991711"/>
            <ns1:ext cx="3855857" cy="587700"/>
            <ns1:chOff x="145893" y="3086961"/>
            <ns1:chExt cx="3855857" cy="587700"/>
          </ns1:xfrm>
        </ns0:grpSpPr>
        <ns0:sp>
          <ns0:nvSpPr>
            <ns0:cNvPr id="2366" name="Google Shape;2366;p1"/>
            <ns0:cNvSpPr txBox="1"/>
            <ns0:nvPr/>
          </ns0:nvSpPr>
          <ns0:spPr>
            <ns1:xfrm flipH="1">
              <ns1:off x="145893" y="3189261"/>
              <ns1:ext cx="2679000" cy="383100"/>
            </ns1:xfrm>
            <ns1:prstGeom prst="rect">
              <ns1:avLst/>
            </ns1:prstGeom>
            <ns1:noFill/>
            <ns1:ln>
              <ns1:noFill/>
            </ns1:ln>
          </ns0:spPr>
          <ns0:txBody>
            <ns1:bodyPr spcFirstLastPara="1" wrap="square" lIns="91425" tIns="91425" rIns="91425" bIns="91425" anchor="ctr" anchorCtr="0">
              <ns1:noAutofit/>
            </ns1:bodyPr>
            <ns1:lstStyle/>
            <ns1:p>
              <ns1:pPr marL="0" marR="0" lvl="0" indent="0" algn="r" rtl="0">
                <ns1:lnSpc>
                  <ns1:spcPct val="100000"/>
                </ns1:lnSpc>
                <ns1:spcBef>
                  <ns1:spcPts val="0"/>
                </ns1:spcBef>
                <ns1:spcAft>
                  <ns1:spcPts val="0"/>
                </ns1:spcAft>
                <ns1:buNone/>
              </ns1:pPr>
              <ns1:r>
                <ns1:rPr lang="ru-RU" sz="1200" b="0" i="0" u="none" strike="noStrike" cap="none">
                  <ns1:solidFill>
                    <ns1:schemeClr val="dk1"/>
                  </ns1:solidFill>
                  <ns1:latin typeface="Arial"/>
                  <ns1:ea typeface="Arial"/>
                  <ns1:cs typeface="Arial"/>
                  <ns1:sym typeface="Arial"/>
                </ns1:rPr>
                <ns1:t>Қалай бағалауға болады </ns1:t>
              </ns1:r>
              <ns1:r>
                <ns1:rPr lang="ru-RU" sz="1200" b="1" i="0" u="none" strike="noStrike" cap="none">
                  <ns1:solidFill>
                    <ns1:schemeClr val="dk1"/>
                  </ns1:solidFill>
                  <ns1:latin typeface="Arial"/>
                  <ns1:ea typeface="Arial"/>
                  <ns1:cs typeface="Arial"/>
                  <ns1:sym typeface="Arial"/>
                </ns1:rPr>
                <ns1:t>орындалу сапасы </ns1:t>
              </ns1:r>
              <ns1:endParaRPr/>
            </ns1:p>
            <ns1:p>
              <ns1:pPr marL="0" marR="0" lvl="0" indent="0" algn="r" rtl="0">
                <ns1:lnSpc>
                  <ns1:spcPct val="100000"/>
                </ns1:lnSpc>
                <ns1:spcBef>
                  <ns1:spcPts val="0"/>
                </ns1:spcBef>
                <ns1:spcAft>
                  <ns1:spcPts val="0"/>
                </ns1:spcAft>
                <ns1:buNone/>
              </ns1:pPr>
              <ns1:r>
                <ns1:rPr lang="ru-RU" sz="1200" b="0" i="0" u="none" strike="noStrike" cap="none">
                  <ns1:solidFill>
                    <ns1:schemeClr val="dk1"/>
                  </ns1:solidFill>
                  <ns1:latin typeface="Arial"/>
                  <ns1:ea typeface="Arial"/>
                  <ns1:cs typeface="Arial"/>
                  <ns1:sym typeface="Arial"/>
                </ns1:rPr>
                <ns1:t>қойылған міндеттер?</ns1:t>
              </ns1:r>
              <ns1:endParaRPr/>
            </ns1:p>
          </ns0:txBody>
        </ns0:sp>
        <ns0:sp>
          <ns0:nvSpPr>
            <ns0:cNvPr id="2367" name="Google Shape;2367;p1"/>
            <ns0:cNvSpPr/>
            <ns0:nvPr/>
          </ns0:nvSpPr>
          <ns0:spPr>
            <ns1:xfrm flipH="1">
              <ns1:off x="2866935" y="3086961"/>
              <ns1:ext cx="587700" cy="587700"/>
            </ns1:xfrm>
            <ns1:prstGeom prst="rect">
              <ns1:avLst/>
            </ns1:prstGeom>
            <ns1:solidFill>
              <ns1:schemeClr val="accent2"/>
            </ns1:solidFill>
            <ns1:ln>
              <ns1:noFill/>
            </ns1:ln>
          </ns0:spPr>
          <ns0:txBody>
            <ns1:bodyPr spcFirstLastPara="1" wrap="square" lIns="91425" tIns="91425" rIns="91425" bIns="100575" anchor="ctr" anchorCtr="0">
              <ns1:noAutofit/>
            </ns1:bodyPr>
            <ns1:lstStyle/>
            <ns1:p>
              <ns1:pPr marL="0" marR="0" lvl="0" indent="0" algn="ctr" rtl="0">
                <ns1:lnSpc>
                  <ns1:spcPct val="100000"/>
                </ns1:lnSpc>
                <ns1:spcBef>
                  <ns1:spcPts val="0"/>
                </ns1:spcBef>
                <ns1:spcAft>
                  <ns1:spcPts val="0"/>
                </ns1:spcAft>
                <ns1:buClr>
                  <ns1:srgbClr val="000000"/>
                </ns1:buClr>
                <ns1:buSzPts val="2600"/>
                <ns1:buFont typeface="Arial"/>
                <ns1:buNone/>
              </ns1:pPr>
              <ns1:r>
                <ns1:rPr lang="ru-RU" sz="2600" b="0" i="0" u="none" strike="noStrike" cap="none">
                  <ns1:solidFill>
                    <ns1:schemeClr val="lt1"/>
                  </ns1:solidFill>
                  <ns1:latin typeface="Arial"/>
                  <ns1:ea typeface="Arial"/>
                  <ns1:cs typeface="Arial"/>
                  <ns1:sym typeface="Arial"/>
                </ns1:rPr>
                <ns1:t>03</ns1:t>
              </ns1:r>
              <ns1:endParaRPr sz="2600" b="0" i="0" u="none" strike="noStrike" cap="none">
                <ns1:solidFill>
                  <ns1:schemeClr val="lt1"/>
                </ns1:solidFill>
                <ns1:latin typeface="Arial"/>
                <ns1:ea typeface="Arial"/>
                <ns1:cs typeface="Arial"/>
                <ns1:sym typeface="Arial"/>
              </ns1:endParaRPr>
            </ns1:p>
          </ns0:txBody>
        </ns0:sp>
        <ns0:sp>
          <ns0:nvSpPr>
            <ns0:cNvPr id="2368" name="Google Shape;2368;p1"/>
            <ns0:cNvSpPr/>
            <ns0:nvPr/>
          </ns0:nvSpPr>
          <ns0:spPr>
            <ns1:xfrm>
              <ns1:off x="3943250" y="3351561"/>
              <ns1:ext cx="58500" cy="58500"/>
            </ns1:xfrm>
            <ns1:prstGeom prst="rect">
              <ns1:avLst/>
            </ns1:prstGeom>
            <ns1:solidFill>
              <ns1:schemeClr val="accent4"/>
            </ns1:solid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Clr>
                  <ns1:srgbClr val="000000"/>
                </ns1:buClr>
                <ns1:buSzPts val="1400"/>
                <ns1:buFont typeface="Arial"/>
                <ns1:buNone/>
              </ns1:pPr>
              <ns1:endParaRPr sz="1400" b="0" i="0" u="none" strike="noStrike" cap="none">
                <ns1:solidFill>
                  <ns1:srgbClr val="000000"/>
                </ns1:solidFill>
                <ns1:latin typeface="Arial"/>
                <ns1:ea typeface="Arial"/>
                <ns1:cs typeface="Arial"/>
                <ns1:sym typeface="Arial"/>
              </ns1:endParaRPr>
            </ns1:p>
          </ns0:txBody>
        </ns0:sp>
        <ns0:cxnSp>
          <ns0:nvCxnSpPr>
            <ns0:cNvPr id="2369" name="Google Shape;2369;p1"/>
            <ns0:cNvCxnSpPr>
              <ns1:stCxn id="2367" idx="1"/>
              <ns1:endCxn id="2368" idx="1"/>
            </ns0:cNvCxnSpPr>
            <ns0:nvPr/>
          </ns0:nvCxnSpPr>
          <ns0:spPr>
            <ns1:xfrm>
              <ns1:off x="3454635" y="3380811"/>
              <ns1:ext cx="488700" cy="0"/>
            </ns1:xfrm>
            <ns1:prstGeom prst="straightConnector1">
              <ns1:avLst/>
            </ns1:prstGeom>
            <ns1:noFill/>
            <ns1:ln w="9525" cap="flat" cmpd="sng">
              <ns1:solidFill>
                <ns1:schemeClr val="accent4"/>
              </ns1:solidFill>
              <ns1:prstDash val="solid"/>
              <ns1:round/>
              <ns1:headEnd type="none" w="sm" len="sm"/>
              <ns1:tailEnd type="none" w="sm" len="sm"/>
            </ns1:ln>
          </ns0:spPr>
        </ns0:cxnSp>
      </ns0:grpSp>
      <ns0:grpSp>
        <ns0:nvGrpSpPr>
          <ns0:cNvPr id="2370" name="Google Shape;2370;p1"/>
          <ns0:cNvGrpSpPr/>
          <ns0:nvPr/>
        </ns0:nvGrpSpPr>
        <ns0:grpSpPr>
          <ns1:xfrm>
            <ns1:off x="235799" y="3899342"/>
            <ns1:ext cx="3765951" cy="591814"/>
            <ns1:chOff x="235799" y="3994592"/>
            <ns1:chExt cx="3765951" cy="591814"/>
          </ns1:xfrm>
        </ns0:grpSpPr>
        <ns0:sp>
          <ns0:nvSpPr>
            <ns0:cNvPr id="2371" name="Google Shape;2371;p1"/>
            <ns0:cNvSpPr txBox="1"/>
            <ns0:nvPr/>
          </ns0:nvSpPr>
          <ns0:spPr>
            <ns1:xfrm flipH="1">
              <ns1:off x="235799" y="4006206"/>
              <ns1:ext cx="2576700" cy="580200"/>
            </ns1:xfrm>
            <ns1:prstGeom prst="rect">
              <ns1:avLst/>
            </ns1:prstGeom>
            <ns1:noFill/>
            <ns1:ln>
              <ns1:noFill/>
            </ns1:ln>
          </ns0:spPr>
          <ns0:txBody>
            <ns1:bodyPr spcFirstLastPara="1" wrap="square" lIns="91425" tIns="91425" rIns="91425" bIns="91425" anchor="ctr" anchorCtr="0">
              <ns1:noAutofit/>
            </ns1:bodyPr>
            <ns1:lstStyle/>
            <ns1:p>
              <ns1:pPr marL="0" marR="0" lvl="0" indent="0" algn="r" rtl="0">
                <ns1:lnSpc>
                  <ns1:spcPct val="100000"/>
                </ns1:lnSpc>
                <ns1:spcBef>
                  <ns1:spcPts val="0"/>
                </ns1:spcBef>
                <ns1:spcAft>
                  <ns1:spcPts val="0"/>
                </ns1:spcAft>
                <ns1:buNone/>
              </ns1:pPr>
              <ns1:r>
                <ns1:rPr lang="ru-RU" sz="1200" b="0" i="0" u="none" strike="noStrike" cap="none">
                  <ns1:solidFill>
                    <ns1:schemeClr val="dk1"/>
                  </ns1:solidFill>
                  <ns1:latin typeface="Arial"/>
                  <ns1:ea typeface="Arial"/>
                  <ns1:cs typeface="Arial"/>
                  <ns1:sym typeface="Arial"/>
                </ns1:rPr>
                <ns1:t>Қандай </ns1:t>
              </ns1:r>
              <ns1:r>
                <ns1:rPr lang="ru-RU" sz="1200" b="1" i="0" u="none" strike="noStrike" cap="none">
                  <ns1:solidFill>
                    <ns1:schemeClr val="dk1"/>
                  </ns1:solidFill>
                  <ns1:latin typeface="Arial"/>
                  <ns1:ea typeface="Arial"/>
                  <ns1:cs typeface="Arial"/>
                  <ns1:sym typeface="Arial"/>
                </ns1:rPr>
                <ns1:t>құралдар мен әдістер </ns1:t>
              </ns1:r>
              <ns1:r>
                <ns1:rPr lang="ru-RU" sz="1200" b="0" i="0" u="none" strike="noStrike" cap="none">
                  <ns1:solidFill>
                    <ns1:schemeClr val="dk1"/>
                  </ns1:solidFill>
                  <ns1:latin typeface="Arial"/>
                  <ns1:ea typeface="Arial"/>
                  <ns1:cs typeface="Arial"/>
                  <ns1:sym typeface="Arial"/>
                </ns1:rPr>
                <ns1:t>бақылауды таңдау керек пе?</ns1:t>
              </ns1:r>
              <ns1:endParaRPr/>
            </ns1:p>
          </ns0:txBody>
        </ns0:sp>
        <ns0:sp>
          <ns0:nvSpPr>
            <ns0:cNvPr id="2372" name="Google Shape;2372;p1"/>
            <ns0:cNvSpPr/>
            <ns0:nvPr/>
          </ns0:nvSpPr>
          <ns0:spPr>
            <ns1:xfrm flipH="1">
              <ns1:off x="2866935" y="3994592"/>
              <ns1:ext cx="587700" cy="587700"/>
            </ns1:xfrm>
            <ns1:prstGeom prst="rect">
              <ns1:avLst/>
            </ns1:prstGeom>
            <ns1:solidFill>
              <ns1:schemeClr val="accent3"/>
            </ns1:solidFill>
            <ns1:ln>
              <ns1:noFill/>
            </ns1:ln>
          </ns0:spPr>
          <ns0:txBody>
            <ns1:bodyPr spcFirstLastPara="1" wrap="square" lIns="91425" tIns="91425" rIns="91425" bIns="100575" anchor="ctr" anchorCtr="0">
              <ns1:noAutofit/>
            </ns1:bodyPr>
            <ns1:lstStyle/>
            <ns1:p>
              <ns1:pPr marL="0" marR="0" lvl="0" indent="0" algn="ctr" rtl="0">
                <ns1:lnSpc>
                  <ns1:spcPct val="100000"/>
                </ns1:lnSpc>
                <ns1:spcBef>
                  <ns1:spcPts val="0"/>
                </ns1:spcBef>
                <ns1:spcAft>
                  <ns1:spcPts val="0"/>
                </ns1:spcAft>
                <ns1:buClr>
                  <ns1:srgbClr val="000000"/>
                </ns1:buClr>
                <ns1:buSzPts val="2600"/>
                <ns1:buFont typeface="Arial"/>
                <ns1:buNone/>
              </ns1:pPr>
              <ns1:r>
                <ns1:rPr lang="ru-RU" sz="2600" b="0" i="0" u="none" strike="noStrike" cap="none">
                  <ns1:solidFill>
                    <ns1:schemeClr val="lt1"/>
                  </ns1:solidFill>
                  <ns1:latin typeface="Arial"/>
                  <ns1:ea typeface="Arial"/>
                  <ns1:cs typeface="Arial"/>
                  <ns1:sym typeface="Arial"/>
                </ns1:rPr>
                <ns1:t>04</ns1:t>
              </ns1:r>
              <ns1:endParaRPr sz="2600" b="0" i="0" u="none" strike="noStrike" cap="none">
                <ns1:solidFill>
                  <ns1:schemeClr val="lt1"/>
                </ns1:solidFill>
                <ns1:latin typeface="Arial"/>
                <ns1:ea typeface="Arial"/>
                <ns1:cs typeface="Arial"/>
                <ns1:sym typeface="Arial"/>
              </ns1:endParaRPr>
            </ns1:p>
          </ns0:txBody>
        </ns0:sp>
        <ns0:sp>
          <ns0:nvSpPr>
            <ns0:cNvPr id="2373" name="Google Shape;2373;p1"/>
            <ns0:cNvSpPr/>
            <ns0:nvPr/>
          </ns0:nvSpPr>
          <ns0:spPr>
            <ns1:xfrm>
              <ns1:off x="3943250" y="4259192"/>
              <ns1:ext cx="58500" cy="58500"/>
            </ns1:xfrm>
            <ns1:prstGeom prst="rect">
              <ns1:avLst/>
            </ns1:prstGeom>
            <ns1:solidFill>
              <ns1:schemeClr val="accent4"/>
            </ns1:solid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Clr>
                  <ns1:srgbClr val="000000"/>
                </ns1:buClr>
                <ns1:buSzPts val="1400"/>
                <ns1:buFont typeface="Arial"/>
                <ns1:buNone/>
              </ns1:pPr>
              <ns1:endParaRPr sz="1400" b="0" i="0" u="none" strike="noStrike" cap="none">
                <ns1:solidFill>
                  <ns1:srgbClr val="000000"/>
                </ns1:solidFill>
                <ns1:latin typeface="Arial"/>
                <ns1:ea typeface="Arial"/>
                <ns1:cs typeface="Arial"/>
                <ns1:sym typeface="Arial"/>
              </ns1:endParaRPr>
            </ns1:p>
          </ns0:txBody>
        </ns0:sp>
        <ns0:cxnSp>
          <ns0:nvCxnSpPr>
            <ns0:cNvPr id="2374" name="Google Shape;2374;p1"/>
            <ns0:cNvCxnSpPr>
              <ns1:stCxn id="2372" idx="1"/>
              <ns1:endCxn id="2373" idx="1"/>
            </ns0:cNvCxnSpPr>
            <ns0:nvPr/>
          </ns0:nvCxnSpPr>
          <ns0:spPr>
            <ns1:xfrm>
              <ns1:off x="3454635" y="4288442"/>
              <ns1:ext cx="488700" cy="0"/>
            </ns1:xfrm>
            <ns1:prstGeom prst="straightConnector1">
              <ns1:avLst/>
            </ns1:prstGeom>
            <ns1:noFill/>
            <ns1:ln w="9525" cap="flat" cmpd="sng">
              <ns1:solidFill>
                <ns1:schemeClr val="accent4"/>
              </ns1:solidFill>
              <ns1:prstDash val="solid"/>
              <ns1:round/>
              <ns1:headEnd type="none" w="sm" len="sm"/>
              <ns1:tailEnd type="none" w="sm" len="sm"/>
            </ns1:ln>
          </ns0:spPr>
        </ns0:cxnSp>
      </ns0:grpSp>
      <ns0:grpSp>
        <ns0:nvGrpSpPr>
          <ns0:cNvPr id="2375" name="Google Shape;2375;p1"/>
          <ns0:cNvGrpSpPr/>
          <ns0:nvPr/>
        </ns0:nvGrpSpPr>
        <ns0:grpSpPr>
          <ns1:xfrm>
            <ns1:off x="5109144" y="1157400"/>
            <ns1:ext cx="3879156" cy="587700"/>
            <ns1:chOff x="5109144" y="1271700"/>
            <ns1:chExt cx="3879156" cy="587700"/>
          </ns1:xfrm>
        </ns0:grpSpPr>
        <ns0:sp>
          <ns0:nvSpPr>
            <ns0:cNvPr id="2376" name="Google Shape;2376;p1"/>
            <ns0:cNvSpPr txBox="1"/>
            <ns0:nvPr/>
          </ns0:nvSpPr>
          <ns0:spPr>
            <ns1:xfrm>
              <ns1:off x="6331500" y="1378176"/>
              <ns1:ext cx="2656800" cy="383100"/>
            </ns1:xfrm>
            <ns1:prstGeom prst="rect">
              <ns1:avLst/>
            </ns1:prstGeom>
            <ns1:no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None/>
              </ns1:pPr>
              <ns1:r>
                <ns1:rPr lang="ru-RU" sz="1200" b="0" i="0" u="none" strike="noStrike" cap="none">
                  <ns1:solidFill>
                    <ns1:schemeClr val="dk1"/>
                  </ns1:solidFill>
                  <ns1:latin typeface="Arial"/>
                  <ns1:ea typeface="Arial"/>
                  <ns1:cs typeface="Arial"/>
                  <ns1:sym typeface="Arial"/>
                </ns1:rPr>
                <ns1:t>Қабылдау рәсімін қалай ұйымдастыруға болады </ns1:t>
              </ns1:r>
              <ns1:r>
                <ns1:rPr lang="ru-RU" sz="1200" b="1" i="0" u="none" strike="noStrike" cap="none">
                  <ns1:solidFill>
                    <ns1:schemeClr val="dk1"/>
                  </ns1:solidFill>
                  <ns1:latin typeface="Arial"/>
                  <ns1:ea typeface="Arial"/>
                  <ns1:cs typeface="Arial"/>
                  <ns1:sym typeface="Arial"/>
                </ns1:rPr>
                <ns1:t>басқарушылық шешімдерді?</ns1:t>
              </ns1:r>
              <ns1:endParaRPr/>
            </ns1:p>
          </ns0:txBody>
        </ns0:sp>
        <ns0:sp>
          <ns0:nvSpPr>
            <ns0:cNvPr id="2377" name="Google Shape;2377;p1"/>
            <ns0:cNvSpPr/>
            <ns0:nvPr/>
          </ns0:nvSpPr>
          <ns0:spPr>
            <ns1:xfrm>
              <ns1:off x="5689615" y="1271700"/>
              <ns1:ext cx="587700" cy="587700"/>
            </ns1:xfrm>
            <ns1:prstGeom prst="rect">
              <ns1:avLst/>
            </ns1:prstGeom>
            <ns1:solidFill>
              <ns1:schemeClr val="lt2"/>
            </ns1:solidFill>
            <ns1:ln>
              <ns1:noFill/>
            </ns1:ln>
          </ns0:spPr>
          <ns0:txBody>
            <ns1:bodyPr spcFirstLastPara="1" wrap="square" lIns="91425" tIns="91425" rIns="91425" bIns="100575" anchor="ctr" anchorCtr="0">
              <ns1:noAutofit/>
            </ns1:bodyPr>
            <ns1:lstStyle/>
            <ns1:p>
              <ns1:pPr marL="0" marR="0" lvl="0" indent="0" algn="ctr" rtl="0">
                <ns1:lnSpc>
                  <ns1:spcPct val="100000"/>
                </ns1:lnSpc>
                <ns1:spcBef>
                  <ns1:spcPts val="0"/>
                </ns1:spcBef>
                <ns1:spcAft>
                  <ns1:spcPts val="0"/>
                </ns1:spcAft>
                <ns1:buClr>
                  <ns1:srgbClr val="000000"/>
                </ns1:buClr>
                <ns1:buSzPts val="2600"/>
                <ns1:buFont typeface="Arial"/>
                <ns1:buNone/>
              </ns1:pPr>
              <ns1:r>
                <ns1:rPr lang="ru-RU" sz="2600" b="0" i="0" u="none" strike="noStrike" cap="none">
                  <ns1:solidFill>
                    <ns1:schemeClr val="lt1"/>
                  </ns1:solidFill>
                  <ns1:latin typeface="Arial"/>
                  <ns1:ea typeface="Arial"/>
                  <ns1:cs typeface="Arial"/>
                  <ns1:sym typeface="Arial"/>
                </ns1:rPr>
                <ns1:t>05</ns1:t>
              </ns1:r>
              <ns1:endParaRPr sz="2600" b="0" i="0" u="none" strike="noStrike" cap="none">
                <ns1:solidFill>
                  <ns1:schemeClr val="lt1"/>
                </ns1:solidFill>
                <ns1:latin typeface="Arial"/>
                <ns1:ea typeface="Arial"/>
                <ns1:cs typeface="Arial"/>
                <ns1:sym typeface="Arial"/>
              </ns1:endParaRPr>
            </ns1:p>
          </ns0:txBody>
        </ns0:sp>
        <ns0:sp>
          <ns0:nvSpPr>
            <ns0:cNvPr id="2378" name="Google Shape;2378;p1"/>
            <ns0:cNvSpPr/>
            <ns0:nvPr/>
          </ns0:nvSpPr>
          <ns0:spPr>
            <ns1:xfrm>
              <ns1:off x="5109144" y="1536300"/>
              <ns1:ext cx="58500" cy="58500"/>
            </ns1:xfrm>
            <ns1:prstGeom prst="rect">
              <ns1:avLst/>
            </ns1:prstGeom>
            <ns1:solidFill>
              <ns1:schemeClr val="accent4"/>
            </ns1:solid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Clr>
                  <ns1:srgbClr val="000000"/>
                </ns1:buClr>
                <ns1:buSzPts val="1400"/>
                <ns1:buFont typeface="Arial"/>
                <ns1:buNone/>
              </ns1:pPr>
              <ns1:endParaRPr sz="1400" b="0" i="0" u="none" strike="noStrike" cap="none">
                <ns1:solidFill>
                  <ns1:srgbClr val="000000"/>
                </ns1:solidFill>
                <ns1:latin typeface="Arial"/>
                <ns1:ea typeface="Arial"/>
                <ns1:cs typeface="Arial"/>
                <ns1:sym typeface="Arial"/>
              </ns1:endParaRPr>
            </ns1:p>
          </ns0:txBody>
        </ns0:sp>
        <ns0:cxnSp>
          <ns0:nvCxnSpPr>
            <ns0:cNvPr id="2379" name="Google Shape;2379;p1"/>
            <ns0:cNvCxnSpPr>
              <ns1:stCxn id="2378" idx="3"/>
              <ns1:endCxn id="2377" idx="1"/>
            </ns0:cNvCxnSpPr>
            <ns0:nvPr/>
          </ns0:nvCxnSpPr>
          <ns0:spPr>
            <ns1:xfrm>
              <ns1:off x="5167644" y="1565550"/>
              <ns1:ext cx="522000" cy="0"/>
            </ns1:xfrm>
            <ns1:prstGeom prst="straightConnector1">
              <ns1:avLst/>
            </ns1:prstGeom>
            <ns1:noFill/>
            <ns1:ln w="9525" cap="flat" cmpd="sng">
              <ns1:solidFill>
                <ns1:schemeClr val="accent4"/>
              </ns1:solidFill>
              <ns1:prstDash val="solid"/>
              <ns1:round/>
              <ns1:headEnd type="none" w="sm" len="sm"/>
              <ns1:tailEnd type="none" w="sm" len="sm"/>
            </ns1:ln>
          </ns0:spPr>
        </ns0:cxnSp>
      </ns0:grpSp>
      <ns0:grpSp>
        <ns0:nvGrpSpPr>
          <ns0:cNvPr id="2380" name="Google Shape;2380;p1"/>
          <ns0:cNvGrpSpPr/>
          <ns0:nvPr/>
        </ns0:nvGrpSpPr>
        <ns0:grpSpPr>
          <ns1:xfrm>
            <ns1:off x="5142250" y="2287659"/>
            <ns1:ext cx="3846050" cy="587700"/>
            <ns1:chOff x="5142250" y="2179331"/>
            <ns1:chExt cx="3846050" cy="587700"/>
          </ns1:xfrm>
        </ns0:grpSpPr>
        <ns0:sp>
          <ns0:nvSpPr>
            <ns0:cNvPr id="2381" name="Google Shape;2381;p1"/>
            <ns0:cNvSpPr txBox="1"/>
            <ns0:nvPr/>
          </ns0:nvSpPr>
          <ns0:spPr>
            <ns1:xfrm>
              <ns1:off x="6331500" y="2292501"/>
              <ns1:ext cx="2656800" cy="383100"/>
            </ns1:xfrm>
            <ns1:prstGeom prst="rect">
              <ns1:avLst/>
            </ns1:prstGeom>
            <ns1:no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None/>
              </ns1:pPr>
              <ns1:r>
                <ns1:rPr lang="ru-RU" sz="1200" b="0" i="0" u="none" strike="noStrike" cap="none">
                  <ns1:solidFill>
                    <ns1:schemeClr val="dk1"/>
                  </ns1:solidFill>
                  <ns1:latin typeface="Arial"/>
                  <ns1:ea typeface="Arial"/>
                  <ns1:cs typeface="Arial"/>
                  <ns1:sym typeface="Arial"/>
                </ns1:rPr>
                <ns1:t>Қатысу керек пе? </ns1:t>
              </ns1:r>
              <ns1:endParaRPr sz="1200" b="0" i="0" u="none" strike="noStrike" cap="none">
                <ns1:solidFill>
                  <ns1:schemeClr val="dk1"/>
                </ns1:solidFill>
                <ns1:latin typeface="Arial"/>
                <ns1:ea typeface="Arial"/>
                <ns1:cs typeface="Arial"/>
                <ns1:sym typeface="Arial"/>
              </ns1:endParaRPr>
            </ns1:p>
            <ns1:p>
              <ns1:pPr marL="0" marR="0" lvl="0" indent="0" algn="l" rtl="0">
                <ns1:lnSpc>
                  <ns1:spcPct val="100000"/>
                </ns1:lnSpc>
                <ns1:spcBef>
                  <ns1:spcPts val="0"/>
                </ns1:spcBef>
                <ns1:spcAft>
                  <ns1:spcPts val="0"/>
                </ns1:spcAft>
                <ns1:buNone/>
              </ns1:pPr>
              <ns1:r>
                <ns1:rPr lang="ru-RU" sz="1200" b="0" i="0" u="none" strike="noStrike" cap="none">
                  <ns1:solidFill>
                    <ns1:schemeClr val="dk1"/>
                  </ns1:solidFill>
                  <ns1:latin typeface="Arial"/>
                  <ns1:ea typeface="Arial"/>
                  <ns1:cs typeface="Arial"/>
                  <ns1:sym typeface="Arial"/>
                </ns1:rPr>
                <ns1:t>бақылау міндеттерін орындауға</ns1:t>
              </ns1:r>
              <ns1:endParaRPr/>
            </ns1:p>
            <ns1:p>
              <ns1:pPr marL="0" marR="0" lvl="0" indent="0" algn="l" rtl="0">
                <ns1:lnSpc>
                  <ns1:spcPct val="100000"/>
                </ns1:lnSpc>
                <ns1:spcBef>
                  <ns1:spcPts val="0"/>
                </ns1:spcBef>
                <ns1:spcAft>
                  <ns1:spcPts val="0"/>
                </ns1:spcAft>
                <ns1:buNone/>
              </ns1:pPr>
              <ns1:r>
                <ns1:rPr lang="ru-RU" sz="1200" b="1" i="0" u="none" strike="noStrike" cap="none">
                  <ns1:solidFill>
                    <ns1:schemeClr val="dk1"/>
                  </ns1:solidFill>
                  <ns1:latin typeface="Arial"/>
                  <ns1:ea typeface="Arial"/>
                  <ns1:cs typeface="Arial"/>
                  <ns1:sym typeface="Arial"/>
                </ns1:rPr>
                <ns1:t>барлық педагогикалық ұжым?</ns1:t>
              </ns1:r>
              <ns1:endParaRPr/>
            </ns1:p>
          </ns0:txBody>
        </ns0:sp>
        <ns0:sp>
          <ns0:nvSpPr>
            <ns0:cNvPr id="2382" name="Google Shape;2382;p1"/>
            <ns0:cNvSpPr/>
            <ns0:nvPr/>
          </ns0:nvSpPr>
          <ns0:spPr>
            <ns1:xfrm>
              <ns1:off x="5689615" y="2179331"/>
              <ns1:ext cx="587700" cy="587700"/>
            </ns1:xfrm>
            <ns1:prstGeom prst="rect">
              <ns1:avLst/>
            </ns1:prstGeom>
            <ns1:solidFill>
              <ns1:schemeClr val="accent1"/>
            </ns1:solidFill>
            <ns1:ln>
              <ns1:noFill/>
            </ns1:ln>
          </ns0:spPr>
          <ns0:txBody>
            <ns1:bodyPr spcFirstLastPara="1" wrap="square" lIns="91425" tIns="91425" rIns="91425" bIns="100575" anchor="ctr" anchorCtr="0">
              <ns1:noAutofit/>
            </ns1:bodyPr>
            <ns1:lstStyle/>
            <ns1:p>
              <ns1:pPr marL="0" marR="0" lvl="0" indent="0" algn="ctr" rtl="0">
                <ns1:lnSpc>
                  <ns1:spcPct val="100000"/>
                </ns1:lnSpc>
                <ns1:spcBef>
                  <ns1:spcPts val="0"/>
                </ns1:spcBef>
                <ns1:spcAft>
                  <ns1:spcPts val="0"/>
                </ns1:spcAft>
                <ns1:buClr>
                  <ns1:srgbClr val="000000"/>
                </ns1:buClr>
                <ns1:buSzPts val="2600"/>
                <ns1:buFont typeface="Arial"/>
                <ns1:buNone/>
              </ns1:pPr>
              <ns1:r>
                <ns1:rPr lang="ru-RU" sz="2600" b="0" i="0" u="none" strike="noStrike" cap="none">
                  <ns1:solidFill>
                    <ns1:schemeClr val="lt1"/>
                  </ns1:solidFill>
                  <ns1:latin typeface="Arial"/>
                  <ns1:ea typeface="Arial"/>
                  <ns1:cs typeface="Arial"/>
                  <ns1:sym typeface="Arial"/>
                </ns1:rPr>
                <ns1:t>06</ns1:t>
              </ns1:r>
              <ns1:endParaRPr sz="2600" b="0" i="0" u="none" strike="noStrike" cap="none">
                <ns1:solidFill>
                  <ns1:schemeClr val="lt1"/>
                </ns1:solidFill>
                <ns1:latin typeface="Arial"/>
                <ns1:ea typeface="Arial"/>
                <ns1:cs typeface="Arial"/>
                <ns1:sym typeface="Arial"/>
              </ns1:endParaRPr>
            </ns1:p>
          </ns0:txBody>
        </ns0:sp>
        <ns0:sp>
          <ns0:nvSpPr>
            <ns0:cNvPr id="2383" name="Google Shape;2383;p1"/>
            <ns0:cNvSpPr/>
            <ns0:nvPr/>
          </ns0:nvSpPr>
          <ns0:spPr>
            <ns1:xfrm>
              <ns1:off x="5142250" y="2443931"/>
              <ns1:ext cx="58500" cy="58500"/>
            </ns1:xfrm>
            <ns1:prstGeom prst="rect">
              <ns1:avLst/>
            </ns1:prstGeom>
            <ns1:solidFill>
              <ns1:schemeClr val="accent4"/>
            </ns1:solid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Clr>
                  <ns1:srgbClr val="000000"/>
                </ns1:buClr>
                <ns1:buSzPts val="1400"/>
                <ns1:buFont typeface="Arial"/>
                <ns1:buNone/>
              </ns1:pPr>
              <ns1:endParaRPr sz="1400" b="0" i="0" u="none" strike="noStrike" cap="none">
                <ns1:solidFill>
                  <ns1:srgbClr val="000000"/>
                </ns1:solidFill>
                <ns1:latin typeface="Arial"/>
                <ns1:ea typeface="Arial"/>
                <ns1:cs typeface="Arial"/>
                <ns1:sym typeface="Arial"/>
              </ns1:endParaRPr>
            </ns1:p>
          </ns0:txBody>
        </ns0:sp>
        <ns0:cxnSp>
          <ns0:nvCxnSpPr>
            <ns0:cNvPr id="2384" name="Google Shape;2384;p1"/>
            <ns0:cNvCxnSpPr>
              <ns1:stCxn id="2383" idx="3"/>
              <ns1:endCxn id="2382" idx="1"/>
            </ns0:cNvCxnSpPr>
            <ns0:nvPr/>
          </ns0:nvCxnSpPr>
          <ns0:spPr>
            <ns1:xfrm>
              <ns1:off x="5200750" y="2473181"/>
              <ns1:ext cx="489000" cy="0"/>
            </ns1:xfrm>
            <ns1:prstGeom prst="straightConnector1">
              <ns1:avLst/>
            </ns1:prstGeom>
            <ns1:noFill/>
            <ns1:ln w="9525" cap="flat" cmpd="sng">
              <ns1:solidFill>
                <ns1:schemeClr val="accent4"/>
              </ns1:solidFill>
              <ns1:prstDash val="solid"/>
              <ns1:round/>
              <ns1:headEnd type="none" w="sm" len="sm"/>
              <ns1:tailEnd type="none" w="sm" len="sm"/>
            </ns1:ln>
          </ns0:spPr>
        </ns0:cxnSp>
      </ns0:grpSp>
      <ns0:grpSp>
        <ns0:nvGrpSpPr>
          <ns0:cNvPr id="2385" name="Google Shape;2385;p1"/>
          <ns0:cNvGrpSpPr/>
          <ns0:nvPr/>
        </ns0:nvGrpSpPr>
        <ns0:grpSpPr>
          <ns1:xfrm>
            <ns1:off x="5142250" y="3457672"/>
            <ns1:ext cx="3925550" cy="587700"/>
            <ns1:chOff x="5142250" y="3086961"/>
            <ns1:chExt cx="3925550" cy="587700"/>
          </ns1:xfrm>
        </ns0:grpSpPr>
        <ns0:sp>
          <ns0:nvSpPr>
            <ns0:cNvPr id="2386" name="Google Shape;2386;p1"/>
            <ns0:cNvSpPr txBox="1"/>
            <ns0:nvPr/>
          </ns0:nvSpPr>
          <ns0:spPr>
            <ns1:xfrm>
              <ns1:off x="6331500" y="3125836"/>
              <ns1:ext cx="2736300" cy="510000"/>
            </ns1:xfrm>
            <ns1:prstGeom prst="rect">
              <ns1:avLst/>
            </ns1:prstGeom>
            <ns1:no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None/>
              </ns1:pPr>
              <ns1:r>
                <ns1:rPr lang="ru-RU" sz="1200" b="0" i="0" u="none" strike="noStrike" cap="none" dirty="0">
                  <ns1:solidFill>
                    <ns1:schemeClr val="dk1"/>
                  </ns1:solidFill>
                  <ns1:latin typeface="Arial"/>
                  <ns1:ea typeface="Arial"/>
                  <ns1:cs typeface="Arial"/>
                  <ns1:sym typeface="Arial"/>
                </ns1:rPr>
                <ns1:t>Қалай таратуға болады </ns1:t>
              </ns1:r>
              <ns1:r>
                <ns1:rPr lang="ru-RU" sz="1200" b="1" i="0" u="none" strike="noStrike" cap="none" dirty="0">
                  <ns1:solidFill>
                    <ns1:schemeClr val="dk1"/>
                  </ns1:solidFill>
                  <ns1:latin typeface="Arial"/>
                  <ns1:ea typeface="Arial"/>
                  <ns1:cs typeface="Arial"/>
                  <ns1:sym typeface="Arial"/>
                </ns1:rPr>
                <ns1:t>нәтижеге жауапкершілік </ns1:t>
              </ns1:r>
              <ns1:r>
                <ns1:rPr lang="ru-RU" sz="1200" b="0" i="0" u="none" strike="noStrike" cap="none" dirty="0">
                  <ns1:solidFill>
                    <ns1:schemeClr val="dk1"/>
                  </ns1:solidFill>
                  <ns1:latin typeface="Arial"/>
                  <ns1:ea typeface="Arial"/>
                  <ns1:cs typeface="Arial"/>
                  <ns1:sym typeface="Arial"/>
                </ns1:rPr>
                <ns1:t>барлығының арасында </ns1:t>
              </ns1:r>
              <ns1:r>
                <ns1:rPr lang="ru-RU" sz="1200" b="0" i="0" u="none" strike="noStrike" cap="none" dirty="0" smtClean="0">
                  <ns1:solidFill>
                    <ns1:schemeClr val="dk1"/>
                  </ns1:solidFill>
                  <ns1:latin typeface="Arial"/>
                  <ns1:ea typeface="Arial"/>
                  <ns1:cs typeface="Arial"/>
                  <ns1:sym typeface="Arial"/>
                </ns1:rPr>
                <ns1:t>субъектілермен </ns1:t>
              </ns1:r>
              <ns1:r>
                <ns1:rPr lang="ru-RU" sz="1200" b="0" i="0" u="none" strike="noStrike" cap="none" dirty="0" err="1">
                  <ns1:solidFill>
                    <ns1:schemeClr val="dk1"/>
                  </ns1:solidFill>
                  <ns1:latin typeface="Arial"/>
                  <ns1:ea typeface="Arial"/>
                  <ns1:cs typeface="Arial"/>
                  <ns1:sym typeface="Arial"/>
                </ns1:rPr>
                <ns1:t>мектепішілік</ns1:t>
              </ns1:r>
              <ns1:r>
                <ns1:rPr lang="ru-RU" sz="1200" b="0" i="0" u="none" strike="noStrike" cap="none" dirty="0">
                  <ns1:solidFill>
                    <ns1:schemeClr val="dk1"/>
                  </ns1:solidFill>
                  <ns1:latin typeface="Arial"/>
                  <ns1:ea typeface="Arial"/>
                  <ns1:cs typeface="Arial"/>
                  <ns1:sym typeface="Arial"/>
                </ns1:rPr>
                <ns1:t> басқаруды?</ns1:t>
              </ns1:r>
              <ns1:endParaRPr dirty="0"/>
            </ns1:p>
          </ns0:txBody>
        </ns0:sp>
        <ns0:sp>
          <ns0:nvSpPr>
            <ns0:cNvPr id="2387" name="Google Shape;2387;p1"/>
            <ns0:cNvSpPr/>
            <ns0:nvPr/>
          </ns0:nvSpPr>
          <ns0:spPr>
            <ns1:xfrm>
              <ns1:off x="5689615" y="3086961"/>
              <ns1:ext cx="587700" cy="587700"/>
            </ns1:xfrm>
            <ns1:prstGeom prst="rect">
              <ns1:avLst/>
            </ns1:prstGeom>
            <ns1:solidFill>
              <ns1:schemeClr val="accent2"/>
            </ns1:solidFill>
            <ns1:ln>
              <ns1:noFill/>
            </ns1:ln>
          </ns0:spPr>
          <ns0:txBody>
            <ns1:bodyPr spcFirstLastPara="1" wrap="square" lIns="91425" tIns="91425" rIns="91425" bIns="100575" anchor="ctr" anchorCtr="0">
              <ns1:noAutofit/>
            </ns1:bodyPr>
            <ns1:lstStyle/>
            <ns1:p>
              <ns1:pPr marL="0" marR="0" lvl="0" indent="0" algn="ctr" rtl="0">
                <ns1:lnSpc>
                  <ns1:spcPct val="100000"/>
                </ns1:lnSpc>
                <ns1:spcBef>
                  <ns1:spcPts val="0"/>
                </ns1:spcBef>
                <ns1:spcAft>
                  <ns1:spcPts val="0"/>
                </ns1:spcAft>
                <ns1:buClr>
                  <ns1:srgbClr val="000000"/>
                </ns1:buClr>
                <ns1:buSzPts val="2600"/>
                <ns1:buFont typeface="Arial"/>
                <ns1:buNone/>
              </ns1:pPr>
              <ns1:r>
                <ns1:rPr lang="ru-RU" sz="2600" b="0" i="0" u="none" strike="noStrike" cap="none">
                  <ns1:solidFill>
                    <ns1:schemeClr val="lt1"/>
                  </ns1:solidFill>
                  <ns1:latin typeface="Arial"/>
                  <ns1:ea typeface="Arial"/>
                  <ns1:cs typeface="Arial"/>
                  <ns1:sym typeface="Arial"/>
                </ns1:rPr>
                <ns1:t>07</ns1:t>
              </ns1:r>
              <ns1:endParaRPr sz="2600" b="0" i="0" u="none" strike="noStrike" cap="none">
                <ns1:solidFill>
                  <ns1:schemeClr val="lt1"/>
                </ns1:solidFill>
                <ns1:latin typeface="Arial"/>
                <ns1:ea typeface="Arial"/>
                <ns1:cs typeface="Arial"/>
                <ns1:sym typeface="Arial"/>
              </ns1:endParaRPr>
            </ns1:p>
          </ns0:txBody>
        </ns0:sp>
        <ns0:sp>
          <ns0:nvSpPr>
            <ns0:cNvPr id="2388" name="Google Shape;2388;p1"/>
            <ns0:cNvSpPr/>
            <ns0:nvPr/>
          </ns0:nvSpPr>
          <ns0:spPr>
            <ns1:xfrm>
              <ns1:off x="5142250" y="3351561"/>
              <ns1:ext cx="58500" cy="58500"/>
            </ns1:xfrm>
            <ns1:prstGeom prst="rect">
              <ns1:avLst/>
            </ns1:prstGeom>
            <ns1:solidFill>
              <ns1:schemeClr val="accent4"/>
            </ns1:solidFill>
            <ns1:ln>
              <ns1:noFill/>
            </ns1:ln>
          </ns0:spPr>
          <ns0:txBody>
            <ns1:bodyPr spcFirstLastPara="1" wrap="square" lIns="91425" tIns="91425" rIns="91425" bIns="91425" anchor="ctr" anchorCtr="0">
              <ns1:noAutofit/>
            </ns1:bodyPr>
            <ns1:lstStyle/>
            <ns1:p>
              <ns1:pPr marL="0" marR="0" lvl="0" indent="0" algn="l" rtl="0">
                <ns1:lnSpc>
                  <ns1:spcPct val="100000"/>
                </ns1:lnSpc>
                <ns1:spcBef>
                  <ns1:spcPts val="0"/>
                </ns1:spcBef>
                <ns1:spcAft>
                  <ns1:spcPts val="0"/>
                </ns1:spcAft>
                <ns1:buClr>
                  <ns1:srgbClr val="000000"/>
                </ns1:buClr>
                <ns1:buSzPts val="1400"/>
                <ns1:buFont typeface="Arial"/>
                <ns1:buNone/>
              </ns1:pPr>
              <ns1:endParaRPr sz="1400" b="0" i="0" u="none" strike="noStrike" cap="none">
                <ns1:solidFill>
                  <ns1:srgbClr val="000000"/>
                </ns1:solidFill>
                <ns1:latin typeface="Arial"/>
                <ns1:ea typeface="Arial"/>
                <ns1:cs typeface="Arial"/>
                <ns1:sym typeface="Arial"/>
              </ns1:endParaRPr>
            </ns1:p>
          </ns0:txBody>
        </ns0:sp>
        <ns0:cxnSp>
          <ns0:nvCxnSpPr>
            <ns0:cNvPr id="2389" name="Google Shape;2389;p1"/>
            <ns0:cNvCxnSpPr>
              <ns1:stCxn id="2388" idx="3"/>
              <ns1:endCxn id="2387" idx="1"/>
            </ns0:cNvCxnSpPr>
            <ns0:nvPr/>
          </ns0:nvCxnSpPr>
          <ns0:spPr>
            <ns1:xfrm>
              <ns1:off x="5200750" y="3380811"/>
              <ns1:ext cx="489000" cy="0"/>
            </ns1:xfrm>
            <ns1:prstGeom prst="straightConnector1">
              <ns1:avLst/>
            </ns1:prstGeom>
            <ns1:noFill/>
            <ns1:ln w="9525" cap="flat" cmpd="sng">
              <ns1:solidFill>
                <ns1:schemeClr val="accent4"/>
              </ns1:solidFill>
              <ns1:prstDash val="solid"/>
              <ns1:round/>
              <ns1:headEnd type="none" w="sm" len="sm"/>
              <ns1:tailEnd type="none" w="sm" len="sm"/>
            </ns1:ln>
          </ns0:spPr>
        </ns0:cxnSp>
      </ns0:grpSp>
      <ns0:cxnSp>
        <ns0:nvCxnSpPr>
          <ns0:cNvPr id="2390" name="Google Shape;2390;p1"/>
          <ns0:cNvCxnSpPr/>
          <ns0:nvPr/>
        </ns0:nvCxnSpPr>
        <ns0:spPr>
          <ns1:xfrm>
            <ns1:off x="235743" y="495776"/>
            <ns1:ext cx="8679600" cy="0"/>
          </ns1:xfrm>
          <ns1:prstGeom prst="straightConnector1">
            <ns1:avLst/>
          </ns1:prstGeom>
          <ns1:noFill/>
          <ns1:ln w="19050" cap="flat" cmpd="sng">
            <ns1:solidFill>
              <ns1:srgbClr val="166CA3"/>
            </ns1:solidFill>
            <ns1:prstDash val="solid"/>
            <ns1:round/>
            <ns1:headEnd type="none" w="sm" len="sm"/>
            <ns1:tailEnd type="none" w="sm" len="sm"/>
          </ns1:ln>
        </ns0:spPr>
      </ns0:cxnSp>
      <ns0:sp>
        <ns0:nvSpPr>
          <ns0:cNvPr id="2391" name="Google Shape;2391;p1"/>
          <ns0:cNvSpPr/>
          <ns0:nvPr/>
        </ns0:nvSpPr>
        <ns0:spPr>
          <ns1:xfrm>
            <ns1:off x="139684" y="51833"/>
            <ns1:ext cx="8848800" cy="415500"/>
          </ns1:xfrm>
          <ns1:prstGeom prst="rect">
            <ns1:avLst/>
          </ns1:prstGeom>
          <ns1:noFill/>
          <ns1:ln>
            <ns1:noFill/>
          </ns1:ln>
        </ns0:spPr>
        <ns0:txBody>
          <ns1:bodyPr spcFirstLastPara="1" wrap="square" lIns="91425" tIns="45700" rIns="91425" bIns="45700" anchor="t" anchorCtr="0">
            <ns1:noAutofit/>
          </ns1:bodyPr>
          <ns1:lstStyle/>
          <ns1:p>
            <ns1:pPr marL="0" marR="0" lvl="0" indent="0" algn="ctr" rtl="0">
              <ns1:lnSpc>
                <ns1:spcPct val="100000"/>
              </ns1:lnSpc>
              <ns1:spcBef>
                <ns1:spcPts val="0"/>
              </ns1:spcBef>
              <ns1:spcAft>
                <ns1:spcPts val="0"/>
              </ns1:spcAft>
              <ns1:buNone/>
            </ns1:pPr>
            <ns1:r>
              <ns1:rPr lang="ru-RU" sz="2100" b="1" i="0" u="none" strike="noStrike" cap="none">
                <ns1:solidFill>
                  <ns1:srgbClr val="0867BA"/>
                </ns1:solidFill>
                <ns1:latin typeface="Arial"/>
                <ns1:ea typeface="Arial"/>
                <ns1:cs typeface="Arial"/>
                <ns1:sym typeface="Arial"/>
              </ns1:rPr>
              <ns1:t>ҚЖМ БОЙЫНША НЕГІЗГІ СҰРАҚТАР</ns1:t>
            </ns1:r>
            <ns1:endParaRPr/>
          </ns1:p>
        </ns0:txBody>
      </ns0:sp>
    </ns0:spTree>
  </ns0:cSld>
  <ns0:clrMapOvr>
    <ns1:masterClrMapping/>
  </ns0:clrMapOvr>
</ns0:sld>
</file>

<file path=ppt/slides/slide20.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79" name="Рисунок 178">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pic>
        <ns0:nvPicPr>
          <ns0:cNvPr id="178" name="Picture 7"/>
          <ns0:cNvPicPr>
            <ns1:picLocks noChangeAspect="1" noChangeArrowheads="1"/>
          </ns0:cNvPicPr>
          <ns0:nvPr/>
        </ns0:nvPicPr>
        <ns0:blipFill>
          <ns1:blip r:embed="rId3">
            <ns1:extLst>
              <ns1:ext uri="{28A0092B-C50C-407E-A947-70E740481C1C}">
                <ns4:useLocalDpi val="0"/>
              </ns1:ext>
            </ns1:extLst>
          </ns1:blip>
          <ns1:srcRect/>
          <ns1:stretch>
            <ns1:fillRect/>
          </ns1:stretch>
        </ns0:blipFill>
        <ns0:spPr bwMode="auto">
          <ns1:xfrm>
            <ns1:off x="5768935" y="1576828"/>
            <ns1:ext cx="2422107" cy="2422107"/>
          </ns1:xfrm>
          <ns1:prstGeom prst="ellipse">
            <ns1:avLst/>
          </ns1:prstGeom>
          <ns1:noFill/>
          <ns1:ln>
            <ns1:noFill/>
          </ns1:ln>
          <ns1:effectLst/>
          <ns1:extLst>
            <ns1:ext uri="{909E8E84-426E-40DD-AFC4-6F175D3DCCD1}">
              <ns4:hiddenFill>
                <ns1:solidFill>
                  <ns1:schemeClr val="accent1"/>
                </ns1:solidFill>
              </ns4:hiddenFill>
            </ns1:ext>
            <ns1:ext uri="{91240B29-F687-4F45-9708-019B960494DF}">
              <ns4:hiddenLine w="9525">
                <ns1:solidFill>
                  <ns1:schemeClr val="tx1"/>
                </ns1:solidFill>
                <ns1:miter lim="800000"/>
                <ns1:headEnd/>
                <ns1:tailEnd/>
              </ns4:hiddenLine>
            </ns1:ext>
            <ns1:ext uri="{AF507438-7753-43E0-B8FC-AC1667EBCBE1}">
              <ns4:hiddenEffects>
                <ns1:effectLst>
                  <ns1:outerShdw dist="35921" dir="2700000" algn="ctr" rotWithShape="0">
                    <ns1:schemeClr val="bg2"/>
                  </ns1:outerShdw>
                </ns1:effectLst>
              </ns4:hiddenEffects>
            </ns1:ext>
          </ns1:extLst>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33164" y="40628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55585" y="67735"/>
            <ns1:ext cx="8657235" cy="338554"/>
          </ns1:xfrm>
          <ns1:prstGeom prst="rect">
            <ns1:avLst/>
          </ns1:prstGeom>
        </ns0:spPr>
        <ns0:txBody>
          <ns1:bodyPr wrap="square">
            <ns1:spAutoFit/>
          </ns1:bodyPr>
          <ns1:lstStyle/>
          <ns1:p>
            <ns1:pPr algn="ctr"/>
            <ns1:r>
              <ns1:rPr lang="ru-RU" sz="1600" b="1" dirty="0">
                <ns1:solidFill>
                  <ns1:schemeClr val="tx2">
                    <ns1:lumMod val="75000"/>
                    <ns1:lumOff val="25000"/>
                  </ns1:schemeClr>
                </ns1:solidFill>
                <ns1:latin typeface="Bahnschrift SemiBold" panose="020B0502040204020203" pitchFamily="34" charset="0"/>
                <ns1:ea typeface="Calibri" panose="020F0502020204030204" pitchFamily="34" charset="0"/>
              </ns1:rPr>
              <ns1:t>ҚШҚ БЕЛСЕНДІРУДІ ӘДІСТЕМЕЛІК ҚАМТАМАСЫЗ ЕТУДІҢ ЗАМАНАУИ СТРАТЕГИЯЛАРЫ</ns1:t>
            </ns1:r>
            <ns1:endParaRPr lang="ru-RU" sz="1600" dirty="0">
              <ns1:solidFill>
                <ns1:schemeClr val="tx2">
                  <ns1:lumMod val="75000"/>
                  <ns1:lumOff val="25000"/>
                </ns1:schemeClr>
              </ns1:solidFill>
              <ns1:latin typeface="Bahnschrift SemiBold" panose="020B0502040204020203" pitchFamily="34" charset="0"/>
            </ns1:endParaRPr>
          </ns1:p>
        </ns0:txBody>
      </ns0:sp>
      <ns0:sp>
        <ns0:nvSpPr>
          <ns0:cNvPr id="2" name="Прямоугольник 1"/>
          <ns0:cNvSpPr/>
          <ns0:nvPr/>
        </ns0:nvSpPr>
        <ns0:spPr>
          <ns1:xfrm>
            <ns1:off x="218615" y="1512822"/>
            <ns1:ext cx="4572000" cy="2246769"/>
          </ns1:xfrm>
          <ns1:prstGeom prst="rect">
            <ns1:avLst/>
          </ns1:prstGeom>
        </ns0:spPr>
        <ns0:txBody>
          <ns1:bodyPr>
            <ns1:spAutoFit/>
          </ns1:bodyPr>
          <ns1:lstStyle/>
          <ns1:p>
            <ns1:pPr algn="just"/>
            <ns1:r>
              <ns1:rPr lang="ru-RU" sz="2000" dirty="0">
                <ns1:latin typeface="Bahnschrift" panose="020B0502040204020203" pitchFamily="34" charset="0"/>
              </ns1:rPr>
              <ns1:t>ЖБМ жоспарлау және жүзеге асыру – бұл </ns1:t>
            </ns1:r>
            <ns1:r>
              <ns1:rPr lang="ru-RU" sz="2000" b="1" dirty="0">
                <ns1:latin typeface="Bahnschrift" panose="020B0502040204020203" pitchFamily="34" charset="0"/>
              </ns1:rPr>
              <ns1:t>циклдік модель</ns1:t>
            </ns1:r>
            <ns1:r>
              <ns1:rPr lang="ru-RU" sz="2000" dirty="0">
                <ns1:latin typeface="Bahnschrift" panose="020B0502040204020203" pitchFamily="34" charset="0"/>
              </ns1:rPr>
              <ns1:t>, </ns1:t>
            </ns1:r>
            <ns1:r>
              <ns1:rPr lang="ru-RU" sz="2000" dirty="0" smtClean="0">
                <ns1:latin typeface="Bahnschrift" panose="020B0502040204020203" pitchFamily="34" charset="0"/>
              </ns1:rPr>
              <ns1:t>қайда </ns1:t>
            </ns1:r>
            <ns1:r>
              <ns1:rPr lang="ru-RU" sz="2000" dirty="0">
                <ns1:latin typeface="Bahnschrift" panose="020B0502040204020203" pitchFamily="34" charset="0"/>
              </ns1:rPr>
              <ns1:t>әрбір жаңа цикл кері қайтарылады </ns1:t>
            </ns1:r>
            <ns1:r>
              <ns1:rPr lang="ru-RU" sz="2000" dirty="0" smtClean="0">
                <ns1:latin typeface="Bahnschrift" panose="020B0502040204020203" pitchFamily="34" charset="0"/>
              </ns1:rPr>
              <ns1:t>оң және теріс нәтижелерден кейін </ns1:t>
            </ns1:r>
            <ns1:r>
              <ns1:rPr lang="ru-RU" sz="2000" dirty="0">
                <ns1:latin typeface="Bahnschrift" panose="020B0502040204020203" pitchFamily="34" charset="0"/>
              </ns1:rPr>
              <ns1:t>қабылдаудың </ns1:t>
            </ns1:r>
            <ns1:r>
              <ns1:rPr lang="ru-RU" sz="2000" dirty="0" smtClean="0">
                <ns1:latin typeface="Bahnschrift" panose="020B0502040204020203" pitchFamily="34" charset="0"/>
              </ns1:rPr>
              <ns1:t>басқарушылық </ns1:t>
            </ns1:r>
            <ns1:r>
              <ns1:rPr lang="ru-RU" sz="2000" dirty="0">
                <ns1:latin typeface="Bahnschrift" panose="020B0502040204020203" pitchFamily="34" charset="0"/>
              </ns1:rPr>
              <ns1:t>алдыңғы кезеңдегі шешімдер</ns1:t>
            </ns1:r>
          </ns1:p>
        </ns0:txBody>
      </ns0:sp>
      <ns0:sp>
        <ns0:nvSpPr>
          <ns0:cNvPr id="8" name="Google Shape;136;p27"/>
          <ns0:cNvSpPr/>
          <ns0:nvPr/>
        </ns0:nvSpPr>
        <ns0:spPr>
          <ns1:xfrm>
            <ns1:off x="5429523" y="1252937"/>
            <ns1:ext cx="3051482" cy="3051482"/>
          </ns1:xfrm>
          <ns1:prstGeom prst="ellipse">
            <ns1:avLst/>
          </ns1:prstGeom>
          <ns1:noFill/>
          <ns1:ln w="19050" cap="flat" cmpd="sng">
            <ns1:solidFill>
              <ns1:schemeClr val="dk1"/>
            </ns1:solidFill>
            <ns1:prstDash val="dot"/>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 name="Google Shape;137;p27"/>
          <ns0:cNvSpPr/>
          <ns0:nvPr/>
        </ns0:nvSpPr>
        <ns0:spPr>
          <ns1:xfrm>
            <ns1:off x="5606239" y="3581239"/>
            <ns1:ext cx="691949" cy="691949"/>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 name="Google Shape;138;p27"/>
          <ns0:cNvSpPr/>
          <ns0:nvPr/>
        </ns0:nvSpPr>
        <ns0:spPr>
          <ns1:xfrm>
            <ns1:off x="5606236" y="1284267"/>
            <ns1:ext cx="691949" cy="691949"/>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 name="Google Shape;139;p27"/>
          <ns0:cNvSpPr/>
          <ns0:nvPr/>
        </ns0:nvSpPr>
        <ns0:spPr>
          <ns1:xfrm>
            <ns1:off x="5075368" y="2432760"/>
            <ns1:ext cx="691949" cy="691949"/>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 name="Google Shape;141;p27"/>
          <ns0:cNvSpPr/>
          <ns0:nvPr/>
        </ns0:nvSpPr>
        <ns0:spPr>
          <ns1:xfrm flipH="1">
            <ns1:off x="7590001" y="3581239"/>
            <ns1:ext cx="691949" cy="691949"/>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 name="Google Shape;142;p27"/>
          <ns0:cNvSpPr/>
          <ns0:nvPr/>
        </ns0:nvSpPr>
        <ns0:spPr>
          <ns1:xfrm flipH="1">
            <ns1:off x="7590004" y="1284267"/>
            <ns1:ext cx="691949" cy="691949"/>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 name="Google Shape;143;p27"/>
          <ns0:cNvSpPr/>
          <ns0:nvPr/>
        </ns0:nvSpPr>
        <ns0:spPr>
          <ns1:xfrm flipH="1">
            <ns1:off x="8120872" y="2432760"/>
            <ns1:ext cx="691949" cy="691949"/>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19" name="Google Shape;171;p27"/>
          <ns0:cNvGrpSpPr/>
          <ns0:nvPr/>
        </ns0:nvGrpSpPr>
        <ns0:grpSpPr>
          <ns1:xfrm>
            <ns1:off x="5727033" y="1392978"/>
            <ns1:ext cx="473889" cy="473889"/>
            <ns1:chOff x="7038163" y="2248050"/>
            <ns1:chExt cx="348200" cy="348225"/>
          </ns1:xfrm>
        </ns0:grpSpPr>
        <ns0:sp>
          <ns0:nvSpPr>
            <ns0:cNvPr id="67" name="Google Shape;172;p27"/>
            <ns0:cNvSpPr/>
            <ns0:nvPr/>
          </ns0:nvSpPr>
          <ns0:spPr>
            <ns1:xfrm>
              <ns1:off x="7212638" y="2457250"/>
              <ns1:ext cx="126425" cy="60875"/>
            </ns1:xfrm>
            <ns1:custGeom>
              <ns1:avLst/>
              <ns1:gdLst/>
              <ns1:ahLst/>
              <ns1:cxnLst/>
              <ns1:rect l="l" t="t" r="r" b="b"/>
              <ns1:pathLst>
                <ns1:path w="5057" h="2435" extrusionOk="0">
                  <ns1:moveTo>
                    <ns1:pt x="1244" y="1"/>
                  </ns1:moveTo>
                  <ns1:cubicBezTo>
                    <ns1:pt x="1179" y="1"/>
                    <ns1:pt x="1113" y="22"/>
                    <ns1:pt x="1055" y="70"/>
                  </ns1:cubicBezTo>
                  <ns1:lnTo>
                    <ns1:pt x="94" y="1032"/>
                  </ns1:lnTo>
                  <ns1:cubicBezTo>
                    <ns1:pt x="1" y="1125"/>
                    <ns1:pt x="1" y="1311"/>
                    <ns1:pt x="94" y="1404"/>
                  </ns1:cubicBezTo>
                  <ns1:lnTo>
                    <ns1:pt x="1055" y="2365"/>
                  </ns1:lnTo>
                  <ns1:cubicBezTo>
                    <ns1:pt x="1113" y="2414"/>
                    <ns1:pt x="1179" y="2435"/>
                    <ns1:pt x="1244" y="2435"/>
                  </ns1:cubicBezTo>
                  <ns1:cubicBezTo>
                    <ns1:pt x="1388" y="2435"/>
                    <ns1:pt x="1521" y="2329"/>
                    <ns1:pt x="1521" y="2179"/>
                  </ns1:cubicBezTo>
                  <ns1:lnTo>
                    <ns1:pt x="1521" y="2086"/>
                  </ns1:lnTo>
                  <ns1:lnTo>
                    <ns1:pt x="4095" y="2086"/>
                  </ns1:lnTo>
                  <ns1:lnTo>
                    <ns1:pt x="5057" y="411"/>
                  </ns1:lnTo>
                  <ns1:lnTo>
                    <ns1:pt x="1521" y="411"/>
                  </ns1:lnTo>
                  <ns1:lnTo>
                    <ns1:pt x="1521" y="256"/>
                  </ns1:lnTo>
                  <ns1:cubicBezTo>
                    <ns1:pt x="1521" y="106"/>
                    <ns1:pt x="1388" y="1"/>
                    <ns1:pt x="1244" y="1"/>
                  </ns1:cubicBez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8" name="Google Shape;173;p27"/>
            <ns0:cNvSpPr/>
            <ns0:nvPr/>
          </ns0:nvSpPr>
          <ns0:spPr>
            <ns1:xfrm>
              <ns1:off x="7266138" y="2404700"/>
              <ns1:ext cx="72925" cy="62850"/>
            </ns1:xfrm>
            <ns1:custGeom>
              <ns1:avLst/>
              <ns1:gdLst/>
              <ns1:ahLst/>
              <ns1:cxnLst/>
              <ns1:rect l="l" t="t" r="r" b="b"/>
              <ns1:pathLst>
                <ns1:path w="2917" h="2514" extrusionOk="0">
                  <ns1:moveTo>
                    <ns1:pt x="1459" y="1"/>
                  </ns1:moveTo>
                  <ns1:lnTo>
                    <ns1:pt x="1" y="838"/>
                  </ns1:lnTo>
                  <ns1:lnTo>
                    <ns1:pt x="963" y="2513"/>
                  </ns1:lnTo>
                  <ns1:lnTo>
                    <ns1:pt x="2917" y="2513"/>
                  </ns1:lnTo>
                  <ns1:lnTo>
                    <ns1:pt x="1459" y="1"/>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9" name="Google Shape;174;p27"/>
            <ns0:cNvSpPr/>
            <ns0:nvPr/>
          </ns0:nvSpPr>
          <ns0:spPr>
            <ns1:xfrm>
              <ns1:off x="7188588" y="2289925"/>
              <ns1:ext cx="92750" cy="99450"/>
            </ns1:xfrm>
            <ns1:custGeom>
              <ns1:avLst/>
              <ns1:gdLst/>
              <ns1:ahLst/>
              <ns1:cxnLst/>
              <ns1:rect l="l" t="t" r="r" b="b"/>
              <ns1:pathLst>
                <ns1:path w="3710" h="3978" extrusionOk="0">
                  <ns1:moveTo>
                    <ns1:pt x="1" y="1"/>
                  </ns1:moveTo>
                  <ns1:lnTo>
                    <ns1:pt x="1769" y="3041"/>
                  </ns1:lnTo>
                  <ns1:lnTo>
                    <ns1:pt x="1645" y="3134"/>
                  </ns1:lnTo>
                  <ns1:cubicBezTo>
                    <ns1:pt x="1428" y="3227"/>
                    <ns1:pt x="1459" y="3568"/>
                    <ns1:pt x="1707" y="3630"/>
                  </ns1:cubicBezTo>
                  <ns1:lnTo>
                    <ns1:pt x="3010" y="3971"/>
                  </ns1:lnTo>
                  <ns1:cubicBezTo>
                    <ns1:pt x="3026" y="3975"/>
                    <ns1:pt x="3043" y="3977"/>
                    <ns1:pt x="3060" y="3977"/>
                  </ns1:cubicBezTo>
                  <ns1:cubicBezTo>
                    <ns1:pt x="3173" y="3977"/>
                    <ns1:pt x="3293" y="3893"/>
                    <ns1:pt x="3320" y="3785"/>
                  </ns1:cubicBezTo>
                  <ns1:lnTo>
                    <ns1:pt x="3661" y="2482"/>
                  </ns1:lnTo>
                  <ns1:cubicBezTo>
                    <ns1:pt x="3710" y="2289"/>
                    <ns1:pt x="3588" y="2133"/>
                    <ns1:pt x="3429" y="2133"/>
                  </ns1:cubicBezTo>
                  <ns1:cubicBezTo>
                    <ns1:pt x="3384" y="2133"/>
                    <ns1:pt x="3337" y="2145"/>
                    <ns1:pt x="3289" y="2172"/>
                  </ns1:cubicBezTo>
                  <ns1:lnTo>
                    <ns1:pt x="3196" y="2234"/>
                  </ns1:lnTo>
                  <ns1:lnTo>
                    <ns1:pt x="1924" y="1"/>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0" name="Google Shape;175;p27"/>
            <ns0:cNvSpPr/>
            <ns0:nvPr/>
          </ns0:nvSpPr>
          <ns0:spPr>
            <ns1:xfrm>
              <ns1:off x="7152163" y="2289925"/>
              <ns1:ext cx="75225" cy="83000"/>
            </ns1:xfrm>
            <ns1:custGeom>
              <ns1:avLst/>
              <ns1:gdLst/>
              <ns1:ahLst/>
              <ns1:cxnLst/>
              <ns1:rect l="l" t="t" r="r" b="b"/>
              <ns1:pathLst>
                <ns1:path w="3009" h="3320" extrusionOk="0">
                  <ns1:moveTo>
                    <ns1:pt x="2420" y="1645"/>
                  </ns1:moveTo>
                  <ns1:lnTo>
                    <ns1:pt x="2417" y="1650"/>
                  </ns1:lnTo>
                  <ns1:lnTo>
                    <ns1:pt x="3009" y="2669"/>
                  </ns1:lnTo>
                  <ns1:lnTo>
                    <ns1:pt x="3009" y="2669"/>
                  </ns1:lnTo>
                  <ns1:lnTo>
                    <ns1:pt x="2420" y="1645"/>
                  </ns1:lnTo>
                  <ns1:close/>
                  <ns1:moveTo>
                    <ns1:pt x="1458" y="1"/>
                  </ns1:moveTo>
                  <ns1:lnTo>
                    <ns1:pt x="0" y="2513"/>
                  </ns1:lnTo>
                  <ns1:lnTo>
                    <ns1:pt x="1458" y="3320"/>
                  </ns1:lnTo>
                  <ns1:lnTo>
                    <ns1:pt x="2417" y="1650"/>
                  </ns1:lnTo>
                  <ns1:lnTo>
                    <ns1:pt x="1458" y="1"/>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1" name="Google Shape;176;p27"/>
            <ns0:cNvSpPr/>
            <ns0:nvPr/>
          </ns0:nvSpPr>
          <ns0:spPr>
            <ns1:xfrm>
              <ns1:off x="7085463" y="2388700"/>
              <ns1:ext cx="81950" cy="119950"/>
            </ns1:xfrm>
            <ns1:custGeom>
              <ns1:avLst/>
              <ns1:gdLst/>
              <ns1:ahLst/>
              <ns1:cxnLst/>
              <ns1:rect l="l" t="t" r="r" b="b"/>
              <ns1:pathLst>
                <ns1:path w="3278" h="4798" extrusionOk="0">
                  <ns1:moveTo>
                    <ns1:pt x="2642" y="1"/>
                  </ns1:moveTo>
                  <ns1:cubicBezTo>
                    <ns1:pt x="2610" y="1"/>
                    <ns1:pt x="2577" y="7"/>
                    <ns1:pt x="2544" y="20"/>
                  </ns1:cubicBezTo>
                  <ns1:lnTo>
                    <ns1:pt x="1272" y="362"/>
                  </ns1:lnTo>
                  <ns1:cubicBezTo>
                    <ns1:pt x="1024" y="424"/>
                    <ns1:pt x="993" y="734"/>
                    <ns1:pt x="1179" y="858"/>
                  </ns1:cubicBezTo>
                  <ns1:lnTo>
                    <ns1:pt x="1272" y="920"/>
                  </ns1:lnTo>
                  <ns1:lnTo>
                    <ns1:pt x="0" y="3122"/>
                  </ns1:lnTo>
                  <ns1:lnTo>
                    <ns1:pt x="962" y="4797"/>
                  </ns1:lnTo>
                  <ns1:lnTo>
                    <ns1:pt x="2730" y="1726"/>
                  </ns1:lnTo>
                  <ns1:lnTo>
                    <ns1:pt x="2854" y="1819"/>
                  </ns1:lnTo>
                  <ns1:cubicBezTo>
                    <ns1:pt x="2888" y="1836"/>
                    <ns1:pt x="2924" y="1844"/>
                    <ns1:pt x="2959" y="1844"/>
                  </ns1:cubicBezTo>
                  <ns1:cubicBezTo>
                    <ns1:pt x="3120" y="1844"/>
                    <ns1:pt x="3277" y="1687"/>
                    <ns1:pt x="3226" y="1509"/>
                  </ns1:cubicBezTo>
                  <ns1:lnTo>
                    <ns1:pt x="2885" y="206"/>
                  </ns1:lnTo>
                  <ns1:cubicBezTo>
                    <ns1:pt x="2861" y="85"/>
                    <ns1:pt x="2760" y="1"/>
                    <ns1:pt x="2642" y="1"/>
                  </ns1:cubicBez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2" name="Google Shape;177;p27"/>
            <ns0:cNvSpPr/>
            <ns0:nvPr/>
          </ns0:nvSpPr>
          <ns0:spPr>
            <ns1:xfrm>
              <ns1:off x="7109513" y="2441925"/>
              <ns1:ext cx="72125" cy="66725"/>
            </ns1:xfrm>
            <ns1:custGeom>
              <ns1:avLst/>
              <ns1:gdLst/>
              <ns1:ahLst/>
              <ns1:cxnLst/>
              <ns1:rect l="l" t="t" r="r" b="b"/>
              <ns1:pathLst>
                <ns1:path w="2885" h="2669" extrusionOk="0">
                  <ns1:moveTo>
                    <ns1:pt x="1551" y="1"/>
                  </ns1:moveTo>
                  <ns1:lnTo>
                    <ns1:pt x="962" y="993"/>
                  </ns1:lnTo>
                  <ns1:lnTo>
                    <ns1:pt x="974" y="993"/>
                  </ns1:lnTo>
                  <ns1:lnTo>
                    <ns1:pt x="1551" y="1"/>
                  </ns1:lnTo>
                  <ns1:close/>
                  <ns1:moveTo>
                    <ns1:pt x="974" y="993"/>
                  </ns1:moveTo>
                  <ns1:lnTo>
                    <ns1:pt x="0" y="2668"/>
                  </ns1:lnTo>
                  <ns1:lnTo>
                    <ns1:pt x="2885" y="2668"/>
                  </ns1:lnTo>
                  <ns1:lnTo>
                    <ns1:pt x="2885" y="993"/>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3" name="Google Shape;178;p27"/>
            <ns0:cNvSpPr/>
            <ns0:nvPr/>
          </ns0:nvSpPr>
          <ns0:spPr>
            <ns1:xfrm>
              <ns1:off x="7194038" y="2248050"/>
              <ns1:ext cx="33875" cy="13250"/>
            </ns1:xfrm>
            <ns1:custGeom>
              <ns1:avLst/>
              <ns1:gdLst/>
              <ns1:ahLst/>
              <ns1:cxnLst/>
              <ns1:rect l="l" t="t" r="r" b="b"/>
              <ns1:pathLst>
                <ns1:path w="1355" h="530" extrusionOk="0">
                  <ns1:moveTo>
                    <ns1:pt x="248" y="1"/>
                  </ns1:moveTo>
                  <ns1:cubicBezTo>
                    <ns1:pt x="93" y="1"/>
                    <ns1:pt x="0" y="125"/>
                    <ns1:pt x="0" y="280"/>
                  </ns1:cubicBezTo>
                  <ns1:cubicBezTo>
                    <ns1:pt x="0" y="435"/>
                    <ns1:pt x="124" y="528"/>
                    <ns1:pt x="279" y="528"/>
                  </ns1:cubicBezTo>
                  <ns1:lnTo>
                    <ns1:pt x="962" y="528"/>
                  </ns1:lnTo>
                  <ns1:cubicBezTo>
                    <ns1:pt x="972" y="529"/>
                    <ns1:pt x="982" y="529"/>
                    <ns1:pt x="991" y="529"/>
                  </ns1:cubicBezTo>
                  <ns1:cubicBezTo>
                    <ns1:pt x="1335" y="529"/>
                    <ns1:pt x="1355" y="1"/>
                    <ns1:pt x="99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4" name="Google Shape;179;p27"/>
            <ns0:cNvSpPr/>
            <ns0:nvPr/>
          </ns0:nvSpPr>
          <ns0:spPr>
            <ns1:xfrm>
              <ns1:off x="7317263" y="2293000"/>
              <ns1:ext cx="24900" cy="21775"/>
            </ns1:xfrm>
            <ns1:custGeom>
              <ns1:avLst/>
              <ns1:gdLst/>
              <ns1:ahLst/>
              <ns1:cxnLst/>
              <ns1:rect l="l" t="t" r="r" b="b"/>
              <ns1:pathLst>
                <ns1:path w="996" h="871" extrusionOk="0">
                  <ns1:moveTo>
                    <ns1:pt x="372" y="0"/>
                  </ns1:moveTo>
                  <ns1:cubicBezTo>
                    <ns1:pt x="171" y="0"/>
                    <ns1:pt x="1" y="279"/>
                    <ns1:pt x="189" y="467"/>
                  </ns1:cubicBezTo>
                  <ns1:cubicBezTo>
                    <ns1:pt x="282" y="560"/>
                    <ns1:pt x="375" y="653"/>
                    <ns1:pt x="468" y="777"/>
                  </ns1:cubicBezTo>
                  <ns1:lnTo>
                    <ns1:pt x="500" y="777"/>
                  </ns1:lnTo>
                  <ns1:cubicBezTo>
                    <ns1:pt x="562" y="840"/>
                    <ns1:pt x="624" y="871"/>
                    <ns1:pt x="717" y="871"/>
                  </ns1:cubicBezTo>
                  <ns1:cubicBezTo>
                    <ns1:pt x="779" y="871"/>
                    <ns1:pt x="841" y="840"/>
                    <ns1:pt x="903" y="777"/>
                  </ns1:cubicBezTo>
                  <ns1:cubicBezTo>
                    <ns1:pt x="996" y="684"/>
                    <ns1:pt x="996" y="498"/>
                    <ns1:pt x="903" y="405"/>
                  </ns1:cubicBezTo>
                  <ns1:cubicBezTo>
                    <ns1:pt x="779" y="281"/>
                    <ns1:pt x="686" y="188"/>
                    <ns1:pt x="562" y="95"/>
                  </ns1:cubicBezTo>
                  <ns1:cubicBezTo>
                    <ns1:pt x="502" y="28"/>
                    <ns1:pt x="435" y="0"/>
                    <ns1:pt x="37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5" name="Google Shape;180;p27"/>
            <ns0:cNvSpPr/>
            <ns0:nvPr/>
          </ns0:nvSpPr>
          <ns0:spPr>
            <ns1:xfrm>
              <ns1:off x="7040488" y="2370450"/>
              <ns1:ext cx="17725" cy="24200"/>
            </ns1:xfrm>
            <ns1:custGeom>
              <ns1:avLst/>
              <ns1:gdLst/>
              <ns1:ahLst/>
              <ns1:cxnLst/>
              <ns1:rect l="l" t="t" r="r" b="b"/>
              <ns1:pathLst>
                <ns1:path w="709" h="968" extrusionOk="0">
                  <ns1:moveTo>
                    <ns1:pt x="384" y="1"/>
                  </ns1:moveTo>
                  <ns1:cubicBezTo>
                    <ns1:pt x="279" y="1"/>
                    <ns1:pt x="173" y="58"/>
                    <ns1:pt x="124" y="192"/>
                  </ns1:cubicBezTo>
                  <ns1:cubicBezTo>
                    <ns1:pt x="93" y="347"/>
                    <ns1:pt x="62" y="502"/>
                    <ns1:pt x="31" y="657"/>
                  </ns1:cubicBezTo>
                  <ns1:cubicBezTo>
                    <ns1:pt x="0" y="781"/>
                    <ns1:pt x="93" y="936"/>
                    <ns1:pt x="248" y="967"/>
                  </ns1:cubicBezTo>
                  <ns1:lnTo>
                    <ns1:pt x="310" y="967"/>
                  </ns1:lnTo>
                  <ns1:cubicBezTo>
                    <ns1:pt x="435" y="967"/>
                    <ns1:pt x="528" y="874"/>
                    <ns1:pt x="559" y="750"/>
                  </ns1:cubicBezTo>
                  <ns1:cubicBezTo>
                    <ns1:pt x="590" y="595"/>
                    <ns1:pt x="621" y="471"/>
                    <ns1:pt x="652" y="347"/>
                  </ns1:cubicBezTo>
                  <ns1:cubicBezTo>
                    <ns1:pt x="708" y="140"/>
                    <ns1:pt x="547" y="1"/>
                    <ns1:pt x="38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6" name="Google Shape;181;p27"/>
            <ns0:cNvSpPr/>
            <ns0:nvPr/>
          </ns0:nvSpPr>
          <ns0:spPr>
            <ns1:xfrm>
              <ns1:off x="7057538" y="2496650"/>
              <ns1:ext cx="21750" cy="23625"/>
            </ns1:xfrm>
            <ns1:custGeom>
              <ns1:avLst/>
              <ns1:gdLst/>
              <ns1:ahLst/>
              <ns1:cxnLst/>
              <ns1:rect l="l" t="t" r="r" b="b"/>
              <ns1:pathLst>
                <ns1:path w="870" h="945" extrusionOk="0">
                  <ns1:moveTo>
                    <ns1:pt x="325" y="0"/>
                  </ns1:moveTo>
                  <ns1:cubicBezTo>
                    <ns1:pt x="276" y="0"/>
                    <ns1:pt x="228" y="14"/>
                    <ns1:pt x="187" y="45"/>
                  </ns1:cubicBezTo>
                  <ns1:cubicBezTo>
                    <ns1:pt x="32" y="107"/>
                    <ns1:pt x="1" y="293"/>
                    <ns1:pt x="63" y="448"/>
                  </ns1:cubicBezTo>
                  <ns1:cubicBezTo>
                    <ns1:pt x="156" y="572"/>
                    <ns1:pt x="218" y="696"/>
                    <ns1:pt x="311" y="821"/>
                  </ns1:cubicBezTo>
                  <ns1:cubicBezTo>
                    <ns1:pt x="373" y="914"/>
                    <ns1:pt x="435" y="945"/>
                    <ns1:pt x="528" y="945"/>
                  </ns1:cubicBezTo>
                  <ns1:cubicBezTo>
                    <ns1:pt x="590" y="945"/>
                    <ns1:pt x="652" y="914"/>
                    <ns1:pt x="683" y="883"/>
                  </ns1:cubicBezTo>
                  <ns1:cubicBezTo>
                    <ns1:pt x="807" y="821"/>
                    <ns1:pt x="869" y="634"/>
                    <ns1:pt x="776" y="510"/>
                  </ns1:cubicBezTo>
                  <ns1:cubicBezTo>
                    <ns1:pt x="683" y="386"/>
                    <ns1:pt x="621" y="262"/>
                    <ns1:pt x="559" y="138"/>
                  </ns1:cubicBezTo>
                  <ns1:cubicBezTo>
                    <ns1:pt x="518" y="55"/>
                    <ns1:pt x="421" y="0"/>
                    <ns1:pt x="32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7" name="Google Shape;182;p27"/>
            <ns0:cNvSpPr/>
            <ns0:nvPr/>
          </ns0:nvSpPr>
          <ns0:spPr>
            <ns1:xfrm>
              <ns1:off x="7041438" y="2457025"/>
              <ns1:ext cx="18450" cy="24275"/>
            </ns1:xfrm>
            <ns1:custGeom>
              <ns1:avLst/>
              <ns1:gdLst/>
              <ns1:ahLst/>
              <ns1:cxnLst/>
              <ns1:rect l="l" t="t" r="r" b="b"/>
              <ns1:pathLst>
                <ns1:path w="738" h="971" extrusionOk="0">
                  <ns1:moveTo>
                    <ns1:pt x="320" y="1"/>
                  </ns1:moveTo>
                  <ns1:cubicBezTo>
                    <ns1:pt x="160" y="1"/>
                    <ns1:pt x="1" y="127"/>
                    <ns1:pt x="55" y="327"/>
                  </ns1:cubicBezTo>
                  <ns1:cubicBezTo>
                    <ns1:pt x="86" y="482"/>
                    <ns1:pt x="148" y="637"/>
                    <ns1:pt x="179" y="761"/>
                  </ns1:cubicBezTo>
                  <ns1:cubicBezTo>
                    <ns1:pt x="210" y="886"/>
                    <ns1:pt x="335" y="948"/>
                    <ns1:pt x="459" y="948"/>
                  </ns1:cubicBezTo>
                  <ns1:cubicBezTo>
                    <ns1:pt x="474" y="963"/>
                    <ns1:pt x="482" y="971"/>
                    <ns1:pt x="490" y="971"/>
                  </ns1:cubicBezTo>
                  <ns1:cubicBezTo>
                    <ns1:pt x="497" y="971"/>
                    <ns1:pt x="505" y="963"/>
                    <ns1:pt x="521" y="948"/>
                  </ns1:cubicBezTo>
                  <ns1:cubicBezTo>
                    <ns1:pt x="676" y="917"/>
                    <ns1:pt x="738" y="761"/>
                    <ns1:pt x="707" y="606"/>
                  </ns1:cubicBezTo>
                  <ns1:lnTo>
                    <ns1:pt x="707" y="575"/>
                  </ns1:lnTo>
                  <ns1:cubicBezTo>
                    <ns1:pt x="676" y="451"/>
                    <ns1:pt x="614" y="327"/>
                    <ns1:pt x="583" y="203"/>
                  </ns1:cubicBezTo>
                  <ns1:cubicBezTo>
                    <ns1:pt x="544" y="63"/>
                    <ns1:pt x="432" y="1"/>
                    <ns1:pt x="32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8" name="Google Shape;183;p27"/>
            <ns0:cNvSpPr/>
            <ns0:nvPr/>
          </ns0:nvSpPr>
          <ns0:spPr>
            <ns1:xfrm>
              <ns1:off x="7038163" y="2413225"/>
              <ns1:ext cx="13200" cy="24850"/>
            </ns1:xfrm>
            <ns1:custGeom>
              <ns1:avLst/>
              <ns1:gdLst/>
              <ns1:ahLst/>
              <ns1:cxnLst/>
              <ns1:rect l="l" t="t" r="r" b="b"/>
              <ns1:pathLst>
                <ns1:path w="528" h="994" extrusionOk="0">
                  <ns1:moveTo>
                    <ns1:pt x="264" y="1"/>
                  </ns1:moveTo>
                  <ns1:cubicBezTo>
                    <ns1:pt x="132" y="1"/>
                    <ns1:pt x="0" y="94"/>
                    <ns1:pt x="0" y="280"/>
                  </ns1:cubicBezTo>
                  <ns1:lnTo>
                    <ns1:pt x="0" y="342"/>
                  </ns1:lnTo>
                  <ns1:lnTo>
                    <ns1:pt x="0" y="745"/>
                  </ns1:lnTo>
                  <ns1:cubicBezTo>
                    <ns1:pt x="0" y="900"/>
                    <ns1:pt x="124" y="994"/>
                    <ns1:pt x="279" y="994"/>
                  </ns1:cubicBezTo>
                  <ns1:cubicBezTo>
                    <ns1:pt x="435" y="963"/>
                    <ns1:pt x="528" y="838"/>
                    <ns1:pt x="528" y="714"/>
                  </ns1:cubicBezTo>
                  <ns1:lnTo>
                    <ns1:pt x="528" y="342"/>
                  </ns1:lnTo>
                  <ns1:lnTo>
                    <ns1:pt x="528" y="280"/>
                  </ns1:lnTo>
                  <ns1:cubicBezTo>
                    <ns1:pt x="528" y="94"/>
                    <ns1:pt x="396" y="1"/>
                    <ns1:pt x="26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9" name="Google Shape;184;p27"/>
            <ns0:cNvSpPr/>
            <ns0:nvPr/>
          </ns0:nvSpPr>
          <ns0:spPr>
            <ns1:xfrm>
              <ns1:off x="7363838" y="2365700"/>
              <ns1:ext cx="19425" cy="24300"/>
            </ns1:xfrm>
            <ns1:custGeom>
              <ns1:avLst/>
              <ns1:gdLst/>
              <ns1:ahLst/>
              <ns1:cxnLst/>
              <ns1:rect l="l" t="t" r="r" b="b"/>
              <ns1:pathLst>
                <ns1:path w="777" h="972" extrusionOk="0">
                  <ns1:moveTo>
                    <ns1:pt x="369" y="0"/>
                  </ns1:moveTo>
                  <ns1:cubicBezTo>
                    <ns1:pt x="190" y="0"/>
                    <ns1:pt x="1" y="157"/>
                    <ns1:pt x="94" y="382"/>
                  </ns1:cubicBezTo>
                  <ns1:cubicBezTo>
                    <ns1:pt x="125" y="506"/>
                    <ns1:pt x="156" y="661"/>
                    <ns1:pt x="187" y="785"/>
                  </ns1:cubicBezTo>
                  <ns1:cubicBezTo>
                    <ns1:pt x="218" y="909"/>
                    <ns1:pt x="343" y="971"/>
                    <ns1:pt x="467" y="971"/>
                  </ns1:cubicBezTo>
                  <ns1:lnTo>
                    <ns1:pt x="560" y="971"/>
                  </ns1:lnTo>
                  <ns1:cubicBezTo>
                    <ns1:pt x="684" y="940"/>
                    <ns1:pt x="777" y="785"/>
                    <ns1:pt x="746" y="661"/>
                  </ns1:cubicBezTo>
                  <ns1:cubicBezTo>
                    <ns1:pt x="715" y="506"/>
                    <ns1:pt x="684" y="351"/>
                    <ns1:pt x="622" y="227"/>
                  </ns1:cubicBezTo>
                  <ns1:cubicBezTo>
                    <ns1:pt x="597" y="67"/>
                    <ns1:pt x="485" y="0"/>
                    <ns1:pt x="36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0" name="Google Shape;185;p27"/>
            <ns0:cNvSpPr/>
            <ns0:nvPr/>
          </ns0:nvSpPr>
          <ns0:spPr>
            <ns1:xfrm>
              <ns1:off x="7282088" y="2267200"/>
              <ns1:ext cx="27500" cy="19650"/>
            </ns1:xfrm>
            <ns1:custGeom>
              <ns1:avLst/>
              <ns1:gdLst/>
              <ns1:ahLst/>
              <ns1:cxnLst/>
              <ns1:rect l="l" t="t" r="r" b="b"/>
              <ns1:pathLst>
                <ns1:path w="1100" h="786" extrusionOk="0">
                  <ns1:moveTo>
                    <ns1:pt x="402" y="0"/>
                  </ns1:moveTo>
                  <ns1:cubicBezTo>
                    <ns1:pt x="159" y="0"/>
                    <ns1:pt x="0" y="375"/>
                    <ns1:pt x="262" y="507"/>
                  </ns1:cubicBezTo>
                  <ns1:lnTo>
                    <ns1:pt x="262" y="538"/>
                  </ns1:lnTo>
                  <ns1:cubicBezTo>
                    <ns1:pt x="387" y="600"/>
                    <ns1:pt x="511" y="662"/>
                    <ns1:pt x="635" y="755"/>
                  </ns1:cubicBezTo>
                  <ns1:cubicBezTo>
                    <ns1:pt x="666" y="786"/>
                    <ns1:pt x="728" y="786"/>
                    <ns1:pt x="790" y="786"/>
                  </ns1:cubicBezTo>
                  <ns1:cubicBezTo>
                    <ns1:pt x="883" y="786"/>
                    <ns1:pt x="945" y="724"/>
                    <ns1:pt x="1007" y="662"/>
                  </ns1:cubicBezTo>
                  <ns1:cubicBezTo>
                    <ns1:pt x="1100" y="538"/>
                    <ns1:pt x="1069" y="352"/>
                    <ns1:pt x="914" y="259"/>
                  </ns1:cubicBezTo>
                  <ns1:cubicBezTo>
                    <ns1:pt x="790" y="196"/>
                    <ns1:pt x="666" y="103"/>
                    <ns1:pt x="542" y="41"/>
                  </ns1:cubicBezTo>
                  <ns1:cubicBezTo>
                    <ns1:pt x="494" y="13"/>
                    <ns1:pt x="447" y="0"/>
                    <ns1:pt x="40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1" name="Google Shape;186;p27"/>
            <ns0:cNvSpPr/>
            <ns0:nvPr/>
          </ns0:nvSpPr>
          <ns0:spPr>
            <ns1:xfrm>
              <ns1:off x="7111838" y="2269475"/>
              <ns1:ext cx="26675" cy="19700"/>
            </ns1:xfrm>
            <ns1:custGeom>
              <ns1:avLst/>
              <ns1:gdLst/>
              <ns1:ahLst/>
              <ns1:cxnLst/>
              <ns1:rect l="l" t="t" r="r" b="b"/>
              <ns1:pathLst>
                <ns1:path w="1067" h="788" extrusionOk="0">
                  <ns1:moveTo>
                    <ns1:pt x="683" y="0"/>
                  </ns1:moveTo>
                  <ns1:cubicBezTo>
                    <ns1:pt x="635" y="0"/>
                    <ns1:pt x="583" y="13"/>
                    <ns1:pt x="527" y="43"/>
                  </ns1:cubicBezTo>
                  <ns1:cubicBezTo>
                    <ns1:pt x="403" y="105"/>
                    <ns1:pt x="279" y="199"/>
                    <ns1:pt x="155" y="292"/>
                  </ns1:cubicBezTo>
                  <ns1:cubicBezTo>
                    <ns1:pt x="31" y="354"/>
                    <ns1:pt x="0" y="540"/>
                    <ns1:pt x="93" y="664"/>
                  </ns1:cubicBezTo>
                  <ns1:cubicBezTo>
                    <ns1:pt x="124" y="757"/>
                    <ns1:pt x="217" y="788"/>
                    <ns1:pt x="310" y="788"/>
                  </ns1:cubicBezTo>
                  <ns1:cubicBezTo>
                    <ns1:pt x="372" y="788"/>
                    <ns1:pt x="403" y="757"/>
                    <ns1:pt x="465" y="726"/>
                  </ns1:cubicBezTo>
                  <ns1:cubicBezTo>
                    <ns1:pt x="558" y="664"/>
                    <ns1:pt x="683" y="571"/>
                    <ns1:pt x="807" y="509"/>
                  </ns1:cubicBezTo>
                  <ns1:cubicBezTo>
                    <ns1:pt x="1067" y="353"/>
                    <ns1:pt x="934" y="0"/>
                    <ns1:pt x="683"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2" name="Google Shape;187;p27"/>
            <ns0:cNvSpPr/>
            <ns0:nvPr/>
          </ns0:nvSpPr>
          <ns0:spPr>
            <ns1:xfrm>
              <ns1:off x="7150613" y="2253225"/>
              <ns1:ext cx="28025" cy="17350"/>
            </ns1:xfrm>
            <ns1:custGeom>
              <ns1:avLst/>
              <ns1:gdLst/>
              <ns1:ahLst/>
              <ns1:cxnLst/>
              <ns1:rect l="l" t="t" r="r" b="b"/>
              <ns1:pathLst>
                <ns1:path w="1121" h="694" extrusionOk="0">
                  <ns1:moveTo>
                    <ns1:pt x="730" y="0"/>
                  </ns1:moveTo>
                  <ns1:cubicBezTo>
                    <ns1:pt x="705" y="0"/>
                    <ns1:pt x="679" y="4"/>
                    <ns1:pt x="651" y="11"/>
                  </ns1:cubicBezTo>
                  <ns1:cubicBezTo>
                    <ns1:pt x="496" y="42"/>
                    <ns1:pt x="372" y="104"/>
                    <ns1:pt x="217" y="135"/>
                  </ns1:cubicBezTo>
                  <ns1:cubicBezTo>
                    <ns1:pt x="93" y="197"/>
                    <ns1:pt x="0" y="352"/>
                    <ns1:pt x="31" y="507"/>
                  </ns1:cubicBezTo>
                  <ns1:cubicBezTo>
                    <ns1:pt x="93" y="600"/>
                    <ns1:pt x="186" y="662"/>
                    <ns1:pt x="310" y="693"/>
                  </ns1:cubicBezTo>
                  <ns1:lnTo>
                    <ns1:pt x="310" y="662"/>
                  </ns1:lnTo>
                  <ns1:lnTo>
                    <ns1:pt x="403" y="662"/>
                  </ns1:lnTo>
                  <ns1:cubicBezTo>
                    <ns1:pt x="527" y="631"/>
                    <ns1:pt x="682" y="569"/>
                    <ns1:pt x="807" y="538"/>
                  </ns1:cubicBezTo>
                  <ns1:cubicBezTo>
                    <ns1:pt x="1120" y="453"/>
                    <ns1:pt x="1014" y="0"/>
                    <ns1:pt x="730"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3" name="Google Shape;188;p27"/>
            <ns0:cNvSpPr/>
            <ns0:nvPr/>
          </ns0:nvSpPr>
          <ns0:spPr>
            <ns1:xfrm>
              <ns1:off x="7241063" y="2251800"/>
              <ns1:ext cx="29775" cy="17225"/>
            </ns1:xfrm>
            <ns1:custGeom>
              <ns1:avLst/>
              <ns1:gdLst/>
              <ns1:ahLst/>
              <ns1:cxnLst/>
              <ns1:rect l="l" t="t" r="r" b="b"/>
              <ns1:pathLst>
                <ns1:path w="1191" h="689" extrusionOk="0">
                  <ns1:moveTo>
                    <ns1:pt x="417" y="1"/>
                  </ns1:moveTo>
                  <ns1:cubicBezTo>
                    <ns1:pt x="92" y="1"/>
                    <ns1:pt x="1" y="475"/>
                    <ns1:pt x="353" y="533"/>
                  </ns1:cubicBezTo>
                  <ns1:lnTo>
                    <ns1:pt x="353" y="564"/>
                  </ns1:lnTo>
                  <ns1:cubicBezTo>
                    <ns1:pt x="477" y="595"/>
                    <ns1:pt x="632" y="626"/>
                    <ns1:pt x="756" y="688"/>
                  </ns1:cubicBezTo>
                  <ns1:lnTo>
                    <ns1:pt x="818" y="688"/>
                  </ns1:lnTo>
                  <ns1:cubicBezTo>
                    <ns1:pt x="1128" y="657"/>
                    <ns1:pt x="1190" y="223"/>
                    <ns1:pt x="911" y="130"/>
                  </ns1:cubicBezTo>
                  <ns1:cubicBezTo>
                    <ns1:pt x="756" y="99"/>
                    <ns1:pt x="601" y="68"/>
                    <ns1:pt x="477" y="6"/>
                  </ns1:cubicBezTo>
                  <ns1:cubicBezTo>
                    <ns1:pt x="456" y="3"/>
                    <ns1:pt x="436" y="1"/>
                    <ns1:pt x="417"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4" name="Google Shape;189;p27"/>
            <ns0:cNvSpPr/>
            <ns0:nvPr/>
          </ns0:nvSpPr>
          <ns0:spPr>
            <ns1:xfrm>
              <ns1:off x="7079263" y="2295950"/>
              <ns1:ext cx="22500" cy="21925"/>
            </ns1:xfrm>
            <ns1:custGeom>
              <ns1:avLst/>
              <ns1:gdLst/>
              <ns1:ahLst/>
              <ns1:cxnLst/>
              <ns1:rect l="l" t="t" r="r" b="b"/>
              <ns1:pathLst>
                <ns1:path w="900" h="877" extrusionOk="0">
                  <ns1:moveTo>
                    <ns1:pt x="590" y="0"/>
                  </ns1:moveTo>
                  <ns1:cubicBezTo>
                    <ns1:pt x="520" y="0"/>
                    <ns1:pt x="450" y="24"/>
                    <ns1:pt x="404" y="70"/>
                  </ns1:cubicBezTo>
                  <ns1:cubicBezTo>
                    <ns1:pt x="310" y="194"/>
                    <ns1:pt x="186" y="287"/>
                    <ns1:pt x="93" y="411"/>
                  </ns1:cubicBezTo>
                  <ns1:cubicBezTo>
                    <ns1:pt x="0" y="535"/>
                    <ns1:pt x="0" y="690"/>
                    <ns1:pt x="124" y="784"/>
                  </ns1:cubicBezTo>
                  <ns1:cubicBezTo>
                    <ns1:pt x="155" y="846"/>
                    <ns1:pt x="217" y="846"/>
                    <ns1:pt x="310" y="877"/>
                  </ns1:cubicBezTo>
                  <ns1:cubicBezTo>
                    <ns1:pt x="372" y="877"/>
                    <ns1:pt x="435" y="815"/>
                    <ns1:pt x="497" y="784"/>
                  </ns1:cubicBezTo>
                  <ns1:cubicBezTo>
                    <ns1:pt x="590" y="659"/>
                    <ns1:pt x="683" y="566"/>
                    <ns1:pt x="776" y="473"/>
                  </ns1:cubicBezTo>
                  <ns1:cubicBezTo>
                    <ns1:pt x="900" y="349"/>
                    <ns1:pt x="900" y="194"/>
                    <ns1:pt x="776" y="70"/>
                  </ns1:cubicBezTo>
                  <ns1:cubicBezTo>
                    <ns1:pt x="729" y="24"/>
                    <ns1:pt x="659" y="0"/>
                    <ns1:pt x="590"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5" name="Google Shape;190;p27"/>
            <ns0:cNvSpPr/>
            <ns0:nvPr/>
          </ns0:nvSpPr>
          <ns0:spPr>
            <ns1:xfrm>
              <ns1:off x="7054438" y="2330750"/>
              <ns1:ext cx="21850" cy="23575"/>
            </ns1:xfrm>
            <ns1:custGeom>
              <ns1:avLst/>
              <ns1:gdLst/>
              <ns1:ahLst/>
              <ns1:cxnLst/>
              <ns1:rect l="l" t="t" r="r" b="b"/>
              <ns1:pathLst>
                <ns1:path w="874" h="943" extrusionOk="0">
                  <ns1:moveTo>
                    <ns1:pt x="504" y="1"/>
                  </ns1:moveTo>
                  <ns1:cubicBezTo>
                    <ns1:pt x="421" y="1"/>
                    <ns1:pt x="337" y="40"/>
                    <ns1:pt x="280" y="136"/>
                  </ns1:cubicBezTo>
                  <ns1:cubicBezTo>
                    <ns1:pt x="218" y="260"/>
                    <ns1:pt x="125" y="384"/>
                    <ns1:pt x="63" y="508"/>
                  </ns1:cubicBezTo>
                  <ns1:cubicBezTo>
                    <ns1:pt x="1" y="663"/>
                    <ns1:pt x="63" y="818"/>
                    <ns1:pt x="187" y="880"/>
                  </ns1:cubicBezTo>
                  <ns1:lnTo>
                    <ns1:pt x="187" y="911"/>
                  </ns1:lnTo>
                  <ns1:cubicBezTo>
                    <ns1:pt x="218" y="911"/>
                    <ns1:pt x="280" y="942"/>
                    <ns1:pt x="311" y="942"/>
                  </ns1:cubicBezTo>
                  <ns1:cubicBezTo>
                    <ns1:pt x="404" y="911"/>
                    <ns1:pt x="497" y="880"/>
                    <ns1:pt x="559" y="787"/>
                  </ns1:cubicBezTo>
                  <ns1:cubicBezTo>
                    <ns1:pt x="621" y="663"/>
                    <ns1:pt x="683" y="539"/>
                    <ns1:pt x="745" y="415"/>
                  </ns1:cubicBezTo>
                  <ns1:cubicBezTo>
                    <ns1:pt x="874" y="201"/>
                    <ns1:pt x="691" y="1"/>
                    <ns1:pt x="50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6" name="Google Shape;191;p27"/>
            <ns0:cNvSpPr/>
            <ns0:nvPr/>
          </ns0:nvSpPr>
          <ns0:spPr>
            <ns1:xfrm>
              <ns1:off x="7244438" y="2575125"/>
              <ns1:ext cx="25625" cy="16500"/>
            </ns1:xfrm>
            <ns1:custGeom>
              <ns1:avLst/>
              <ns1:gdLst/>
              <ns1:ahLst/>
              <ns1:cxnLst/>
              <ns1:rect l="l" t="t" r="r" b="b"/>
              <ns1:pathLst>
                <ns1:path w="1025" h="660" extrusionOk="0">
                  <ns1:moveTo>
                    <ns1:pt x="729" y="0"/>
                  </ns1:moveTo>
                  <ns1:cubicBezTo>
                    <ns1:pt x="703" y="0"/>
                    <ns1:pt x="678" y="3"/>
                    <ns1:pt x="652" y="8"/>
                  </ns1:cubicBezTo>
                  <ns1:lnTo>
                    <ns1:pt x="621" y="8"/>
                  </ns1:lnTo>
                  <ns1:cubicBezTo>
                    <ns1:pt x="497" y="70"/>
                    <ns1:pt x="373" y="101"/>
                    <ns1:pt x="249" y="132"/>
                  </ns1:cubicBezTo>
                  <ns1:cubicBezTo>
                    <ns1:pt x="93" y="163"/>
                    <ns1:pt x="0" y="318"/>
                    <ns1:pt x="62" y="442"/>
                  </ns1:cubicBezTo>
                  <ns1:cubicBezTo>
                    <ns1:pt x="62" y="566"/>
                    <ns1:pt x="186" y="659"/>
                    <ns1:pt x="311" y="659"/>
                  </ns1:cubicBezTo>
                  <ns1:lnTo>
                    <ns1:pt x="373" y="659"/>
                  </ns1:lnTo>
                  <ns1:cubicBezTo>
                    <ns1:pt x="528" y="628"/>
                    <ns1:pt x="683" y="597"/>
                    <ns1:pt x="807" y="535"/>
                  </ns1:cubicBezTo>
                  <ns1:cubicBezTo>
                    <ns1:pt x="962" y="504"/>
                    <ns1:pt x="1024" y="349"/>
                    <ns1:pt x="993" y="194"/>
                  </ns1:cubicBezTo>
                  <ns1:cubicBezTo>
                    <ns1:pt x="967" y="65"/>
                    <ns1:pt x="855" y="0"/>
                    <ns1:pt x="72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7" name="Google Shape;192;p27"/>
            <ns0:cNvSpPr/>
            <ns0:nvPr/>
          </ns0:nvSpPr>
          <ns0:spPr>
            <ns1:xfrm>
              <ns1:off x="7283988" y="2556900"/>
              <ns1:ext cx="25600" cy="19200"/>
            </ns1:xfrm>
            <ns1:custGeom>
              <ns1:avLst/>
              <ns1:gdLst/>
              <ns1:ahLst/>
              <ns1:cxnLst/>
              <ns1:rect l="l" t="t" r="r" b="b"/>
              <ns1:pathLst>
                <ns1:path w="1024" h="768" extrusionOk="0">
                  <ns1:moveTo>
                    <ns1:pt x="723" y="0"/>
                  </ns1:moveTo>
                  <ns1:cubicBezTo>
                    <ns1:pt x="666" y="0"/>
                    <ns1:pt x="608" y="18"/>
                    <ns1:pt x="559" y="55"/>
                  </ns1:cubicBezTo>
                  <ns1:cubicBezTo>
                    <ns1:pt x="466" y="117"/>
                    <ns1:pt x="342" y="179"/>
                    <ns1:pt x="218" y="241"/>
                  </ns1:cubicBezTo>
                  <ns1:cubicBezTo>
                    <ns1:pt x="62" y="334"/>
                    <ns1:pt x="0" y="489"/>
                    <ns1:pt x="93" y="644"/>
                  </ns1:cubicBezTo>
                  <ns1:cubicBezTo>
                    <ns1:pt x="155" y="737"/>
                    <ns1:pt x="249" y="768"/>
                    <ns1:pt x="342" y="768"/>
                  </ns1:cubicBezTo>
                  <ns1:cubicBezTo>
                    <ns1:pt x="373" y="768"/>
                    <ns1:pt x="435" y="768"/>
                    <ns1:pt x="466" y="737"/>
                  </ns1:cubicBezTo>
                  <ns1:cubicBezTo>
                    <ns1:pt x="590" y="675"/>
                    <ns1:pt x="745" y="582"/>
                    <ns1:pt x="869" y="520"/>
                  </ns1:cubicBezTo>
                  <ns1:cubicBezTo>
                    <ns1:pt x="993" y="427"/>
                    <ns1:pt x="1024" y="241"/>
                    <ns1:pt x="931" y="117"/>
                  </ns1:cubicBezTo>
                  <ns1:cubicBezTo>
                    <ns1:pt x="893" y="41"/>
                    <ns1:pt x="810" y="0"/>
                    <ns1:pt x="723"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8" name="Google Shape;193;p27"/>
            <ns0:cNvSpPr/>
            <ns0:nvPr/>
          </ns0:nvSpPr>
          <ns0:spPr>
            <ns1:xfrm>
              <ns1:off x="7320438" y="2528300"/>
              <ns1:ext cx="24950" cy="22225"/>
            </ns1:xfrm>
            <ns1:custGeom>
              <ns1:avLst/>
              <ns1:gdLst/>
              <ns1:ahLst/>
              <ns1:cxnLst/>
              <ns1:rect l="l" t="t" r="r" b="b"/>
              <ns1:pathLst>
                <ns1:path w="998" h="889" extrusionOk="0">
                  <ns1:moveTo>
                    <ns1:pt x="603" y="0"/>
                  </ns1:moveTo>
                  <ns1:cubicBezTo>
                    <ns1:pt x="537" y="0"/>
                    <ns1:pt x="468" y="25"/>
                    <ns1:pt x="404" y="82"/>
                  </ns1:cubicBezTo>
                  <ns1:lnTo>
                    <ns1:pt x="404" y="113"/>
                  </ns1:lnTo>
                  <ns1:cubicBezTo>
                    <ns1:pt x="310" y="206"/>
                    <ns1:pt x="186" y="330"/>
                    <ns1:pt x="93" y="423"/>
                  </ns1:cubicBezTo>
                  <ns1:cubicBezTo>
                    <ns1:pt x="0" y="516"/>
                    <ns1:pt x="0" y="702"/>
                    <ns1:pt x="93" y="795"/>
                  </ns1:cubicBezTo>
                  <ns1:cubicBezTo>
                    <ns1:pt x="155" y="857"/>
                    <ns1:pt x="225" y="888"/>
                    <ns1:pt x="295" y="888"/>
                  </ns1:cubicBezTo>
                  <ns1:cubicBezTo>
                    <ns1:pt x="365" y="888"/>
                    <ns1:pt x="435" y="857"/>
                    <ns1:pt x="497" y="795"/>
                  </ns1:cubicBezTo>
                  <ns1:cubicBezTo>
                    <ns1:pt x="590" y="702"/>
                    <ns1:pt x="683" y="578"/>
                    <ns1:pt x="807" y="485"/>
                  </ns1:cubicBezTo>
                  <ns1:cubicBezTo>
                    <ns1:pt x="998" y="270"/>
                    <ns1:pt x="821" y="0"/>
                    <ns1:pt x="603"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9" name="Google Shape;194;p27"/>
            <ns0:cNvSpPr/>
            <ns0:nvPr/>
          </ns0:nvSpPr>
          <ns0:spPr>
            <ns1:xfrm>
              <ns1:off x="7365413" y="2452000"/>
              <ns1:ext cx="17850" cy="24075"/>
            </ns1:xfrm>
            <ns1:custGeom>
              <ns1:avLst/>
              <ns1:gdLst/>
              <ns1:ahLst/>
              <ns1:cxnLst/>
              <ns1:rect l="l" t="t" r="r" b="b"/>
              <ns1:pathLst>
                <ns1:path w="714" h="963" extrusionOk="0">
                  <ns1:moveTo>
                    <ns1:pt x="497" y="1"/>
                  </ns1:moveTo>
                  <ns1:lnTo>
                    <ns1:pt x="497" y="32"/>
                  </ns1:lnTo>
                  <ns1:cubicBezTo>
                    <ns1:pt x="477" y="28"/>
                    <ns1:pt x="457" y="26"/>
                    <ns1:pt x="437" y="26"/>
                  </ns1:cubicBezTo>
                  <ns1:cubicBezTo>
                    <ns1:pt x="304" y="26"/>
                    <ns1:pt x="183" y="114"/>
                    <ns1:pt x="155" y="249"/>
                  </ns1:cubicBezTo>
                  <ns1:cubicBezTo>
                    <ns1:pt x="124" y="373"/>
                    <ns1:pt x="93" y="528"/>
                    <ns1:pt x="62" y="621"/>
                  </ns1:cubicBezTo>
                  <ns1:cubicBezTo>
                    <ns1:pt x="0" y="776"/>
                    <ns1:pt x="93" y="931"/>
                    <ns1:pt x="249" y="962"/>
                  </ns1:cubicBezTo>
                  <ns1:lnTo>
                    <ns1:pt x="311" y="962"/>
                  </ns1:lnTo>
                  <ns1:cubicBezTo>
                    <ns1:pt x="435" y="962"/>
                    <ns1:pt x="528" y="900"/>
                    <ns1:pt x="559" y="776"/>
                  </ns1:cubicBezTo>
                  <ns1:cubicBezTo>
                    <ns1:pt x="621" y="621"/>
                    <ns1:pt x="652" y="497"/>
                    <ns1:pt x="683" y="342"/>
                  </ns1:cubicBezTo>
                  <ns1:cubicBezTo>
                    <ns1:pt x="714" y="187"/>
                    <ns1:pt x="621" y="32"/>
                    <ns1:pt x="497"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0" name="Google Shape;195;p27"/>
            <ns0:cNvSpPr/>
            <ns0:nvPr/>
          </ns0:nvSpPr>
          <ns0:spPr>
            <ns1:xfrm>
              <ns1:off x="7201013" y="2582300"/>
              <ns1:ext cx="25600" cy="13975"/>
            </ns1:xfrm>
            <ns1:custGeom>
              <ns1:avLst/>
              <ns1:gdLst/>
              <ns1:ahLst/>
              <ns1:cxnLst/>
              <ns1:rect l="l" t="t" r="r" b="b"/>
              <ns1:pathLst>
                <ns1:path w="1024" h="559" extrusionOk="0">
                  <ns1:moveTo>
                    <ns1:pt x="310" y="0"/>
                  </ns1:moveTo>
                  <ns1:cubicBezTo>
                    <ns1:pt x="0" y="62"/>
                    <ns1:pt x="0" y="527"/>
                    <ns1:pt x="310" y="558"/>
                  </ns1:cubicBezTo>
                  <ns1:lnTo>
                    <ns1:pt x="776" y="558"/>
                  </ns1:lnTo>
                  <ns1:cubicBezTo>
                    <ns1:pt x="900" y="558"/>
                    <ns1:pt x="1024" y="434"/>
                    <ns1:pt x="1024" y="279"/>
                  </ns1:cubicBezTo>
                  <ns1:cubicBezTo>
                    <ns1:pt x="1024" y="124"/>
                    <ns1:pt x="900" y="0"/>
                    <ns1:pt x="74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1" name="Google Shape;196;p27"/>
            <ns0:cNvSpPr/>
            <ns0:nvPr/>
          </ns0:nvSpPr>
          <ns0:spPr>
            <ns1:xfrm>
              <ns1:off x="7345838" y="2326275"/>
              <ns1:ext cx="22700" cy="23400"/>
            </ns1:xfrm>
            <ns1:custGeom>
              <ns1:avLst/>
              <ns1:gdLst/>
              <ns1:ahLst/>
              <ns1:cxnLst/>
              <ns1:rect l="l" t="t" r="r" b="b"/>
              <ns1:pathLst>
                <ns1:path w="908" h="936" extrusionOk="0">
                  <ns1:moveTo>
                    <ns1:pt x="385" y="0"/>
                  </ns1:moveTo>
                  <ns1:cubicBezTo>
                    <ns1:pt x="194" y="0"/>
                    <ns1:pt x="0" y="220"/>
                    <ns1:pt x="132" y="439"/>
                  </ns1:cubicBezTo>
                  <ns1:cubicBezTo>
                    <ns1:pt x="194" y="532"/>
                    <ns1:pt x="256" y="656"/>
                    <ns1:pt x="318" y="780"/>
                  </ns1:cubicBezTo>
                  <ns1:lnTo>
                    <ns1:pt x="349" y="811"/>
                  </ns1:lnTo>
                  <ns1:cubicBezTo>
                    <ns1:pt x="380" y="904"/>
                    <ns1:pt x="473" y="935"/>
                    <ns1:pt x="566" y="935"/>
                  </ns1:cubicBezTo>
                  <ns1:cubicBezTo>
                    <ns1:pt x="628" y="935"/>
                    <ns1:pt x="659" y="935"/>
                    <ns1:pt x="690" y="904"/>
                  </ns1:cubicBezTo>
                  <ns1:cubicBezTo>
                    <ns1:pt x="845" y="842"/>
                    <ns1:pt x="907" y="656"/>
                    <ns1:pt x="814" y="532"/>
                  </ns1:cubicBezTo>
                  <ns1:cubicBezTo>
                    <ns1:pt x="752" y="408"/>
                    <ns1:pt x="659" y="253"/>
                    <ns1:pt x="597" y="129"/>
                  </ns1:cubicBezTo>
                  <ns1:cubicBezTo>
                    <ns1:pt x="543" y="38"/>
                    <ns1:pt x="464" y="0"/>
                    <ns1:pt x="38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2" name="Google Shape;197;p27"/>
            <ns0:cNvSpPr/>
            <ns0:nvPr/>
          </ns0:nvSpPr>
          <ns0:spPr>
            <ns1:xfrm>
              <ns1:off x="7156213" y="2576400"/>
              <ns1:ext cx="29850" cy="16025"/>
            </ns1:xfrm>
            <ns1:custGeom>
              <ns1:avLst/>
              <ns1:gdLst/>
              <ns1:ahLst/>
              <ns1:cxnLst/>
              <ns1:rect l="l" t="t" r="r" b="b"/>
              <ns1:pathLst>
                <ns1:path w="1194" h="641" extrusionOk="0">
                  <ns1:moveTo>
                    <ns1:pt x="358" y="0"/>
                  </ns1:moveTo>
                  <ns1:cubicBezTo>
                    <ns1:pt x="91" y="0"/>
                    <ns1:pt x="1" y="432"/>
                    <ns1:pt x="334" y="515"/>
                  </ns1:cubicBezTo>
                  <ns1:cubicBezTo>
                    <ns1:pt x="458" y="577"/>
                    <ns1:pt x="614" y="608"/>
                    <ns1:pt x="769" y="639"/>
                  </ns1:cubicBezTo>
                  <ns1:lnTo>
                    <ns1:pt x="831" y="639"/>
                  </ns1:lnTo>
                  <ns1:cubicBezTo>
                    <ns1:pt x="840" y="640"/>
                    <ns1:pt x="850" y="641"/>
                    <ns1:pt x="859" y="641"/>
                  </ns1:cubicBezTo>
                  <ns1:cubicBezTo>
                    <ns1:pt x="1173" y="641"/>
                    <ns1:pt x="1193" y="142"/>
                    <ns1:pt x="862" y="112"/>
                  </ns1:cubicBezTo>
                  <ns1:cubicBezTo>
                    <ns1:pt x="738" y="81"/>
                    <ns1:pt x="583" y="50"/>
                    <ns1:pt x="458" y="19"/>
                  </ns1:cubicBezTo>
                  <ns1:cubicBezTo>
                    <ns1:pt x="423" y="6"/>
                    <ns1:pt x="389" y="0"/>
                    <ns1:pt x="358"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3" name="Google Shape;198;p27"/>
            <ns0:cNvSpPr/>
            <ns0:nvPr/>
          </ns0:nvSpPr>
          <ns0:spPr>
            <ns1:xfrm>
              <ns1:off x="7083913" y="2531875"/>
              <ns1:ext cx="23275" cy="20975"/>
            </ns1:xfrm>
            <ns1:custGeom>
              <ns1:avLst/>
              <ns1:gdLst/>
              <ns1:ahLst/>
              <ns1:cxnLst/>
              <ns1:rect l="l" t="t" r="r" b="b"/>
              <ns1:pathLst>
                <ns1:path w="931" h="839" extrusionOk="0">
                  <ns1:moveTo>
                    <ns1:pt x="311" y="1"/>
                  </ns1:moveTo>
                  <ns1:cubicBezTo>
                    <ns1:pt x="241" y="1"/>
                    <ns1:pt x="171" y="32"/>
                    <ns1:pt x="124" y="94"/>
                  </ns1:cubicBezTo>
                  <ns1:cubicBezTo>
                    <ns1:pt x="0" y="187"/>
                    <ns1:pt x="0" y="373"/>
                    <ns1:pt x="124" y="466"/>
                  </ns1:cubicBezTo>
                  <ns1:cubicBezTo>
                    <ns1:pt x="218" y="590"/>
                    <ns1:pt x="311" y="683"/>
                    <ns1:pt x="435" y="776"/>
                  </ns1:cubicBezTo>
                  <ns1:cubicBezTo>
                    <ns1:pt x="497" y="838"/>
                    <ns1:pt x="559" y="838"/>
                    <ns1:pt x="621" y="838"/>
                  </ns1:cubicBezTo>
                  <ns1:cubicBezTo>
                    <ns1:pt x="683" y="838"/>
                    <ns1:pt x="776" y="807"/>
                    <ns1:pt x="807" y="776"/>
                  </ns1:cubicBezTo>
                  <ns1:cubicBezTo>
                    <ns1:pt x="931" y="652"/>
                    <ns1:pt x="931" y="466"/>
                    <ns1:pt x="807" y="373"/>
                  </ns1:cubicBezTo>
                  <ns1:cubicBezTo>
                    <ns1:pt x="714" y="280"/>
                    <ns1:pt x="621" y="187"/>
                    <ns1:pt x="528" y="94"/>
                  </ns1:cubicBezTo>
                  <ns1:lnTo>
                    <ns1:pt x="497" y="94"/>
                  </ns1:lnTo>
                  <ns1:cubicBezTo>
                    <ns1:pt x="450" y="32"/>
                    <ns1:pt x="380" y="1"/>
                    <ns1:pt x="311"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4" name="Google Shape;199;p27"/>
            <ns0:cNvSpPr/>
            <ns0:nvPr/>
          </ns0:nvSpPr>
          <ns0:spPr>
            <ns1:xfrm>
              <ns1:off x="7117263" y="2558675"/>
              <ns1:ext cx="27150" cy="19775"/>
            </ns1:xfrm>
            <ns1:custGeom>
              <ns1:avLst/>
              <ns1:gdLst/>
              <ns1:ahLst/>
              <ns1:cxnLst/>
              <ns1:rect l="l" t="t" r="r" b="b"/>
              <ns1:pathLst>
                <ns1:path w="1086" h="791" extrusionOk="0">
                  <ns1:moveTo>
                    <ns1:pt x="344" y="1"/>
                  </ns1:moveTo>
                  <ns1:cubicBezTo>
                    <ns1:pt x="245" y="1"/>
                    <ns1:pt x="155" y="56"/>
                    <ns1:pt x="93" y="139"/>
                  </ns1:cubicBezTo>
                  <ns1:cubicBezTo>
                    <ns1:pt x="0" y="263"/>
                    <ns1:pt x="62" y="449"/>
                    <ns1:pt x="186" y="542"/>
                  </ns1:cubicBezTo>
                  <ns1:cubicBezTo>
                    <ns1:pt x="310" y="604"/>
                    <ns1:pt x="434" y="697"/>
                    <ns1:pt x="590" y="759"/>
                  </ns1:cubicBezTo>
                  <ns1:cubicBezTo>
                    <ns1:pt x="621" y="759"/>
                    <ns1:pt x="652" y="790"/>
                    <ns1:pt x="714" y="790"/>
                  </ns1:cubicBezTo>
                  <ns1:cubicBezTo>
                    <ns1:pt x="993" y="790"/>
                    <ns1:pt x="1086" y="387"/>
                    <ns1:pt x="838" y="263"/>
                  </ns1:cubicBezTo>
                  <ns1:cubicBezTo>
                    <ns1:pt x="714" y="201"/>
                    <ns1:pt x="590" y="108"/>
                    <ns1:pt x="497" y="46"/>
                  </ns1:cubicBezTo>
                  <ns1:cubicBezTo>
                    <ns1:pt x="445" y="15"/>
                    <ns1:pt x="393" y="1"/>
                    <ns1:pt x="34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5" name="Google Shape;200;p27"/>
            <ns0:cNvSpPr/>
            <ns0:nvPr/>
          </ns0:nvSpPr>
          <ns0:spPr>
            <ns1:xfrm>
              <ns1:off x="7346788" y="2493350"/>
              <ns1:ext cx="20975" cy="23825"/>
            </ns1:xfrm>
            <ns1:custGeom>
              <ns1:avLst/>
              <ns1:gdLst/>
              <ns1:ahLst/>
              <ns1:cxnLst/>
              <ns1:rect l="l" t="t" r="r" b="b"/>
              <ns1:pathLst>
                <ns1:path w="839" h="953" extrusionOk="0">
                  <ns1:moveTo>
                    <ns1:pt x="504" y="1"/>
                  </ns1:moveTo>
                  <ns1:cubicBezTo>
                    <ns1:pt x="406" y="1"/>
                    <ns1:pt x="319" y="49"/>
                    <ns1:pt x="280" y="146"/>
                  </ns1:cubicBezTo>
                  <ns1:cubicBezTo>
                    <ns1:pt x="218" y="270"/>
                    <ns1:pt x="156" y="394"/>
                    <ns1:pt x="63" y="518"/>
                  </ns1:cubicBezTo>
                  <ns1:cubicBezTo>
                    <ns1:pt x="1" y="642"/>
                    <ns1:pt x="32" y="828"/>
                    <ns1:pt x="156" y="890"/>
                  </ns1:cubicBezTo>
                  <ns1:cubicBezTo>
                    <ns1:pt x="218" y="921"/>
                    <ns1:pt x="249" y="953"/>
                    <ns1:pt x="311" y="953"/>
                  </ns1:cubicBezTo>
                  <ns1:cubicBezTo>
                    <ns1:pt x="404" y="953"/>
                    <ns1:pt x="497" y="890"/>
                    <ns1:pt x="528" y="828"/>
                  </ns1:cubicBezTo>
                  <ns1:cubicBezTo>
                    <ns1:pt x="621" y="673"/>
                    <ns1:pt x="683" y="549"/>
                    <ns1:pt x="776" y="425"/>
                  </ns1:cubicBezTo>
                  <ns1:cubicBezTo>
                    <ns1:pt x="838" y="301"/>
                    <ns1:pt x="807" y="115"/>
                    <ns1:pt x="652" y="53"/>
                  </ns1:cubicBezTo>
                  <ns1:lnTo>
                    <ns1:pt x="683" y="53"/>
                  </ns1:lnTo>
                  <ns1:cubicBezTo>
                    <ns1:pt x="625" y="18"/>
                    <ns1:pt x="563" y="1"/>
                    <ns1:pt x="50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6" name="Google Shape;201;p27"/>
            <ns0:cNvSpPr/>
            <ns0:nvPr/>
          </ns0:nvSpPr>
          <ns0:spPr>
            <ns1:xfrm>
              <ns1:off x="7372388" y="2409350"/>
              <ns1:ext cx="13975" cy="24850"/>
            </ns1:xfrm>
            <ns1:custGeom>
              <ns1:avLst/>
              <ns1:gdLst/>
              <ns1:ahLst/>
              <ns1:cxnLst/>
              <ns1:rect l="l" t="t" r="r" b="b"/>
              <ns1:pathLst>
                <ns1:path w="559" h="994" extrusionOk="0">
                  <ns1:moveTo>
                    <ns1:pt x="280" y="1"/>
                  </ns1:moveTo>
                  <ns1:cubicBezTo>
                    <ns1:pt x="125" y="1"/>
                    <ns1:pt x="1" y="125"/>
                    <ns1:pt x="32" y="280"/>
                  </ns1:cubicBezTo>
                  <ns1:lnTo>
                    <ns1:pt x="32" y="497"/>
                  </ns1:lnTo>
                  <ns1:lnTo>
                    <ns1:pt x="32" y="714"/>
                  </ns1:lnTo>
                  <ns1:cubicBezTo>
                    <ns1:pt x="1" y="869"/>
                    <ns1:pt x="125" y="993"/>
                    <ns1:pt x="280" y="993"/>
                  </ns1:cubicBezTo>
                  <ns1:cubicBezTo>
                    <ns1:pt x="435" y="993"/>
                    <ns1:pt x="559" y="869"/>
                    <ns1:pt x="559" y="714"/>
                  </ns1:cubicBezTo>
                  <ns1:lnTo>
                    <ns1:pt x="559" y="497"/>
                  </ns1:lnTo>
                  <ns1:lnTo>
                    <ns1:pt x="559" y="280"/>
                  </ns1:lnTo>
                  <ns1:cubicBezTo>
                    <ns1:pt x="559" y="125"/>
                    <ns1:pt x="435" y="1"/>
                    <ns1:pt x="28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7" name="Google Shape;202;p27"/>
            <ns0:cNvSpPr/>
            <ns0:nvPr/>
          </ns0:nvSpPr>
          <ns0:spPr>
            <ns1:xfrm>
              <ns1:off x="7204113" y="2412900"/>
              <ns1:ext cx="140375" cy="111575"/>
            </ns1:xfrm>
            <ns1:custGeom>
              <ns1:avLst/>
              <ns1:gdLst/>
              <ns1:ahLst/>
              <ns1:cxnLst/>
              <ns1:rect l="l" t="t" r="r" b="b"/>
              <ns1:pathLst>
                <ns1:path w="5615" h="4463" extrusionOk="0">
                  <ns1:moveTo>
                    <ns1:pt x="1582" y="2030"/>
                  </ns1:moveTo>
                  <ns1:lnTo>
                    <ns1:pt x="1582" y="2185"/>
                  </ns1:lnTo>
                  <ns1:cubicBezTo>
                    <ns1:pt x="1582" y="2340"/>
                    <ns1:pt x="1706" y="2464"/>
                    <ns1:pt x="1862" y="2464"/>
                  </ns1:cubicBezTo>
                  <ns1:lnTo>
                    <ns1:pt x="4901" y="2464"/>
                  </ns1:lnTo>
                  <ns1:lnTo>
                    <ns1:pt x="4250" y="3581"/>
                  </ns1:lnTo>
                  <ns1:lnTo>
                    <ns1:pt x="1831" y="3581"/>
                  </ns1:lnTo>
                  <ns1:cubicBezTo>
                    <ns1:pt x="1706" y="3581"/>
                    <ns1:pt x="1582" y="3705"/>
                    <ns1:pt x="1582" y="3829"/>
                  </ns1:cubicBezTo>
                  <ns1:lnTo>
                    <ns1:pt x="1582" y="3922"/>
                  </ns1:lnTo>
                  <ns1:lnTo>
                    <ns1:pt x="621" y="2992"/>
                  </ns1:lnTo>
                  <ns1:lnTo>
                    <ns1:pt x="1582" y="2030"/>
                  </ns1:lnTo>
                  <ns1:close/>
                  <ns1:moveTo>
                    <ns1:pt x="2852" y="0"/>
                  </ns1:moveTo>
                  <ns1:cubicBezTo>
                    <ns1:pt x="2802" y="0"/>
                    <ns1:pt x="2751" y="14"/>
                    <ns1:pt x="2699" y="45"/>
                  </ns1:cubicBezTo>
                  <ns1:lnTo>
                    <ns1:pt x="2327" y="262"/>
                  </ns1:lnTo>
                  <ns1:cubicBezTo>
                    <ns1:pt x="2265" y="293"/>
                    <ns1:pt x="2203" y="355"/>
                    <ns1:pt x="2203" y="417"/>
                  </ns1:cubicBezTo>
                  <ns1:cubicBezTo>
                    <ns1:pt x="2172" y="479"/>
                    <ns1:pt x="2172" y="572"/>
                    <ns1:pt x="2234" y="634"/>
                  </ns1:cubicBezTo>
                  <ns1:lnTo>
                    <ns1:pt x="2947" y="1906"/>
                  </ns1:lnTo>
                  <ns1:lnTo>
                    <ns1:pt x="2079" y="1906"/>
                  </ns1:lnTo>
                  <ns1:cubicBezTo>
                    <ns1:pt x="2048" y="1720"/>
                    <ns1:pt x="1924" y="1565"/>
                    <ns1:pt x="1737" y="1503"/>
                  </ns1:cubicBezTo>
                  <ns1:cubicBezTo>
                    <ns1:pt x="1678" y="1473"/>
                    <ns1:pt x="1612" y="1459"/>
                    <ns1:pt x="1544" y="1459"/>
                  </ns1:cubicBezTo>
                  <ns1:cubicBezTo>
                    <ns1:pt x="1402" y="1459"/>
                    <ns1:pt x="1253" y="1522"/>
                    <ns1:pt x="1148" y="1627"/>
                  </ns1:cubicBezTo>
                  <ns1:lnTo>
                    <ns1:pt x="218" y="2589"/>
                  </ns1:lnTo>
                  <ns1:cubicBezTo>
                    <ns1:pt x="0" y="2775"/>
                    <ns1:pt x="0" y="3147"/>
                    <ns1:pt x="218" y="3364"/>
                  </ns1:cubicBezTo>
                  <ns1:lnTo>
                    <ns1:pt x="1148" y="4295"/>
                  </ns1:lnTo>
                  <ns1:cubicBezTo>
                    <ns1:pt x="1253" y="4400"/>
                    <ns1:pt x="1402" y="4462"/>
                    <ns1:pt x="1544" y="4462"/>
                  </ns1:cubicBezTo>
                  <ns1:cubicBezTo>
                    <ns1:pt x="1612" y="4462"/>
                    <ns1:pt x="1678" y="4448"/>
                    <ns1:pt x="1737" y="4419"/>
                  </ns1:cubicBezTo>
                  <ns1:cubicBezTo>
                    <ns1:pt x="1893" y="4357"/>
                    <ns1:pt x="2017" y="4233"/>
                    <ns1:pt x="2048" y="4077"/>
                  </ns1:cubicBezTo>
                  <ns1:lnTo>
                    <ns1:pt x="4374" y="4077"/>
                  </ns1:lnTo>
                  <ns1:cubicBezTo>
                    <ns1:pt x="4498" y="4077"/>
                    <ns1:pt x="4591" y="4046"/>
                    <ns1:pt x="4622" y="3953"/>
                  </ns1:cubicBezTo>
                  <ns1:lnTo>
                    <ns1:pt x="5584" y="2278"/>
                  </ns1:lnTo>
                  <ns1:cubicBezTo>
                    <ns1:pt x="5615" y="2216"/>
                    <ns1:pt x="5615" y="2092"/>
                    <ns1:pt x="5584" y="2030"/>
                  </ns1:cubicBezTo>
                  <ns1:lnTo>
                    <ns1:pt x="4777" y="603"/>
                  </ns1:lnTo>
                  <ns1:cubicBezTo>
                    <ns1:pt x="4711" y="518"/>
                    <ns1:pt x="4627" y="482"/>
                    <ns1:pt x="4546" y="482"/>
                  </ns1:cubicBezTo>
                  <ns1:cubicBezTo>
                    <ns1:pt x="4363" y="482"/>
                    <ns1:pt x="4195" y="667"/>
                    <ns1:pt x="4281" y="882"/>
                  </ns1:cubicBezTo>
                  <ns1:lnTo>
                    <ns1:pt x="4901" y="1906"/>
                  </ns1:lnTo>
                  <ns1:lnTo>
                    <ns1:pt x="3599" y="1906"/>
                  </ns1:lnTo>
                  <ns1:lnTo>
                    <ns1:pt x="2854" y="603"/>
                  </ns1:lnTo>
                  <ns1:lnTo>
                    <ns1:pt x="2978" y="541"/>
                  </ns1:lnTo>
                  <ns1:cubicBezTo>
                    <ns1:pt x="3133" y="448"/>
                    <ns1:pt x="3164" y="262"/>
                    <ns1:pt x="3102" y="138"/>
                  </ns1:cubicBezTo>
                  <ns1:cubicBezTo>
                    <ns1:pt x="3040" y="55"/>
                    <ns1:pt x="2951" y="0"/>
                    <ns1:pt x="285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8" name="Google Shape;203;p27"/>
            <ns0:cNvSpPr/>
            <ns0:nvPr/>
          </ns0:nvSpPr>
          <ns0:spPr>
            <ns1:xfrm>
              <ns1:off x="7144388" y="2282950"/>
              <ns1:ext cx="144875" cy="112475"/>
            </ns1:xfrm>
            <ns1:custGeom>
              <ns1:avLst/>
              <ns1:gdLst/>
              <ns1:ahLst/>
              <ns1:cxnLst/>
              <ns1:rect l="l" t="t" r="r" b="b"/>
              <ns1:pathLst>
                <ns1:path w="5795" h="4499" extrusionOk="0">
                  <ns1:moveTo>
                    <ns1:pt x="1769" y="838"/>
                  </ns1:moveTo>
                  <ns1:lnTo>
                    <ns1:pt x="2420" y="1924"/>
                  </ns1:lnTo>
                  <ns1:lnTo>
                    <ns1:pt x="1645" y="3227"/>
                  </ns1:lnTo>
                  <ns1:lnTo>
                    <ns1:pt x="683" y="2668"/>
                  </ns1:lnTo>
                  <ns1:lnTo>
                    <ns1:pt x="1769" y="838"/>
                  </ns1:lnTo>
                  <ns1:close/>
                  <ns1:moveTo>
                    <ns1:pt x="2234" y="528"/>
                  </ns1:moveTo>
                  <ns1:lnTo>
                    <ns1:pt x="3537" y="559"/>
                  </ns1:lnTo>
                  <ns1:lnTo>
                    <ns1:pt x="4716" y="2637"/>
                  </ns1:lnTo>
                  <ns1:cubicBezTo>
                    <ns1:pt x="4747" y="2699"/>
                    <ns1:pt x="4809" y="2730"/>
                    <ns1:pt x="4902" y="2761"/>
                  </ns1:cubicBezTo>
                  <ns1:cubicBezTo>
                    <ns1:pt x="4920" y="2771"/>
                    <ns1:pt x="4938" y="2774"/>
                    <ns1:pt x="4956" y="2774"/>
                  </ns1:cubicBezTo>
                  <ns1:cubicBezTo>
                    <ns1:pt x="5000" y="2774"/>
                    <ns1:pt x="5044" y="2752"/>
                    <ns1:pt x="5088" y="2730"/>
                  </ns1:cubicBezTo>
                  <ns1:lnTo>
                    <ns1:pt x="5181" y="2699"/>
                  </ns1:lnTo>
                  <ns1:lnTo>
                    <ns1:pt x="4840" y="3971"/>
                  </ns1:lnTo>
                  <ns1:lnTo>
                    <ns1:pt x="3537" y="3630"/>
                  </ns1:lnTo>
                  <ns1:lnTo>
                    <ns1:pt x="3661" y="3568"/>
                  </ns1:lnTo>
                  <ns1:cubicBezTo>
                    <ns1:pt x="3785" y="3475"/>
                    <ns1:pt x="3847" y="3289"/>
                    <ns1:pt x="3754" y="3165"/>
                  </ns1:cubicBezTo>
                  <ns1:lnTo>
                    <ns1:pt x="2234" y="528"/>
                  </ns1:lnTo>
                  <ns1:close/>
                  <ns1:moveTo>
                    <ns1:pt x="1769" y="1"/>
                  </ns1:moveTo>
                  <ns1:cubicBezTo>
                    <ns1:pt x="1676" y="1"/>
                    <ns1:pt x="1583" y="63"/>
                    <ns1:pt x="1521" y="156"/>
                  </ns1:cubicBezTo>
                  <ns1:lnTo>
                    <ns1:pt x="94" y="2637"/>
                  </ns1:lnTo>
                  <ns1:cubicBezTo>
                    <ns1:pt x="1" y="2792"/>
                    <ns1:pt x="32" y="2948"/>
                    <ns1:pt x="187" y="3041"/>
                  </ns1:cubicBezTo>
                  <ns1:lnTo>
                    <ns1:pt x="1614" y="3878"/>
                  </ns1:lnTo>
                  <ns1:cubicBezTo>
                    <ns1:pt x="1645" y="3878"/>
                    <ns1:pt x="1707" y="3909"/>
                    <ns1:pt x="1769" y="3909"/>
                  </ns1:cubicBezTo>
                  <ns1:lnTo>
                    <ns1:pt x="1831" y="3909"/>
                  </ns1:lnTo>
                  <ns1:cubicBezTo>
                    <ns1:pt x="1893" y="3878"/>
                    <ns1:pt x="1955" y="3816"/>
                    <ns1:pt x="1986" y="3785"/>
                  </ns1:cubicBezTo>
                  <ns1:lnTo>
                    <ns1:pt x="2731" y="2482"/>
                  </ns1:lnTo>
                  <ns1:lnTo>
                    <ns1:pt x="3165" y="3258"/>
                  </ns1:lnTo>
                  <ns1:cubicBezTo>
                    <ns1:pt x="2855" y="3537"/>
                    <ns1:pt x="2979" y="4033"/>
                    <ns1:pt x="3413" y="4157"/>
                  </ns1:cubicBezTo>
                  <ns1:lnTo>
                    <ns1:pt x="4685" y="4499"/>
                  </ns1:lnTo>
                  <ns1:lnTo>
                    <ns1:pt x="4840" y="4499"/>
                  </ns1:lnTo>
                  <ns1:cubicBezTo>
                    <ns1:pt x="5088" y="4499"/>
                    <ns1:pt x="5305" y="4343"/>
                    <ns1:pt x="5367" y="4126"/>
                  </ns1:cubicBezTo>
                  <ns1:lnTo>
                    <ns1:pt x="5708" y="2823"/>
                  </ns1:lnTo>
                  <ns1:cubicBezTo>
                    <ns1:pt x="5795" y="2479"/>
                    <ns1:pt x="5509" y="2134"/>
                    <ns1:pt x="5170" y="2134"/>
                  </ns1:cubicBezTo>
                  <ns1:cubicBezTo>
                    <ns1:pt x="5143" y="2134"/>
                    <ns1:pt x="5116" y="2136"/>
                    <ns1:pt x="5088" y="2141"/>
                  </ns1:cubicBezTo>
                  <ns1:lnTo>
                    <ns1:pt x="3909" y="156"/>
                  </ns1:lnTo>
                  <ns1:cubicBezTo>
                    <ns1:pt x="3878" y="63"/>
                    <ns1:pt x="3785" y="1"/>
                    <ns1:pt x="369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9" name="Google Shape;204;p27"/>
            <ns0:cNvSpPr/>
            <ns0:nvPr/>
          </ns0:nvSpPr>
          <ns0:spPr>
            <ns1:xfrm>
              <ns1:off x="7078488" y="2381925"/>
              <ns1:ext cx="110125" cy="132925"/>
            </ns1:xfrm>
            <ns1:custGeom>
              <ns1:avLst/>
              <ns1:gdLst/>
              <ns1:ahLst/>
              <ns1:cxnLst/>
              <ns1:rect l="l" t="t" r="r" b="b"/>
              <ns1:pathLst>
                <ns1:path w="4405" h="5317" extrusionOk="0">
                  <ns1:moveTo>
                    <ns1:pt x="2916" y="508"/>
                  </ns1:moveTo>
                  <ns1:lnTo>
                    <ns1:pt x="3257" y="1811"/>
                  </ns1:lnTo>
                  <ns1:lnTo>
                    <ns1:pt x="3133" y="1749"/>
                  </ns1:lnTo>
                  <ns1:cubicBezTo>
                    <ns1:pt x="3092" y="1718"/>
                    <ns1:pt x="3044" y="1704"/>
                    <ns1:pt x="2995" y="1704"/>
                  </ns1:cubicBezTo>
                  <ns1:cubicBezTo>
                    <ns1:pt x="2899" y="1704"/>
                    <ns1:pt x="2802" y="1760"/>
                    <ns1:pt x="2761" y="1842"/>
                  </ns1:cubicBezTo>
                  <ns1:lnTo>
                    <ns1:pt x="1241" y="4510"/>
                  </ns1:lnTo>
                  <ns1:lnTo>
                    <ns1:pt x="590" y="3393"/>
                  </ns1:lnTo>
                  <ns1:lnTo>
                    <ns1:pt x="1799" y="1315"/>
                  </ns1:lnTo>
                  <ns1:cubicBezTo>
                    <ns1:pt x="1892" y="1160"/>
                    <ns1:pt x="1861" y="1005"/>
                    <ns1:pt x="1706" y="912"/>
                  </ns1:cubicBezTo>
                  <ns1:lnTo>
                    <ns1:pt x="1613" y="881"/>
                  </ns1:lnTo>
                  <ns1:lnTo>
                    <ns1:pt x="2916" y="508"/>
                  </ns1:lnTo>
                  <ns1:close/>
                  <ns1:moveTo>
                    <ns1:pt x="3878" y="3672"/>
                  </ns1:moveTo>
                  <ns1:lnTo>
                    <ns1:pt x="3878" y="4789"/>
                  </ns1:lnTo>
                  <ns1:lnTo>
                    <ns1:pt x="1706" y="4789"/>
                  </ns1:lnTo>
                  <ns1:lnTo>
                    <ns1:pt x="2358" y="3672"/>
                  </ns1:lnTo>
                  <ns1:close/>
                  <ns1:moveTo>
                    <ns1:pt x="2866" y="0"/>
                  </ns1:moveTo>
                  <ns1:cubicBezTo>
                    <ns1:pt x="2830" y="0"/>
                    <ns1:pt x="2794" y="4"/>
                    <ns1:pt x="2761" y="12"/>
                  </ns1:cubicBezTo>
                  <ns1:lnTo>
                    <ns1:pt x="1458" y="353"/>
                  </ns1:lnTo>
                  <ns1:cubicBezTo>
                    <ns1:pt x="1086" y="477"/>
                    <ns1:pt x="931" y="943"/>
                    <ns1:pt x="1210" y="1253"/>
                  </ns1:cubicBezTo>
                  <ns1:lnTo>
                    <ns1:pt x="31" y="3269"/>
                  </ns1:lnTo>
                  <ns1:cubicBezTo>
                    <ns1:pt x="0" y="3331"/>
                    <ns1:pt x="0" y="3455"/>
                    <ns1:pt x="31" y="3517"/>
                  </ns1:cubicBezTo>
                  <ns1:lnTo>
                    <ns1:pt x="993" y="5192"/>
                  </ns1:lnTo>
                  <ns1:cubicBezTo>
                    <ns1:pt x="1024" y="5285"/>
                    <ns1:pt x="1117" y="5316"/>
                    <ns1:pt x="1241" y="5316"/>
                  </ns1:cubicBezTo>
                  <ns1:lnTo>
                    <ns1:pt x="4126" y="5316"/>
                  </ns1:lnTo>
                  <ns1:cubicBezTo>
                    <ns1:pt x="4281" y="5316"/>
                    <ns1:pt x="4405" y="5192"/>
                    <ns1:pt x="4405" y="5037"/>
                  </ns1:cubicBezTo>
                  <ns1:lnTo>
                    <ns1:pt x="4405" y="3393"/>
                  </ns1:lnTo>
                  <ns1:cubicBezTo>
                    <ns1:pt x="4374" y="3331"/>
                    <ns1:pt x="4374" y="3269"/>
                    <ns1:pt x="4312" y="3207"/>
                  </ns1:cubicBezTo>
                  <ns1:cubicBezTo>
                    <ns1:pt x="4250" y="3145"/>
                    <ns1:pt x="4188" y="3114"/>
                    <ns1:pt x="4126" y="3114"/>
                  </ns1:cubicBezTo>
                  <ns1:lnTo>
                    <ns1:pt x="2668" y="3114"/>
                  </ns1:lnTo>
                  <ns1:lnTo>
                    <ns1:pt x="3102" y="2339"/>
                  </ns1:lnTo>
                  <ns1:cubicBezTo>
                    <ns1:pt x="3156" y="2355"/>
                    <ns1:pt x="3210" y="2363"/>
                    <ns1:pt x="3262" y="2363"/>
                  </ns1:cubicBezTo>
                  <ns1:cubicBezTo>
                    <ns1:pt x="3604" y="2363"/>
                    <ns1:pt x="3892" y="2037"/>
                    <ns1:pt x="3785" y="1687"/>
                  </ns1:cubicBezTo>
                  <ns1:lnTo>
                    <ns1:pt x="3443" y="415"/>
                  </ns1:lnTo>
                  <ns1:cubicBezTo>
                    <ns1:pt x="3381" y="260"/>
                    <ns1:pt x="3288" y="136"/>
                    <ns1:pt x="3164" y="74"/>
                  </ns1:cubicBezTo>
                  <ns1:cubicBezTo>
                    <ns1:pt x="3073" y="29"/>
                    <ns1:pt x="2966" y="0"/>
                    <ns1:pt x="2866"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0" name="Google Shape;205;p27"/>
            <ns0:cNvSpPr/>
            <ns0:nvPr/>
          </ns0:nvSpPr>
          <ns0:spPr>
            <ns1:xfrm>
              <ns1:off x="7294838" y="2397725"/>
              <ns1:ext cx="14750" cy="13975"/>
            </ns1:xfrm>
            <ns1:custGeom>
              <ns1:avLst/>
              <ns1:gdLst/>
              <ns1:ahLst/>
              <ns1:cxnLst/>
              <ns1:rect l="l" t="t" r="r" b="b"/>
              <ns1:pathLst>
                <ns1:path w="590" h="559" extrusionOk="0">
                  <ns1:moveTo>
                    <ns1:pt x="280" y="1"/>
                  </ns1:moveTo>
                  <ns1:cubicBezTo>
                    <ns1:pt x="218" y="1"/>
                    <ns1:pt x="156" y="32"/>
                    <ns1:pt x="94" y="94"/>
                  </ns1:cubicBezTo>
                  <ns1:cubicBezTo>
                    <ns1:pt x="1" y="187"/>
                    <ns1:pt x="1" y="373"/>
                    <ns1:pt x="94" y="466"/>
                  </ns1:cubicBezTo>
                  <ns1:cubicBezTo>
                    <ns1:pt x="156" y="528"/>
                    <ns1:pt x="218" y="559"/>
                    <ns1:pt x="280" y="559"/>
                  </ns1:cubicBezTo>
                  <ns1:cubicBezTo>
                    <ns1:pt x="373" y="559"/>
                    <ns1:pt x="435" y="528"/>
                    <ns1:pt x="497" y="466"/>
                  </ns1:cubicBezTo>
                  <ns1:cubicBezTo>
                    <ns1:pt x="590" y="373"/>
                    <ns1:pt x="590" y="187"/>
                    <ns1:pt x="497" y="94"/>
                  </ns1:cubicBezTo>
                  <ns1:cubicBezTo>
                    <ns1:pt x="435" y="32"/>
                    <ns1:pt x="373" y="1"/>
                    <ns1:pt x="28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22" name="Google Shape;238;p27"/>
          <ns0:cNvGrpSpPr/>
          <ns0:nvPr/>
        </ns0:nvGrpSpPr>
        <ns0:grpSpPr>
          <ns1:xfrm>
            <ns1:off x="5180202" y="2591128"/>
            <ns1:ext cx="480912" cy="374273"/>
            <ns1:chOff x="6235538" y="3369375"/>
            <ns1:chExt cx="447475" cy="348250"/>
          </ns1:xfrm>
        </ns0:grpSpPr>
        <ns0:sp>
          <ns0:nvSpPr>
            <ns0:cNvPr id="30" name="Google Shape;239;p27"/>
            <ns0:cNvSpPr/>
            <ns0:nvPr/>
          </ns0:nvSpPr>
          <ns0:spPr>
            <ns1:xfrm>
              <ns1:off x="6271988" y="3375950"/>
              <ns1:ext cx="323400" cy="265675"/>
            </ns1:xfrm>
            <ns1:custGeom>
              <ns1:avLst/>
              <ns1:gdLst/>
              <ns1:ahLst/>
              <ns1:cxnLst/>
              <ns1:rect l="l" t="t" r="r" b="b"/>
              <ns1:pathLst>
                <ns1:path w="12936" h="10627" extrusionOk="0">
                  <ns1:moveTo>
                    <ns1:pt x="7473" y="1"/>
                  </ns1:moveTo>
                  <ns1:cubicBezTo>
                    <ns1:pt x="5936" y="1"/>
                    <ns1:pt x="4393" y="530"/>
                    <ns1:pt x="3133" y="1600"/>
                  </ns1:cubicBezTo>
                  <ns1:cubicBezTo>
                    <ns1:pt x="465" y="3864"/>
                    <ns1:pt x="0" y="7772"/>
                    <ns1:pt x="2016" y="10626"/>
                  </ns1:cubicBezTo>
                  <ns1:lnTo>
                    <ns1:pt x="2016" y="9696"/>
                  </ns1:lnTo>
                  <ns1:lnTo>
                    <ns1:pt x="3195" y="9696"/>
                  </ns1:lnTo>
                  <ns1:cubicBezTo>
                    <ns1:pt x="1613" y="7462"/>
                    <ns1:pt x="2016" y="4422"/>
                    <ns1:pt x="4095" y="2685"/>
                  </ns1:cubicBezTo>
                  <ns1:cubicBezTo>
                    <ns1:pt x="5087" y="1868"/>
                    <ns1:pt x="6285" y="1463"/>
                    <ns1:pt x="7476" y="1463"/>
                  </ns1:cubicBezTo>
                  <ns1:cubicBezTo>
                    <ns1:pt x="8817" y="1463"/>
                    <ns1:pt x="10148" y="1977"/>
                    <ns1:pt x="11167" y="2995"/>
                  </ns1:cubicBezTo>
                  <ns1:lnTo>
                    <ns1:pt x="10454" y="3709"/>
                  </ns1:lnTo>
                  <ns1:lnTo>
                    <ns1:pt x="12935" y="3709"/>
                  </ns1:lnTo>
                  <ns1:lnTo>
                    <ns1:pt x="12935" y="1258"/>
                  </ns1:lnTo>
                  <ns1:lnTo>
                    <ns1:pt x="12191" y="1972"/>
                  </ns1:lnTo>
                  <ns1:cubicBezTo>
                    <ns1:pt x="10897" y="662"/>
                    <ns1:pt x="9189" y="1"/>
                    <ns1:pt x="7473" y="1"/>
                  </ns1:cubicBezTo>
                  <ns1:close/>
                </ns1:path>
              </ns1:pathLst>
            </ns1:custGeom>
            <ns1:solidFill>
              <ns1:srgbClr val="F5737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2" name="Google Shape;240;p27"/>
            <ns0:cNvSpPr/>
            <ns0:nvPr/>
          </ns0:nvSpPr>
          <ns0:spPr>
            <ns1:xfrm>
              <ns1:off x="6322388" y="3445400"/>
              <ns1:ext cx="323400" cy="265650"/>
            </ns1:xfrm>
            <ns1:custGeom>
              <ns1:avLst/>
              <ns1:gdLst/>
              <ns1:ahLst/>
              <ns1:cxnLst/>
              <ns1:rect l="l" t="t" r="r" b="b"/>
              <ns1:pathLst>
                <ns1:path w="12936" h="10626" extrusionOk="0">
                  <ns1:moveTo>
                    <ns1:pt x="10888" y="0"/>
                  </ns1:moveTo>
                  <ns1:lnTo>
                    <ns1:pt x="10888" y="931"/>
                  </ns1:lnTo>
                  <ns1:lnTo>
                    <ns1:pt x="9740" y="931"/>
                  </ns1:lnTo>
                  <ns1:cubicBezTo>
                    <ns1:pt x="11291" y="3164"/>
                    <ns1:pt x="10888" y="6204"/>
                    <ns1:pt x="8810" y="7941"/>
                  </ns1:cubicBezTo>
                  <ns1:cubicBezTo>
                    <ns1:pt x="7832" y="8758"/>
                    <ns1:pt x="6635" y="9164"/>
                    <ns1:pt x="5441" y="9164"/>
                  </ns1:cubicBezTo>
                  <ns1:cubicBezTo>
                    <ns1:pt x="4097" y="9164"/>
                    <ns1:pt x="2756" y="8650"/>
                    <ns1:pt x="1737" y="7631"/>
                  </ns1:cubicBezTo>
                  <ns1:lnTo>
                    <ns1:pt x="2451" y="6918"/>
                  </ns1:lnTo>
                  <ns1:lnTo>
                    <ns1:pt x="0" y="6918"/>
                  </ns1:lnTo>
                  <ns1:lnTo>
                    <ns1:pt x="0" y="9368"/>
                  </ns1:lnTo>
                  <ns1:lnTo>
                    <ns1:pt x="714" y="8655"/>
                  </ns1:lnTo>
                  <ns1:cubicBezTo>
                    <ns1:pt x="2024" y="9964"/>
                    <ns1:pt x="3739" y="10626"/>
                    <ns1:pt x="5460" y="10626"/>
                  </ns1:cubicBezTo>
                  <ns1:cubicBezTo>
                    <ns1:pt x="6999" y="10626"/>
                    <ns1:pt x="8543" y="10096"/>
                    <ns1:pt x="9803" y="9027"/>
                  </ns1:cubicBezTo>
                  <ns1:cubicBezTo>
                    <ns1:pt x="12470" y="6763"/>
                    <ns1:pt x="12935" y="2823"/>
                    <ns1:pt x="10919" y="0"/>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3" name="Google Shape;241;p27"/>
            <ns0:cNvSpPr/>
            <ns0:nvPr/>
          </ns0:nvSpPr>
          <ns0:spPr>
            <ns1:xfrm>
              <ns1:off x="6416213" y="3472550"/>
              <ns1:ext cx="84550" cy="141925"/>
            </ns1:xfrm>
            <ns1:custGeom>
              <ns1:avLst/>
              <ns1:gdLst/>
              <ns1:ahLst/>
              <ns1:cxnLst/>
              <ns1:rect l="l" t="t" r="r" b="b"/>
              <ns1:pathLst>
                <ns1:path w="3382" h="5677" extrusionOk="0">
                  <ns1:moveTo>
                    <ns1:pt x="2172" y="0"/>
                  </ns1:moveTo>
                  <ns1:lnTo>
                    <ns1:pt x="1" y="3319"/>
                  </ns1:lnTo>
                  <ns1:lnTo>
                    <ns1:pt x="1242" y="3319"/>
                  </ns1:lnTo>
                  <ns1:lnTo>
                    <ns1:pt x="1242" y="5677"/>
                  </ns1:lnTo>
                  <ns1:lnTo>
                    <ns1:pt x="3382" y="2357"/>
                  </ns1:lnTo>
                  <ns1:lnTo>
                    <ns1:pt x="2172" y="2357"/>
                  </ns1:lnTo>
                  <ns1:lnTo>
                    <ns1:pt x="2172" y="0"/>
                  </ns1:ln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4" name="Google Shape;242;p27"/>
            <ns0:cNvSpPr/>
            <ns0:nvPr/>
          </ns0:nvSpPr>
          <ns0:spPr>
            <ns1:xfrm>
              <ns1:off x="6235538" y="3369375"/>
              <ns1:ext cx="447475" cy="348250"/>
            </ns1:xfrm>
            <ns1:custGeom>
              <ns1:avLst/>
              <ns1:gdLst/>
              <ns1:ahLst/>
              <ns1:cxnLst/>
              <ns1:rect l="l" t="t" r="r" b="b"/>
              <ns1:pathLst>
                <ns1:path w="17899" h="13930" extrusionOk="0">
                  <ns1:moveTo>
                    <ns1:pt x="8949" y="537"/>
                  </ns1:moveTo>
                  <ns1:cubicBezTo>
                    <ns1:pt x="10593" y="537"/>
                    <ns1:pt x="12237" y="1165"/>
                    <ns1:pt x="13494" y="2421"/>
                  </ns1:cubicBezTo>
                  <ns1:cubicBezTo>
                    <ns1:pt x="13540" y="2468"/>
                    <ns1:pt x="13610" y="2491"/>
                    <ns1:pt x="13680" y="2491"/>
                  </ns1:cubicBezTo>
                  <ns1:cubicBezTo>
                    <ns1:pt x="13750" y="2491"/>
                    <ns1:pt x="13819" y="2468"/>
                    <ns1:pt x="13866" y="2421"/>
                  </ns1:cubicBezTo>
                  <ns1:lnTo>
                    <ns1:pt x="14114" y="2173"/>
                  </ns1:lnTo>
                  <ns1:lnTo>
                    <ns1:pt x="14114" y="3693"/>
                  </ns1:lnTo>
                  <ns1:lnTo>
                    <ns1:pt x="12594" y="3693"/>
                  </ns1:lnTo>
                  <ns1:lnTo>
                    <ns1:pt x="12842" y="3476"/>
                  </ns1:lnTo>
                  <ns1:cubicBezTo>
                    <ns1:pt x="12873" y="3414"/>
                    <ns1:pt x="12904" y="3352"/>
                    <ns1:pt x="12904" y="3258"/>
                  </ns1:cubicBezTo>
                  <ns1:cubicBezTo>
                    <ns1:pt x="12904" y="3196"/>
                    <ns1:pt x="12873" y="3134"/>
                    <ns1:pt x="12842" y="3072"/>
                  </ns1:cubicBezTo>
                  <ns1:cubicBezTo>
                    <ns1:pt x="11778" y="2008"/>
                    <ns1:pt x="10372" y="1468"/>
                    <ns1:pt x="8962" y="1468"/>
                  </ns1:cubicBezTo>
                  <ns1:cubicBezTo>
                    <ns1:pt x="7784" y="1468"/>
                    <ns1:pt x="6603" y="1845"/>
                    <ns1:pt x="5615" y="2607"/>
                  </ns1:cubicBezTo>
                  <ns1:cubicBezTo>
                    <ns1:pt x="3412" y="4251"/>
                    <ns1:pt x="2792" y="7291"/>
                    <ns1:pt x="4157" y="9679"/>
                  </ns1:cubicBezTo>
                  <ns1:lnTo>
                    <ns1:pt x="3505" y="9679"/>
                  </ns1:lnTo>
                  <ns1:cubicBezTo>
                    <ns1:pt x="3350" y="9679"/>
                    <ns1:pt x="3226" y="9804"/>
                    <ns1:pt x="3226" y="9928"/>
                  </ns1:cubicBezTo>
                  <ns1:cubicBezTo>
                    <ns1:pt x="1923" y="7446"/>
                    <ns1:pt x="2389" y="4406"/>
                    <ns1:pt x="4374" y="2421"/>
                  </ns1:cubicBezTo>
                  <ns1:lnTo>
                    <ns1:pt x="4405" y="2421"/>
                  </ns1:lnTo>
                  <ns1:cubicBezTo>
                    <ns1:pt x="5661" y="1165"/>
                    <ns1:pt x="7305" y="537"/>
                    <ns1:pt x="8949" y="537"/>
                  </ns1:cubicBezTo>
                  <ns1:close/>
                  <ns1:moveTo>
                    <ns1:pt x="8922" y="2006"/>
                  </ns1:moveTo>
                  <ns1:cubicBezTo>
                    <ns1:pt x="10110" y="2006"/>
                    <ns1:pt x="11294" y="2425"/>
                    <ns1:pt x="12222" y="3258"/>
                  </ns1:cubicBezTo>
                  <ns1:lnTo>
                    <ns1:pt x="11726" y="3755"/>
                  </ns1:lnTo>
                  <ns1:cubicBezTo>
                    <ns1:pt x="11548" y="3932"/>
                    <ns1:pt x="11653" y="4222"/>
                    <ns1:pt x="11878" y="4222"/>
                  </ns1:cubicBezTo>
                  <ns1:cubicBezTo>
                    <ns1:pt x="11889" y="4222"/>
                    <ns1:pt x="11900" y="4222"/>
                    <ns1:pt x="11912" y="4220"/>
                  </ns1:cubicBezTo>
                  <ns1:lnTo>
                    <ns1:pt x="13090" y="4220"/>
                  </ns1:lnTo>
                  <ns1:cubicBezTo>
                    <ns1:pt x="14145" y="5833"/>
                    <ns1:pt x="14176" y="7911"/>
                    <ns1:pt x="13152" y="9555"/>
                  </ns1:cubicBezTo>
                  <ns1:cubicBezTo>
                    <ns1:pt x="13059" y="9679"/>
                    <ns1:pt x="13121" y="9866"/>
                    <ns1:pt x="13245" y="9928"/>
                  </ns1:cubicBezTo>
                  <ns1:cubicBezTo>
                    <ns1:pt x="13277" y="9959"/>
                    <ns1:pt x="13339" y="9990"/>
                    <ns1:pt x="13401" y="9990"/>
                  </ns1:cubicBezTo>
                  <ns1:cubicBezTo>
                    <ns1:pt x="13494" y="9990"/>
                    <ns1:pt x="13587" y="9928"/>
                    <ns1:pt x="13618" y="9866"/>
                  </ns1:cubicBezTo>
                  <ns1:cubicBezTo>
                    <ns1:pt x="14672" y="8128"/>
                    <ns1:pt x="14703" y="5988"/>
                    <ns1:pt x="13711" y="4251"/>
                  </ns1:cubicBezTo>
                  <ns1:lnTo>
                    <ns1:pt x="14362" y="4251"/>
                  </ns1:lnTo>
                  <ns1:cubicBezTo>
                    <ns1:pt x="14517" y="4251"/>
                    <ns1:pt x="14641" y="4158"/>
                    <ns1:pt x="14641" y="4003"/>
                  </ns1:cubicBezTo>
                  <ns1:lnTo>
                    <ns1:pt x="14641" y="4003"/>
                  </ns1:lnTo>
                  <ns1:cubicBezTo>
                    <ns1:pt x="15944" y="6484"/>
                    <ns1:pt x="15479" y="9555"/>
                    <ns1:pt x="13494" y="11510"/>
                  </ns1:cubicBezTo>
                  <ns1:cubicBezTo>
                    <ns1:pt x="12237" y="12766"/>
                    <ns1:pt x="10593" y="13394"/>
                    <ns1:pt x="8949" y="13394"/>
                  </ns1:cubicBezTo>
                  <ns1:cubicBezTo>
                    <ns1:pt x="7305" y="13394"/>
                    <ns1:pt x="5661" y="12766"/>
                    <ns1:pt x="4405" y="11510"/>
                  </ns1:cubicBezTo>
                  <ns1:cubicBezTo>
                    <ns1:pt x="4343" y="11463"/>
                    <ns1:pt x="4265" y="11440"/>
                    <ns1:pt x="4192" y="11440"/>
                  </ns1:cubicBezTo>
                  <ns1:cubicBezTo>
                    <ns1:pt x="4118" y="11440"/>
                    <ns1:pt x="4048" y="11463"/>
                    <ns1:pt x="4002" y="11510"/>
                  </ns1:cubicBezTo>
                  <ns1:lnTo>
                    <ns1:pt x="3754" y="11758"/>
                  </ns1:lnTo>
                  <ns1:lnTo>
                    <ns1:pt x="3754" y="10238"/>
                  </ns1:lnTo>
                  <ns1:lnTo>
                    <ns1:pt x="5274" y="10238"/>
                  </ns1:lnTo>
                  <ns1:lnTo>
                    <ns1:pt x="5025" y="10486"/>
                  </ns1:lnTo>
                  <ns1:cubicBezTo>
                    <ns1:pt x="4994" y="10517"/>
                    <ns1:pt x="4963" y="10579"/>
                    <ns1:pt x="4963" y="10672"/>
                  </ns1:cubicBezTo>
                  <ns1:cubicBezTo>
                    <ns1:pt x="4963" y="10734"/>
                    <ns1:pt x="4994" y="10796"/>
                    <ns1:pt x="5025" y="10858"/>
                  </ns1:cubicBezTo>
                  <ns1:cubicBezTo>
                    <ns1:pt x="6107" y="11921"/>
                    <ns1:pt x="7525" y="12476"/>
                    <ns1:pt x="8951" y="12476"/>
                  </ns1:cubicBezTo>
                  <ns1:cubicBezTo>
                    <ns1:pt x="9939" y="12476"/>
                    <ns1:pt x="10931" y="12210"/>
                    <ns1:pt x="11819" y="11665"/>
                  </ns1:cubicBezTo>
                  <ns1:cubicBezTo>
                    <ns1:pt x="12079" y="11509"/>
                    <ns1:pt x="11924" y="11156"/>
                    <ns1:pt x="11685" y="11156"/>
                  </ns1:cubicBezTo>
                  <ns1:cubicBezTo>
                    <ns1:pt x="11639" y="11156"/>
                    <ns1:pt x="11590" y="11169"/>
                    <ns1:pt x="11539" y="11199"/>
                  </ns1:cubicBezTo>
                  <ns1:cubicBezTo>
                    <ns1:pt x="10741" y="11692"/>
                    <ns1:pt x="9841" y="11933"/>
                    <ns1:pt x="8942" y="11933"/>
                  </ns1:cubicBezTo>
                  <ns1:cubicBezTo>
                    <ns1:pt x="7746" y="11933"/>
                    <ns1:pt x="6554" y="11505"/>
                    <ns1:pt x="5615" y="10672"/>
                  </ns1:cubicBezTo>
                  <ns1:lnTo>
                    <ns1:pt x="6142" y="10145"/>
                  </ns1:lnTo>
                  <ns1:cubicBezTo>
                    <ns1:pt x="6204" y="10052"/>
                    <ns1:pt x="6235" y="9959"/>
                    <ns1:pt x="6204" y="9835"/>
                  </ns1:cubicBezTo>
                  <ns1:cubicBezTo>
                    <ns1:pt x="6142" y="9741"/>
                    <ns1:pt x="6049" y="9679"/>
                    <ns1:pt x="5925" y="9679"/>
                  </ns1:cubicBezTo>
                  <ns1:lnTo>
                    <ns1:pt x="4777" y="9679"/>
                  </ns1:lnTo>
                  <ns1:cubicBezTo>
                    <ns1:pt x="3412" y="7601"/>
                    <ns1:pt x="3816" y="4840"/>
                    <ns1:pt x="5677" y="3196"/>
                  </ns1:cubicBezTo>
                  <ns1:cubicBezTo>
                    <ns1:pt x="6609" y="2401"/>
                    <ns1:pt x="7768" y="2006"/>
                    <ns1:pt x="8922" y="2006"/>
                  </ns1:cubicBezTo>
                  <ns1:close/>
                  <ns1:moveTo>
                    <ns1:pt x="9049" y="0"/>
                  </ns1:moveTo>
                  <ns1:cubicBezTo>
                    <ns1:pt x="9011" y="0"/>
                    <ns1:pt x="8972" y="1"/>
                    <ns1:pt x="8934" y="1"/>
                  </ns1:cubicBezTo>
                  <ns1:cubicBezTo>
                    <ns1:pt x="3288" y="1"/>
                    <ns1:pt x="0" y="6329"/>
                    <ns1:pt x="3226" y="10982"/>
                  </ns1:cubicBezTo>
                  <ns1:lnTo>
                    <ns1:pt x="3226" y="12409"/>
                  </ns1:lnTo>
                  <ns1:cubicBezTo>
                    <ns1:pt x="3226" y="12575"/>
                    <ns1:pt x="3350" y="12685"/>
                    <ns1:pt x="3488" y="12685"/>
                  </ns1:cubicBezTo>
                  <ns1:cubicBezTo>
                    <ns1:pt x="3557" y="12685"/>
                    <ns1:pt x="3630" y="12657"/>
                    <ns1:pt x="3692" y="12595"/>
                  </ns1:cubicBezTo>
                  <ns1:lnTo>
                    <ns1:pt x="4188" y="12099"/>
                  </ns1:lnTo>
                  <ns1:cubicBezTo>
                    <ns1:pt x="5491" y="13278"/>
                    <ns1:pt x="7166" y="13929"/>
                    <ns1:pt x="8934" y="13929"/>
                  </ns1:cubicBezTo>
                  <ns1:cubicBezTo>
                    <ns1:pt x="14579" y="13929"/>
                    <ns1:pt x="17898" y="7601"/>
                    <ns1:pt x="14672" y="2979"/>
                  </ns1:cubicBezTo>
                  <ns1:lnTo>
                    <ns1:pt x="14672" y="1521"/>
                  </ns1:lnTo>
                  <ns1:cubicBezTo>
                    <ns1:pt x="14672" y="1356"/>
                    <ns1:pt x="14535" y="1246"/>
                    <ns1:pt x="14387" y="1246"/>
                  </ns1:cubicBezTo>
                  <ns1:cubicBezTo>
                    <ns1:pt x="14314" y="1246"/>
                    <ns1:pt x="14238" y="1273"/>
                    <ns1:pt x="14176" y="1335"/>
                  </ns1:cubicBezTo>
                  <ns1:lnTo>
                    <ns1:pt x="13680" y="1832"/>
                  </ns1:lnTo>
                  <ns1:cubicBezTo>
                    <ns1:pt x="12405" y="679"/>
                    <ns1:pt x="10775" y="0"/>
                    <ns1:pt x="904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5" name="Google Shape;243;p27"/>
            <ns0:cNvSpPr/>
            <ns0:nvPr/>
          </ns0:nvSpPr>
          <ns0:spPr>
            <ns1:xfrm>
              <ns1:off x="6543388" y="3629175"/>
              <ns1:ext cx="15550" cy="14000"/>
            </ns1:xfrm>
            <ns1:custGeom>
              <ns1:avLst/>
              <ns1:gdLst/>
              <ns1:ahLst/>
              <ns1:cxnLst/>
              <ns1:rect l="l" t="t" r="r" b="b"/>
              <ns1:pathLst>
                <ns1:path w="622" h="560" extrusionOk="0">
                  <ns1:moveTo>
                    <ns1:pt x="311" y="1"/>
                  </ns1:moveTo>
                  <ns1:cubicBezTo>
                    <ns1:pt x="249" y="1"/>
                    <ns1:pt x="156" y="32"/>
                    <ns1:pt x="125" y="94"/>
                  </ns1:cubicBezTo>
                  <ns1:cubicBezTo>
                    <ns1:pt x="1" y="187"/>
                    <ns1:pt x="1" y="373"/>
                    <ns1:pt x="125" y="466"/>
                  </ns1:cubicBezTo>
                  <ns1:cubicBezTo>
                    <ns1:pt x="156" y="528"/>
                    <ns1:pt x="249" y="559"/>
                    <ns1:pt x="311" y="559"/>
                  </ns1:cubicBezTo>
                  <ns1:cubicBezTo>
                    <ns1:pt x="373" y="559"/>
                    <ns1:pt x="435" y="528"/>
                    <ns1:pt x="497" y="466"/>
                  </ns1:cubicBezTo>
                  <ns1:cubicBezTo>
                    <ns1:pt x="621" y="373"/>
                    <ns1:pt x="621" y="187"/>
                    <ns1:pt x="497" y="94"/>
                  </ns1:cubicBezTo>
                  <ns1:cubicBezTo>
                    <ns1:pt x="435" y="32"/>
                    <ns1:pt x="373" y="1"/>
                    <ns1:pt x="311"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6" name="Google Shape;244;p27"/>
            <ns0:cNvSpPr/>
            <ns0:nvPr/>
          </ns0:nvSpPr>
          <ns0:spPr>
            <ns1:xfrm>
              <ns1:off x="6409238" y="3465325"/>
              <ns1:ext cx="99300" cy="156125"/>
            </ns1:xfrm>
            <ns1:custGeom>
              <ns1:avLst/>
              <ns1:gdLst/>
              <ns1:ahLst/>
              <ns1:cxnLst/>
              <ns1:rect l="l" t="t" r="r" b="b"/>
              <ns1:pathLst>
                <ns1:path w="3972" h="6245" extrusionOk="0">
                  <ns1:moveTo>
                    <ns1:pt x="2172" y="1189"/>
                  </ns1:moveTo>
                  <ns1:lnTo>
                    <ns1:pt x="2172" y="2646"/>
                  </ns1:lnTo>
                  <ns1:cubicBezTo>
                    <ns1:pt x="2172" y="2802"/>
                    <ns1:pt x="2296" y="2926"/>
                    <ns1:pt x="2451" y="2926"/>
                  </ns1:cubicBezTo>
                  <ns1:lnTo>
                    <ns1:pt x="3165" y="2926"/>
                  </ns1:lnTo>
                  <ns1:lnTo>
                    <ns1:pt x="1769" y="5066"/>
                  </ns1:lnTo>
                  <ns1:lnTo>
                    <ns1:pt x="1769" y="3608"/>
                  </ns1:lnTo>
                  <ns1:cubicBezTo>
                    <ns1:pt x="1769" y="3453"/>
                    <ns1:pt x="1645" y="3329"/>
                    <ns1:pt x="1489" y="3329"/>
                  </ns1:cubicBezTo>
                  <ns1:lnTo>
                    <ns1:pt x="776" y="3329"/>
                  </ns1:lnTo>
                  <ns1:lnTo>
                    <ns1:pt x="2172" y="1189"/>
                  </ns1:lnTo>
                  <ns1:close/>
                  <ns1:moveTo>
                    <ns1:pt x="2445" y="0"/>
                  </ns1:moveTo>
                  <ns1:cubicBezTo>
                    <ns1:pt x="2362" y="0"/>
                    <ns1:pt x="2280" y="41"/>
                    <ns1:pt x="2234" y="134"/>
                  </ns1:cubicBezTo>
                  <ns1:lnTo>
                    <ns1:pt x="63" y="3453"/>
                  </ns1:lnTo>
                  <ns1:cubicBezTo>
                    <ns1:pt x="1" y="3546"/>
                    <ns1:pt x="1" y="3639"/>
                    <ns1:pt x="63" y="3732"/>
                  </ns1:cubicBezTo>
                  <ns1:cubicBezTo>
                    <ns1:pt x="94" y="3825"/>
                    <ns1:pt x="187" y="3856"/>
                    <ns1:pt x="280" y="3856"/>
                  </ns1:cubicBezTo>
                  <ns1:lnTo>
                    <ns1:pt x="1241" y="3856"/>
                  </ns1:lnTo>
                  <ns1:lnTo>
                    <ns1:pt x="1241" y="5966"/>
                  </ns1:lnTo>
                  <ns1:cubicBezTo>
                    <ns1:pt x="1241" y="6090"/>
                    <ns1:pt x="1303" y="6214"/>
                    <ns1:pt x="1427" y="6245"/>
                  </ns1:cubicBezTo>
                  <ns1:lnTo>
                    <ns1:pt x="1521" y="6245"/>
                  </ns1:lnTo>
                  <ns1:cubicBezTo>
                    <ns1:pt x="1583" y="6245"/>
                    <ns1:pt x="1676" y="6183"/>
                    <ns1:pt x="1738" y="6121"/>
                  </ns1:cubicBezTo>
                  <ns1:lnTo>
                    <ns1:pt x="3909" y="2802"/>
                  </ns1:lnTo>
                  <ns1:cubicBezTo>
                    <ns1:pt x="3971" y="2709"/>
                    <ns1:pt x="3971" y="2615"/>
                    <ns1:pt x="3909" y="2522"/>
                  </ns1:cubicBezTo>
                  <ns1:cubicBezTo>
                    <ns1:pt x="3847" y="2429"/>
                    <ns1:pt x="3754" y="2367"/>
                    <ns1:pt x="3661" y="2367"/>
                  </ns1:cubicBezTo>
                  <ns1:lnTo>
                    <ns1:pt x="3661" y="2398"/>
                  </ns1:lnTo>
                  <ns1:lnTo>
                    <ns1:pt x="2730" y="2398"/>
                  </ns1:lnTo>
                  <ns1:lnTo>
                    <ns1:pt x="2730" y="289"/>
                  </ns1:lnTo>
                  <ns1:cubicBezTo>
                    <ns1:pt x="2730" y="114"/>
                    <ns1:pt x="2584" y="0"/>
                    <ns1:pt x="244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
        <ns0:nvSpPr>
          <ns0:cNvPr id="23" name="Google Shape;245;p27"/>
          <ns0:cNvSpPr/>
          <ns0:nvPr/>
        </ns0:nvSpPr>
        <ns0:spPr>
          <ns1:xfrm rot="5400000">
            <ns1:off x="6904206" y="1213575"/>
            <ns1:ext cx="102434" cy="88855"/>
          </ns1:xfrm>
          <ns1:prstGeom prst="triangle">
            <ns1:avLst>
              <ns1:gd name="adj" fmla="val 50000"/>
            </ns1:avLst>
          </ns1:prstGeom>
          <ns1:solidFill>
            <ns1:schemeClr val="dk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 name="Google Shape;246;p27"/>
          <ns0:cNvSpPr/>
          <ns0:nvPr/>
        </ns0:nvSpPr>
        <ns0:spPr>
          <ns1:xfrm rot="9095240">
            <ns1:off x="8284049" y="2081291"/>
            <ns1:ext cx="102366" cy="89031"/>
          </ns1:xfrm>
          <ns1:prstGeom prst="triangle">
            <ns1:avLst>
              <ns1:gd name="adj" fmla="val 50000"/>
            </ns1:avLst>
          </ns1:prstGeom>
          <ns1:solidFill>
            <ns1:schemeClr val="dk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 name="Google Shape;247;p27"/>
          <ns0:cNvSpPr/>
          <ns0:nvPr/>
        </ns0:nvSpPr>
        <ns0:spPr>
          <ns1:xfrm rot="16200000">
            <ns1:off x="6892874" y="4254501"/>
            <ns1:ext cx="102434" cy="88855"/>
          </ns1:xfrm>
          <ns1:prstGeom prst="triangle">
            <ns1:avLst>
              <ns1:gd name="adj" fmla="val 50000"/>
            </ns1:avLst>
          </ns1:prstGeom>
          <ns1:solidFill>
            <ns1:schemeClr val="dk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6" name="Google Shape;248;p27"/>
          <ns0:cNvSpPr/>
          <ns0:nvPr/>
        </ns0:nvSpPr>
        <ns0:spPr>
          <ns1:xfrm rot="1300715">
            <ns1:off x="5522815" y="2081351"/>
            <ns1:ext cx="102289" cy="88914"/>
          </ns1:xfrm>
          <ns1:prstGeom prst="triangle">
            <ns1:avLst>
              <ns1:gd name="adj" fmla="val 50000"/>
            </ns1:avLst>
          </ns1:prstGeom>
          <ns1:solidFill>
            <ns1:schemeClr val="dk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8" name="Google Shape;249;p27"/>
          <ns0:cNvSpPr/>
          <ns0:nvPr/>
        </ns0:nvSpPr>
        <ns0:spPr>
          <ns1:xfrm rot="19895240">
            <ns1:off x="5513260" y="3343816"/>
            <ns1:ext cx="102366" cy="89031"/>
          </ns1:xfrm>
          <ns1:prstGeom prst="triangle">
            <ns1:avLst>
              <ns1:gd name="adj" fmla="val 50000"/>
            </ns1:avLst>
          </ns1:prstGeom>
          <ns1:solidFill>
            <ns1:schemeClr val="dk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9" name="Google Shape;250;p27"/>
          <ns0:cNvSpPr/>
          <ns0:nvPr/>
        </ns0:nvSpPr>
        <ns0:spPr>
          <ns1:xfrm rot="12100715">
            <ns1:off x="8302293" y="3343873"/>
            <ns1:ext cx="102289" cy="88914"/>
          </ns1:xfrm>
          <ns1:prstGeom prst="triangle">
            <ns1:avLst>
              <ns1:gd name="adj" fmla="val 50000"/>
            </ns1:avLst>
          </ns1:prstGeom>
          <ns1:solidFill>
            <ns1:schemeClr val="dk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126" name="Google Shape;1704;p46"/>
          <ns0:cNvGrpSpPr/>
          <ns0:nvPr/>
        </ns0:nvGrpSpPr>
        <ns0:grpSpPr>
          <ns1:xfrm>
            <ns1:off x="7818359" y="1432409"/>
            <ns1:ext cx="256761" cy="381727"/>
            <ns1:chOff x="1818388" y="3913000"/>
            <ns1:chExt cx="235000" cy="349375"/>
          </ns1:xfrm>
        </ns0:grpSpPr>
        <ns0:sp>
          <ns0:nvSpPr>
            <ns0:cNvPr id="127" name="Google Shape;1705;p46"/>
            <ns0:cNvSpPr/>
            <ns0:nvPr/>
          </ns0:nvSpPr>
          <ns0:spPr>
            <ns1:xfrm>
              <ns1:off x="1827688" y="3920775"/>
              <ns1:ext cx="217925" cy="237300"/>
            </ns1:xfrm>
            <ns1:custGeom>
              <ns1:avLst/>
              <ns1:gdLst/>
              <ns1:ahLst/>
              <ns1:cxnLst/>
              <ns1:rect l="l" t="t" r="r" b="b"/>
              <ns1:pathLst>
                <ns1:path w="8717" h="9492" extrusionOk="0">
                  <ns1:moveTo>
                    <ns1:pt x="4374" y="0"/>
                  </ns1:moveTo>
                  <ns1:cubicBezTo>
                    <ns1:pt x="1955" y="0"/>
                    <ns1:pt x="0" y="1954"/>
                    <ns1:pt x="0" y="4343"/>
                  </ns1:cubicBezTo>
                  <ns1:cubicBezTo>
                    <ns1:pt x="0" y="5583"/>
                    <ns1:pt x="528" y="6762"/>
                    <ns1:pt x="1458" y="7600"/>
                  </ns1:cubicBezTo>
                  <ns1:cubicBezTo>
                    <ns1:pt x="1986" y="8096"/>
                    <ns1:pt x="2265" y="8778"/>
                    <ns1:pt x="2265" y="9492"/>
                  </ns1:cubicBezTo>
                  <ns1:lnTo>
                    <ns1:pt x="6452" y="9492"/>
                  </ns1:lnTo>
                  <ns1:cubicBezTo>
                    <ns1:pt x="6452" y="8778"/>
                    <ns1:pt x="6763" y="8096"/>
                    <ns1:pt x="7259" y="7631"/>
                  </ns1:cubicBezTo>
                  <ns1:cubicBezTo>
                    <ns1:pt x="8190" y="6793"/>
                    <ns1:pt x="8717" y="5583"/>
                    <ns1:pt x="8717" y="4343"/>
                  </ns1:cubicBezTo>
                  <ns1:cubicBezTo>
                    <ns1:pt x="8717" y="1954"/>
                    <ns1:pt x="6763" y="0"/>
                    <ns1:pt x="4374" y="0"/>
                  </ns1:cubicBezTo>
                  <ns1:close/>
                </ns1:path>
              </ns1:pathLst>
            </ns1:custGeom>
            <ns1:solidFill>
              <ns1:srgbClr val="D8EC84"/>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8" name="Google Shape;1706;p46"/>
            <ns0:cNvSpPr/>
            <ns0:nvPr/>
          </ns0:nvSpPr>
          <ns0:spPr>
            <ns1:xfrm>
              <ns1:off x="1899038" y="4217775"/>
              <ns1:ext cx="76025" cy="37825"/>
            </ns1:xfrm>
            <ns1:custGeom>
              <ns1:avLst/>
              <ns1:gdLst/>
              <ns1:ahLst/>
              <ns1:cxnLst/>
              <ns1:rect l="l" t="t" r="r" b="b"/>
              <ns1:pathLst>
                <ns1:path w="3041" h="1513" extrusionOk="0">
                  <ns1:moveTo>
                    <ns1:pt x="0" y="0"/>
                  </ns1:moveTo>
                  <ns1:cubicBezTo>
                    <ns1:pt x="0" y="1008"/>
                    <ns1:pt x="760" y="1513"/>
                    <ns1:pt x="1520" y="1513"/>
                  </ns1:cubicBezTo>
                  <ns1:cubicBezTo>
                    <ns1:pt x="2280" y="1513"/>
                    <ns1:pt x="3040" y="1008"/>
                    <ns1:pt x="3040" y="0"/>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9" name="Google Shape;1707;p46"/>
            <ns0:cNvSpPr/>
            <ns0:nvPr/>
          </ns0:nvSpPr>
          <ns0:spPr>
            <ns1:xfrm>
              <ns1:off x="1874213" y="4185150"/>
              <ns1:ext cx="128250" cy="32700"/>
            </ns1:xfrm>
            <ns1:custGeom>
              <ns1:avLst/>
              <ns1:gdLst/>
              <ns1:ahLst/>
              <ns1:cxnLst/>
              <ns1:rect l="l" t="t" r="r" b="b"/>
              <ns1:pathLst>
                <ns1:path w="5130" h="1308" extrusionOk="0">
                  <ns1:moveTo>
                    <ns1:pt x="4248" y="1"/>
                  </ns1:moveTo>
                  <ns1:cubicBezTo>
                    <ns1:pt x="4229" y="1"/>
                    <ns1:pt x="4209" y="1"/>
                    <ns1:pt x="4188" y="3"/>
                  </ns1:cubicBezTo>
                  <ns1:lnTo>
                    <ns1:pt x="807" y="3"/>
                  </ns1:lnTo>
                  <ns1:cubicBezTo>
                    <ns1:pt x="1" y="65"/>
                    <ns1:pt x="1" y="1243"/>
                    <ns1:pt x="807" y="1305"/>
                  </ns1:cubicBezTo>
                  <ns1:lnTo>
                    <ns1:pt x="4188" y="1305"/>
                  </ns1:lnTo>
                  <ns1:cubicBezTo>
                    <ns1:pt x="4209" y="1307"/>
                    <ns1:pt x="4229" y="1307"/>
                    <ns1:pt x="4248" y="1307"/>
                  </ns1:cubicBezTo>
                  <ns1:cubicBezTo>
                    <ns1:pt x="5130" y="1307"/>
                    <ns1:pt x="5130" y="1"/>
                    <ns1:pt x="4248"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0" name="Google Shape;1708;p46"/>
            <ns0:cNvSpPr/>
            <ns0:nvPr/>
          </ns0:nvSpPr>
          <ns0:spPr>
            <ns1:xfrm>
              <ns1:off x="1872663" y="4151850"/>
              <ns1:ext cx="127975" cy="33375"/>
            </ns1:xfrm>
            <ns1:custGeom>
              <ns1:avLst/>
              <ns1:gdLst/>
              <ns1:ahLst/>
              <ns1:cxnLst/>
              <ns1:rect l="l" t="t" r="r" b="b"/>
              <ns1:pathLst>
                <ns1:path w="5119" h="1335" extrusionOk="0">
                  <ns1:moveTo>
                    <ns1:pt x="869" y="1"/>
                  </ns1:moveTo>
                  <ns1:cubicBezTo>
                    <ns1:pt x="1" y="1"/>
                    <ns1:pt x="1" y="1335"/>
                    <ns1:pt x="869" y="1335"/>
                  </ns1:cubicBezTo>
                  <ns1:lnTo>
                    <ns1:pt x="4250" y="1335"/>
                  </ns1:lnTo>
                  <ns1:cubicBezTo>
                    <ns1:pt x="5119" y="1335"/>
                    <ns1:pt x="5119" y="1"/>
                    <ns1:pt x="4250"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1" name="Google Shape;1709;p46"/>
            <ns0:cNvSpPr/>
            <ns0:nvPr/>
          </ns0:nvSpPr>
          <ns0:spPr>
            <ns1:xfrm>
              <ns1:off x="1899038" y="4217775"/>
              <ns1:ext cx="76025" cy="37825"/>
            </ns1:xfrm>
            <ns1:custGeom>
              <ns1:avLst/>
              <ns1:gdLst/>
              <ns1:ahLst/>
              <ns1:cxnLst/>
              <ns1:rect l="l" t="t" r="r" b="b"/>
              <ns1:pathLst>
                <ns1:path w="3041" h="1513" extrusionOk="0">
                  <ns1:moveTo>
                    <ns1:pt x="0" y="0"/>
                  </ns1:moveTo>
                  <ns1:cubicBezTo>
                    <ns1:pt x="0" y="1008"/>
                    <ns1:pt x="760" y="1513"/>
                    <ns1:pt x="1520" y="1513"/>
                  </ns1:cubicBezTo>
                  <ns1:cubicBezTo>
                    <ns1:pt x="2280" y="1513"/>
                    <ns1:pt x="3040" y="1008"/>
                    <ns1:pt x="3040" y="0"/>
                  </ns1:cubicBezTo>
                  <ns1:close/>
                </ns1:path>
              </ns1:pathLst>
            </ns1:custGeom>
            <ns1:solidFill>
              <ns1:srgbClr val="E1E3E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2" name="Google Shape;1710;p46"/>
            <ns0:cNvSpPr/>
            <ns0:nvPr/>
          </ns0:nvSpPr>
          <ns0:spPr>
            <ns1:xfrm>
              <ns1:off x="1874213" y="4185150"/>
              <ns1:ext cx="128250" cy="32700"/>
            </ns1:xfrm>
            <ns1:custGeom>
              <ns1:avLst/>
              <ns1:gdLst/>
              <ns1:ahLst/>
              <ns1:cxnLst/>
              <ns1:rect l="l" t="t" r="r" b="b"/>
              <ns1:pathLst>
                <ns1:path w="5130" h="1308" extrusionOk="0">
                  <ns1:moveTo>
                    <ns1:pt x="4248" y="1"/>
                  </ns1:moveTo>
                  <ns1:cubicBezTo>
                    <ns1:pt x="4229" y="1"/>
                    <ns1:pt x="4209" y="1"/>
                    <ns1:pt x="4188" y="3"/>
                  </ns1:cubicBezTo>
                  <ns1:lnTo>
                    <ns1:pt x="807" y="3"/>
                  </ns1:lnTo>
                  <ns1:cubicBezTo>
                    <ns1:pt x="1" y="65"/>
                    <ns1:pt x="1" y="1243"/>
                    <ns1:pt x="807" y="1305"/>
                  </ns1:cubicBezTo>
                  <ns1:lnTo>
                    <ns1:pt x="4188" y="1305"/>
                  </ns1:lnTo>
                  <ns1:cubicBezTo>
                    <ns1:pt x="4209" y="1307"/>
                    <ns1:pt x="4229" y="1307"/>
                    <ns1:pt x="4248" y="1307"/>
                  </ns1:cubicBezTo>
                  <ns1:cubicBezTo>
                    <ns1:pt x="5130" y="1307"/>
                    <ns1:pt x="5130" y="1"/>
                    <ns1:pt x="4248"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3" name="Google Shape;1711;p46"/>
            <ns0:cNvSpPr/>
            <ns0:nvPr/>
          </ns0:nvSpPr>
          <ns0:spPr>
            <ns1:xfrm>
              <ns1:off x="1872663" y="4151850"/>
              <ns1:ext cx="127975" cy="33375"/>
            </ns1:xfrm>
            <ns1:custGeom>
              <ns1:avLst/>
              <ns1:gdLst/>
              <ns1:ahLst/>
              <ns1:cxnLst/>
              <ns1:rect l="l" t="t" r="r" b="b"/>
              <ns1:pathLst>
                <ns1:path w="5119" h="1335" extrusionOk="0">
                  <ns1:moveTo>
                    <ns1:pt x="869" y="1"/>
                  </ns1:moveTo>
                  <ns1:cubicBezTo>
                    <ns1:pt x="1" y="1"/>
                    <ns1:pt x="1" y="1335"/>
                    <ns1:pt x="869" y="1335"/>
                  </ns1:cubicBezTo>
                  <ns1:lnTo>
                    <ns1:pt x="4250" y="1335"/>
                  </ns1:lnTo>
                  <ns1:cubicBezTo>
                    <ns1:pt x="5119" y="1335"/>
                    <ns1:pt x="5119" y="1"/>
                    <ns1:pt x="4250"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4" name="Google Shape;1712;p46"/>
            <ns0:cNvSpPr/>
            <ns0:nvPr/>
          </ns0:nvSpPr>
          <ns0:spPr>
            <ns1:xfrm>
              <ns1:off x="1903688" y="4005300"/>
              <ns1:ext cx="57400" cy="49000"/>
            </ns1:xfrm>
            <ns1:custGeom>
              <ns1:avLst/>
              <ns1:gdLst/>
              <ns1:ahLst/>
              <ns1:cxnLst/>
              <ns1:rect l="l" t="t" r="r" b="b"/>
              <ns1:pathLst>
                <ns1:path w="2296" h="1960" extrusionOk="0">
                  <ns1:moveTo>
                    <ns1:pt x="1334" y="0"/>
                  </ns1:moveTo>
                  <ns1:cubicBezTo>
                    <ns1:pt x="466" y="0"/>
                    <ns1:pt x="0" y="1055"/>
                    <ns1:pt x="621" y="1675"/>
                  </ns1:cubicBezTo>
                  <ns1:cubicBezTo>
                    <ns1:pt x="818" y="1872"/>
                    <ns1:pt x="1058" y="1960"/>
                    <ns1:pt x="1295" y="1960"/>
                  </ns1:cubicBezTo>
                  <ns1:cubicBezTo>
                    <ns1:pt x="1804" y="1960"/>
                    <ns1:pt x="2296" y="1555"/>
                    <ns1:pt x="2296" y="962"/>
                  </ns1:cubicBezTo>
                  <ns1:cubicBezTo>
                    <ns1:pt x="2296" y="434"/>
                    <ns1:pt x="1861" y="0"/>
                    <ns1:pt x="1334" y="0"/>
                  </ns1:cubicBez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5" name="Google Shape;1713;p46"/>
            <ns0:cNvSpPr/>
            <ns0:nvPr/>
          </ns0:nvSpPr>
          <ns0:spPr>
            <ns1:xfrm>
              <ns1:off x="1823938" y="3913000"/>
              <ns1:ext cx="229450" cy="349375"/>
            </ns1:xfrm>
            <ns1:custGeom>
              <ns1:avLst/>
              <ns1:gdLst/>
              <ns1:ahLst/>
              <ns1:cxnLst/>
              <ns1:rect l="l" t="t" r="r" b="b"/>
              <ns1:pathLst>
                <ns1:path w="9178" h="13975" extrusionOk="0">
                  <ns1:moveTo>
                    <ns1:pt x="6199" y="9865"/>
                  </ns1:moveTo>
                  <ns1:cubicBezTo>
                    <ns1:pt x="6727" y="9865"/>
                    <ns1:pt x="6727" y="10640"/>
                    <ns1:pt x="6199" y="10640"/>
                  </ns1:cubicBezTo>
                  <ns1:lnTo>
                    <ns1:pt x="2818" y="10640"/>
                  </ns1:lnTo>
                  <ns1:cubicBezTo>
                    <ns1:pt x="2322" y="10640"/>
                    <ns1:pt x="2322" y="9865"/>
                    <ns1:pt x="2818" y="9865"/>
                  </ns1:cubicBezTo>
                  <ns1:close/>
                  <ns1:moveTo>
                    <ns1:pt x="6199" y="11137"/>
                  </ns1:moveTo>
                  <ns1:cubicBezTo>
                    <ns1:pt x="6727" y="11137"/>
                    <ns1:pt x="6727" y="11912"/>
                    <ns1:pt x="6199" y="11912"/>
                  </ns1:cubicBezTo>
                  <ns1:lnTo>
                    <ns1:pt x="2818" y="11912"/>
                  </ns1:lnTo>
                  <ns1:cubicBezTo>
                    <ns1:pt x="2322" y="11912"/>
                    <ns1:pt x="2322" y="11137"/>
                    <ns1:pt x="2818" y="11137"/>
                  </ns1:cubicBezTo>
                  <ns1:close/>
                  <ns1:moveTo>
                    <ns1:pt x="5734" y="12471"/>
                  </ns1:moveTo>
                  <ns1:cubicBezTo>
                    <ns1:pt x="5610" y="13029"/>
                    <ns1:pt x="5113" y="13432"/>
                    <ns1:pt x="4524" y="13432"/>
                  </ns1:cubicBezTo>
                  <ns1:cubicBezTo>
                    <ns1:pt x="3935" y="13432"/>
                    <ns1:pt x="3407" y="13029"/>
                    <ns1:pt x="3283" y="12471"/>
                  </ns1:cubicBezTo>
                  <ns1:close/>
                  <ns1:moveTo>
                    <ns1:pt x="4524" y="1"/>
                  </ns1:moveTo>
                  <ns1:lnTo>
                    <ns1:pt x="4524" y="32"/>
                  </ns1:lnTo>
                  <ns1:cubicBezTo>
                    <ns1:pt x="3500" y="32"/>
                    <ns1:pt x="2508" y="373"/>
                    <ns1:pt x="1701" y="993"/>
                  </ns1:cubicBezTo>
                  <ns1:cubicBezTo>
                    <ns1:pt x="926" y="1583"/>
                    <ns1:pt x="337" y="2420"/>
                    <ns1:pt x="57" y="3382"/>
                  </ns1:cubicBezTo>
                  <ns1:cubicBezTo>
                    <ns1:pt x="1" y="3590"/>
                    <ns1:pt x="174" y="3728"/>
                    <ns1:pt x="339" y="3728"/>
                  </ns1:cubicBezTo>
                  <ns1:cubicBezTo>
                    <ns1:pt x="445" y="3728"/>
                    <ns1:pt x="548" y="3671"/>
                    <ns1:pt x="585" y="3537"/>
                  </ns1:cubicBezTo>
                  <ns1:cubicBezTo>
                    <ns1:pt x="1090" y="1767"/>
                    <ns1:pt x="2716" y="582"/>
                    <ns1:pt x="4516" y="582"/>
                  </ns1:cubicBezTo>
                  <ns1:cubicBezTo>
                    <ns1:pt x="4703" y="582"/>
                    <ns1:pt x="4893" y="595"/>
                    <ns1:pt x="5082" y="621"/>
                  </ns1:cubicBezTo>
                  <ns1:cubicBezTo>
                    <ns1:pt x="7099" y="900"/>
                    <ns1:pt x="8619" y="2637"/>
                    <ns1:pt x="8619" y="4654"/>
                  </ns1:cubicBezTo>
                  <ns1:cubicBezTo>
                    <ns1:pt x="8588" y="5832"/>
                    <ns1:pt x="8091" y="6949"/>
                    <ns1:pt x="7254" y="7725"/>
                  </ns1:cubicBezTo>
                  <ns1:cubicBezTo>
                    <ns1:pt x="6789" y="8159"/>
                    <ns1:pt x="6478" y="8717"/>
                    <ns1:pt x="6385" y="9307"/>
                  </ns1:cubicBezTo>
                  <ns1:lnTo>
                    <ns1:pt x="2663" y="9307"/>
                  </ns1:lnTo>
                  <ns1:cubicBezTo>
                    <ns1:pt x="2539" y="8717"/>
                    <ns1:pt x="2260" y="8159"/>
                    <ns1:pt x="1794" y="7725"/>
                  </ns1:cubicBezTo>
                  <ns1:cubicBezTo>
                    <ns1:pt x="1236" y="7197"/>
                    <ns1:pt x="802" y="6546"/>
                    <ns1:pt x="585" y="5801"/>
                  </ns1:cubicBezTo>
                  <ns1:cubicBezTo>
                    <ns1:pt x="560" y="5679"/>
                    <ns1:pt x="459" y="5596"/>
                    <ns1:pt x="342" y="5596"/>
                  </ns1:cubicBezTo>
                  <ns1:cubicBezTo>
                    <ns1:pt x="310" y="5596"/>
                    <ns1:pt x="277" y="5602"/>
                    <ns1:pt x="243" y="5615"/>
                  </ns1:cubicBezTo>
                  <ns1:cubicBezTo>
                    <ns1:pt x="119" y="5646"/>
                    <ns1:pt x="26" y="5801"/>
                    <ns1:pt x="57" y="5926"/>
                  </ns1:cubicBezTo>
                  <ns1:cubicBezTo>
                    <ns1:pt x="306" y="6763"/>
                    <ns1:pt x="771" y="7539"/>
                    <ns1:pt x="1422" y="8128"/>
                  </ns1:cubicBezTo>
                  <ns1:cubicBezTo>
                    <ns1:pt x="1825" y="8500"/>
                    <ns1:pt x="2105" y="9027"/>
                    <ns1:pt x="2136" y="9586"/>
                  </ns1:cubicBezTo>
                  <ns1:cubicBezTo>
                    <ns1:pt x="1794" y="9958"/>
                    <ns1:pt x="1825" y="10516"/>
                    <ns1:pt x="2167" y="10858"/>
                  </ns1:cubicBezTo>
                  <ns1:cubicBezTo>
                    <ns1:pt x="1639" y="11416"/>
                    <ns1:pt x="1981" y="12346"/>
                    <ns1:pt x="2725" y="12440"/>
                  </ns1:cubicBezTo>
                  <ns1:cubicBezTo>
                    <ns1:pt x="2880" y="13463"/>
                    <ns1:pt x="3694" y="13975"/>
                    <ns1:pt x="4509" y="13975"/>
                  </ns1:cubicBezTo>
                  <ns1:cubicBezTo>
                    <ns1:pt x="5323" y="13975"/>
                    <ns1:pt x="6137" y="13463"/>
                    <ns1:pt x="6292" y="12440"/>
                  </ns1:cubicBezTo>
                  <ns1:cubicBezTo>
                    <ns1:pt x="6758" y="12377"/>
                    <ns1:pt x="7130" y="12005"/>
                    <ns1:pt x="7130" y="11509"/>
                  </ns1:cubicBezTo>
                  <ns1:cubicBezTo>
                    <ns1:pt x="7130" y="11261"/>
                    <ns1:pt x="7037" y="11044"/>
                    <ns1:pt x="6851" y="10858"/>
                  </ns1:cubicBezTo>
                  <ns1:cubicBezTo>
                    <ns1:pt x="7037" y="10702"/>
                    <ns1:pt x="7130" y="10454"/>
                    <ns1:pt x="7130" y="10206"/>
                  </ns1:cubicBezTo>
                  <ns1:cubicBezTo>
                    <ns1:pt x="7130" y="9989"/>
                    <ns1:pt x="7037" y="9741"/>
                    <ns1:pt x="6882" y="9586"/>
                  </ns1:cubicBezTo>
                  <ns1:cubicBezTo>
                    <ns1:pt x="6944" y="9027"/>
                    <ns1:pt x="7192" y="8500"/>
                    <ns1:pt x="7626" y="8128"/>
                  </ns1:cubicBezTo>
                  <ns1:cubicBezTo>
                    <ns1:pt x="8588" y="7228"/>
                    <ns1:pt x="9146" y="5957"/>
                    <ns1:pt x="9177" y="4654"/>
                  </ns1:cubicBezTo>
                  <ns1:cubicBezTo>
                    <ns1:pt x="9177" y="2079"/>
                    <ns1:pt x="7068" y="1"/>
                    <ns1:pt x="452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6" name="Google Shape;1714;p46"/>
            <ns0:cNvSpPr/>
            <ns0:nvPr/>
          </ns0:nvSpPr>
          <ns0:spPr>
            <ns1:xfrm>
              <ns1:off x="1818388" y="4022725"/>
              <ns1:ext cx="18875" cy="13600"/>
            </ns1:xfrm>
            <ns1:custGeom>
              <ns1:avLst/>
              <ns1:gdLst/>
              <ns1:ahLst/>
              <ns1:cxnLst/>
              <ns1:rect l="l" t="t" r="r" b="b"/>
              <ns1:pathLst>
                <ns1:path w="755" h="544" extrusionOk="0">
                  <ns1:moveTo>
                    <ns1:pt x="374" y="1"/>
                  </ns1:moveTo>
                  <ns1:cubicBezTo>
                    <ns1:pt x="343" y="1"/>
                    <ns1:pt x="312" y="6"/>
                    <ns1:pt x="279" y="17"/>
                  </ns1:cubicBezTo>
                  <ns1:cubicBezTo>
                    <ns1:pt x="0" y="141"/>
                    <ns1:pt x="93" y="544"/>
                    <ns1:pt x="372" y="544"/>
                  </ns1:cubicBezTo>
                  <ns1:cubicBezTo>
                    <ns1:pt x="465" y="544"/>
                    <ns1:pt x="528" y="513"/>
                    <ns1:pt x="590" y="451"/>
                  </ns1:cubicBezTo>
                  <ns1:cubicBezTo>
                    <ns1:pt x="754" y="286"/>
                    <ns1:pt x="604" y="1"/>
                    <ns1:pt x="37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7" name="Google Shape;1715;p46"/>
            <ns0:cNvSpPr/>
            <ns0:nvPr/>
          </ns0:nvSpPr>
          <ns0:spPr>
            <ns1:xfrm>
              <ns1:off x="1905238" y="3998300"/>
              <ns1:ext cx="73700" cy="62550"/>
            </ns1:xfrm>
            <ns1:custGeom>
              <ns1:avLst/>
              <ns1:gdLst/>
              <ns1:ahLst/>
              <ns1:cxnLst/>
              <ns1:rect l="l" t="t" r="r" b="b"/>
              <ns1:pathLst>
                <ns1:path w="2948" h="2502" extrusionOk="0">
                  <ns1:moveTo>
                    <ns1:pt x="1272" y="528"/>
                  </ns1:moveTo>
                  <ns1:cubicBezTo>
                    <ns1:pt x="1893" y="528"/>
                    <ns1:pt x="2203" y="1304"/>
                    <ns1:pt x="1768" y="1738"/>
                  </ns1:cubicBezTo>
                  <ns1:cubicBezTo>
                    <ns1:pt x="1625" y="1892"/>
                    <ns1:pt x="1444" y="1961"/>
                    <ns1:pt x="1266" y="1961"/>
                  </ns1:cubicBezTo>
                  <ns1:cubicBezTo>
                    <ns1:pt x="906" y="1961"/>
                    <ns1:pt x="559" y="1678"/>
                    <ns1:pt x="559" y="1242"/>
                  </ns1:cubicBezTo>
                  <ns1:cubicBezTo>
                    <ns1:pt x="559" y="869"/>
                    <ns1:pt x="869" y="528"/>
                    <ns1:pt x="1272" y="528"/>
                  </ns1:cubicBezTo>
                  <ns1:close/>
                  <ns1:moveTo>
                    <ns1:pt x="1272" y="1"/>
                  </ns1:moveTo>
                  <ns1:cubicBezTo>
                    <ns1:pt x="559" y="1"/>
                    <ns1:pt x="0" y="559"/>
                    <ns1:pt x="0" y="1242"/>
                  </ns1:cubicBezTo>
                  <ns1:cubicBezTo>
                    <ns1:pt x="0" y="2000"/>
                    <ns1:pt x="630" y="2501"/>
                    <ns1:pt x="1287" y="2501"/>
                  </ns1:cubicBezTo>
                  <ns1:cubicBezTo>
                    <ns1:pt x="1597" y="2501"/>
                    <ns1:pt x="1913" y="2390"/>
                    <ns1:pt x="2172" y="2141"/>
                  </ns1:cubicBezTo>
                  <ns1:cubicBezTo>
                    <ns1:pt x="2947" y="1335"/>
                    <ns1:pt x="2389" y="1"/>
                    <ns1:pt x="127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8" name="Google Shape;1716;p46"/>
            <ns0:cNvSpPr/>
            <ns0:nvPr/>
          </ns0:nvSpPr>
          <ns0:spPr>
            <ns1:xfrm>
              <ns1:off x="1982788" y="4022325"/>
              <ns1:ext cx="20000" cy="14050"/>
            </ns1:xfrm>
            <ns1:custGeom>
              <ns1:avLst/>
              <ns1:gdLst/>
              <ns1:ahLst/>
              <ns1:cxnLst/>
              <ns1:rect l="l" t="t" r="r" b="b"/>
              <ns1:pathLst>
                <ns1:path w="800" h="562" extrusionOk="0">
                  <ns1:moveTo>
                    <ns1:pt x="519" y="0"/>
                  </ns1:moveTo>
                  <ns1:cubicBezTo>
                    <ns1:pt x="512" y="0"/>
                    <ns1:pt x="504" y="1"/>
                    <ns1:pt x="497" y="2"/>
                  </ns1:cubicBezTo>
                  <ns1:lnTo>
                    <ns1:pt x="341" y="2"/>
                  </ns1:lnTo>
                  <ns1:cubicBezTo>
                    <ns1:pt x="0" y="64"/>
                    <ns1:pt x="0" y="529"/>
                    <ns1:pt x="341" y="560"/>
                  </ns1:cubicBezTo>
                  <ns1:lnTo>
                    <ns1:pt x="497" y="560"/>
                  </ns1:lnTo>
                  <ns1:cubicBezTo>
                    <ns1:pt x="504" y="561"/>
                    <ns1:pt x="512" y="561"/>
                    <ns1:pt x="519" y="561"/>
                  </ns1:cubicBezTo>
                  <ns1:cubicBezTo>
                    <ns1:pt x="799" y="561"/>
                    <ns1:pt x="799" y="0"/>
                    <ns1:pt x="51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9" name="Google Shape;1717;p46"/>
            <ns0:cNvSpPr/>
            <ns0:nvPr/>
          </ns0:nvSpPr>
          <ns0:spPr>
            <ns1:xfrm>
              <ns1:off x="1870338" y="4022325"/>
              <ns1:ext cx="20000" cy="14050"/>
            </ns1:xfrm>
            <ns1:custGeom>
              <ns1:avLst/>
              <ns1:gdLst/>
              <ns1:ahLst/>
              <ns1:cxnLst/>
              <ns1:rect l="l" t="t" r="r" b="b"/>
              <ns1:pathLst>
                <ns1:path w="800" h="562" extrusionOk="0">
                  <ns1:moveTo>
                    <ns1:pt x="519" y="0"/>
                  </ns1:moveTo>
                  <ns1:cubicBezTo>
                    <ns1:pt x="512" y="0"/>
                    <ns1:pt x="504" y="1"/>
                    <ns1:pt x="497" y="2"/>
                  </ns1:cubicBezTo>
                  <ns1:lnTo>
                    <ns1:pt x="342" y="2"/>
                  </ns1:lnTo>
                  <ns1:cubicBezTo>
                    <ns1:pt x="0" y="64"/>
                    <ns1:pt x="0" y="529"/>
                    <ns1:pt x="342" y="560"/>
                  </ns1:cubicBezTo>
                  <ns1:lnTo>
                    <ns1:pt x="497" y="560"/>
                  </ns1:lnTo>
                  <ns1:cubicBezTo>
                    <ns1:pt x="504" y="561"/>
                    <ns1:pt x="512" y="561"/>
                    <ns1:pt x="519" y="561"/>
                  </ns1:cubicBezTo>
                  <ns1:cubicBezTo>
                    <ns1:pt x="800" y="561"/>
                    <ns1:pt x="800" y="0"/>
                    <ns1:pt x="51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0" name="Google Shape;1718;p46"/>
            <ns0:cNvSpPr/>
            <ns0:nvPr/>
          </ns0:nvSpPr>
          <ns0:spPr>
            <ns1:xfrm>
              <ns1:off x="1929263" y="4078575"/>
              <ns1:ext cx="14375" cy="15525"/>
            </ns1:xfrm>
            <ns1:custGeom>
              <ns1:avLst/>
              <ns1:gdLst/>
              <ns1:ahLst/>
              <ns1:cxnLst/>
              <ns1:rect l="l" t="t" r="r" b="b"/>
              <ns1:pathLst>
                <ns1:path w="575" h="621" extrusionOk="0">
                  <ns1:moveTo>
                    <ns1:pt x="284" y="0"/>
                  </ns1:moveTo>
                  <ns1:cubicBezTo>
                    <ns1:pt x="141" y="0"/>
                    <ns1:pt x="1" y="78"/>
                    <ns1:pt x="32" y="233"/>
                  </ns1:cubicBezTo>
                  <ns1:lnTo>
                    <ns1:pt x="32" y="388"/>
                  </ns1:lnTo>
                  <ns1:cubicBezTo>
                    <ns1:pt x="47" y="543"/>
                    <ns1:pt x="172" y="621"/>
                    <ns1:pt x="296" y="621"/>
                  </ns1:cubicBezTo>
                  <ns1:cubicBezTo>
                    <ns1:pt x="420" y="621"/>
                    <ns1:pt x="544" y="543"/>
                    <ns1:pt x="559" y="388"/>
                  </ns1:cubicBezTo>
                  <ns1:lnTo>
                    <ns1:pt x="559" y="233"/>
                  </ns1:lnTo>
                  <ns1:cubicBezTo>
                    <ns1:pt x="575" y="78"/>
                    <ns1:pt x="427" y="0"/>
                    <ns1:pt x="284"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1" name="Google Shape;1719;p46"/>
            <ns0:cNvSpPr/>
            <ns0:nvPr/>
          </ns0:nvSpPr>
          <ns0:spPr>
            <ns1:xfrm>
              <ns1:off x="1930038" y="3965350"/>
              <ns1:ext cx="14000" cy="16325"/>
            </ns1:xfrm>
            <ns1:custGeom>
              <ns1:avLst/>
              <ns1:gdLst/>
              <ns1:ahLst/>
              <ns1:cxnLst/>
              <ns1:rect l="l" t="t" r="r" b="b"/>
              <ns1:pathLst>
                <ns1:path w="560" h="653" extrusionOk="0">
                  <ns1:moveTo>
                    <ns1:pt x="268" y="1"/>
                  </ns1:moveTo>
                  <ns1:cubicBezTo>
                    <ns1:pt x="141" y="1"/>
                    <ns1:pt x="16" y="78"/>
                    <ns1:pt x="1" y="233"/>
                  </ns1:cubicBezTo>
                  <ns1:lnTo>
                    <ns1:pt x="1" y="419"/>
                  </ns1:lnTo>
                  <ns1:cubicBezTo>
                    <ns1:pt x="16" y="575"/>
                    <ns1:pt x="141" y="652"/>
                    <ns1:pt x="268" y="652"/>
                  </ns1:cubicBezTo>
                  <ns1:cubicBezTo>
                    <ns1:pt x="396" y="652"/>
                    <ns1:pt x="528" y="575"/>
                    <ns1:pt x="559" y="419"/>
                  </ns1:cubicBezTo>
                  <ns1:lnTo>
                    <ns1:pt x="559" y="233"/>
                  </ns1:lnTo>
                  <ns1:cubicBezTo>
                    <ns1:pt x="528" y="78"/>
                    <ns1:pt x="396" y="1"/>
                    <ns1:pt x="26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2" name="Google Shape;1720;p46"/>
            <ns0:cNvSpPr/>
            <ns0:nvPr/>
          </ns0:nvSpPr>
          <ns0:spPr>
            <ns1:xfrm>
              <ns1:off x="1885738" y="3981525"/>
              <ns1:ext cx="21850" cy="16800"/>
            </ns1:xfrm>
            <ns1:custGeom>
              <ns1:avLst/>
              <ns1:gdLst/>
              <ns1:ahLst/>
              <ns1:cxnLst/>
              <ns1:rect l="l" t="t" r="r" b="b"/>
              <ns1:pathLst>
                <ns1:path w="874" h="672" extrusionOk="0">
                  <ns1:moveTo>
                    <ns1:pt x="406" y="1"/>
                  </ns1:moveTo>
                  <ns1:cubicBezTo>
                    <ns1:pt x="194" y="1"/>
                    <ns1:pt x="0" y="264"/>
                    <ns1:pt x="191" y="455"/>
                  </ns1:cubicBezTo>
                  <ns1:lnTo>
                    <ns1:pt x="315" y="579"/>
                  </ns1:lnTo>
                  <ns1:cubicBezTo>
                    <ns1:pt x="377" y="641"/>
                    <ns1:pt x="439" y="672"/>
                    <ns1:pt x="501" y="672"/>
                  </ns1:cubicBezTo>
                  <ns1:cubicBezTo>
                    <ns1:pt x="749" y="672"/>
                    <ns1:pt x="873" y="362"/>
                    <ns1:pt x="718" y="207"/>
                  </ns1:cubicBezTo>
                  <ns1:lnTo>
                    <ns1:pt x="594" y="83"/>
                  </ns1:lnTo>
                  <ns1:cubicBezTo>
                    <ns1:pt x="537" y="25"/>
                    <ns1:pt x="470" y="1"/>
                    <ns1:pt x="406"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3" name="Google Shape;1721;p46"/>
            <ns0:cNvSpPr/>
            <ns0:nvPr/>
          </ns0:nvSpPr>
          <ns0:spPr>
            <ns1:xfrm>
              <ns1:off x="1965538" y="4060725"/>
              <ns1:ext cx="20375" cy="16700"/>
            </ns1:xfrm>
            <ns1:custGeom>
              <ns1:avLst/>
              <ns1:gdLst/>
              <ns1:ahLst/>
              <ns1:cxnLst/>
              <ns1:rect l="l" t="t" r="r" b="b"/>
              <ns1:pathLst>
                <ns1:path w="815" h="668" extrusionOk="0">
                  <ns1:moveTo>
                    <ns1:pt x="392" y="1"/>
                  </ns1:moveTo>
                  <ns1:cubicBezTo>
                    <ns1:pt x="184" y="1"/>
                    <ns1:pt x="1" y="288"/>
                    <ns1:pt x="194" y="482"/>
                  </ns1:cubicBezTo>
                  <ns1:lnTo>
                    <ns1:pt x="318" y="606"/>
                  </ns1:lnTo>
                  <ns1:cubicBezTo>
                    <ns1:pt x="349" y="637"/>
                    <ns1:pt x="442" y="668"/>
                    <ns1:pt x="504" y="668"/>
                  </ns1:cubicBezTo>
                  <ns1:cubicBezTo>
                    <ns1:pt x="566" y="668"/>
                    <ns1:pt x="628" y="637"/>
                    <ns1:pt x="690" y="606"/>
                  </ns1:cubicBezTo>
                  <ns1:cubicBezTo>
                    <ns1:pt x="814" y="482"/>
                    <ns1:pt x="814" y="327"/>
                    <ns1:pt x="690" y="203"/>
                  </ns1:cubicBezTo>
                  <ns1:lnTo>
                    <ns1:pt x="566" y="79"/>
                  </ns1:lnTo>
                  <ns1:cubicBezTo>
                    <ns1:pt x="511" y="24"/>
                    <ns1:pt x="451" y="1"/>
                    <ns1:pt x="39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4" name="Google Shape;1722;p46"/>
            <ns0:cNvSpPr/>
            <ns0:nvPr/>
          </ns0:nvSpPr>
          <ns0:spPr>
            <ns1:xfrm>
              <ns1:off x="1968038" y="3981200"/>
              <ns1:ext cx="19475" cy="16550"/>
            </ns1:xfrm>
            <ns1:custGeom>
              <ns1:avLst/>
              <ns1:gdLst/>
              <ns1:ahLst/>
              <ns1:cxnLst/>
              <ns1:rect l="l" t="t" r="r" b="b"/>
              <ns1:pathLst>
                <ns1:path w="779" h="662" extrusionOk="0">
                  <ns1:moveTo>
                    <ns1:pt x="408" y="1"/>
                  </ns1:moveTo>
                  <ns1:cubicBezTo>
                    <ns1:pt x="344" y="1"/>
                    <ns1:pt x="278" y="29"/>
                    <ns1:pt x="218" y="96"/>
                  </ns1:cubicBezTo>
                  <ns1:lnTo>
                    <ns1:pt x="94" y="220"/>
                  </ns1:lnTo>
                  <ns1:cubicBezTo>
                    <ns1:pt x="1" y="313"/>
                    <ns1:pt x="1" y="499"/>
                    <ns1:pt x="94" y="592"/>
                  </ns1:cubicBezTo>
                  <ns1:cubicBezTo>
                    <ns1:pt x="140" y="638"/>
                    <ns1:pt x="210" y="662"/>
                    <ns1:pt x="280" y="662"/>
                  </ns1:cubicBezTo>
                  <ns1:cubicBezTo>
                    <ns1:pt x="350" y="662"/>
                    <ns1:pt x="420" y="638"/>
                    <ns1:pt x="466" y="592"/>
                  </ns1:cubicBezTo>
                  <ns1:lnTo>
                    <ns1:pt x="590" y="468"/>
                  </ns1:lnTo>
                  <ns1:cubicBezTo>
                    <ns1:pt x="779" y="279"/>
                    <ns1:pt x="609" y="1"/>
                    <ns1:pt x="40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5" name="Google Shape;1723;p46"/>
            <ns0:cNvSpPr/>
            <ns0:nvPr/>
          </ns0:nvSpPr>
          <ns0:spPr>
            <ns1:xfrm>
              <ns1:off x="1888163" y="4060725"/>
              <ns1:ext cx="20375" cy="16700"/>
            </ns1:xfrm>
            <ns1:custGeom>
              <ns1:avLst/>
              <ns1:gdLst/>
              <ns1:ahLst/>
              <ns1:cxnLst/>
              <ns1:rect l="l" t="t" r="r" b="b"/>
              <ns1:pathLst>
                <ns1:path w="815" h="668" extrusionOk="0">
                  <ns1:moveTo>
                    <ns1:pt x="396" y="1"/>
                  </ns1:moveTo>
                  <ns1:cubicBezTo>
                    <ns1:pt x="335" y="1"/>
                    <ns1:pt x="273" y="24"/>
                    <ns1:pt x="218" y="79"/>
                  </ns1:cubicBezTo>
                  <ns1:lnTo>
                    <ns1:pt x="125" y="203"/>
                  </ns1:lnTo>
                  <ns1:cubicBezTo>
                    <ns1:pt x="1" y="327"/>
                    <ns1:pt x="1" y="482"/>
                    <ns1:pt x="125" y="606"/>
                  </ns1:cubicBezTo>
                  <ns1:cubicBezTo>
                    <ns1:pt x="156" y="637"/>
                    <ns1:pt x="218" y="668"/>
                    <ns1:pt x="311" y="668"/>
                  </ns1:cubicBezTo>
                  <ns1:cubicBezTo>
                    <ns1:pt x="373" y="668"/>
                    <ns1:pt x="435" y="637"/>
                    <ns1:pt x="497" y="606"/>
                  </ns1:cubicBezTo>
                  <ns1:lnTo>
                    <ns1:pt x="621" y="482"/>
                  </ns1:lnTo>
                  <ns1:cubicBezTo>
                    <ns1:pt x="815" y="288"/>
                    <ns1:pt x="612" y="1"/>
                    <ns1:pt x="396"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146" name="Google Shape;1731;p46"/>
          <ns0:cNvGrpSpPr/>
          <ns0:nvPr/>
        </ns0:nvGrpSpPr>
        <ns0:grpSpPr>
          <ns1:xfrm>
            <ns1:off x="7775174" y="3768572"/>
            <ns1:ext cx="345698" cy="351653"/>
            <ns1:chOff x="1008788" y="3368625"/>
            <ns1:chExt cx="316400" cy="321850"/>
          </ns1:xfrm>
        </ns0:grpSpPr>
        <ns0:sp>
          <ns0:nvSpPr>
            <ns0:cNvPr id="147" name="Google Shape;1732;p46"/>
            <ns0:cNvSpPr/>
            <ns0:nvPr/>
          </ns0:nvSpPr>
          <ns0:spPr>
            <ns1:xfrm>
              <ns1:off x="1015763" y="3376375"/>
              <ns1:ext cx="227225" cy="227250"/>
            </ns1:xfrm>
            <ns1:custGeom>
              <ns1:avLst/>
              <ns1:gdLst/>
              <ns1:ahLst/>
              <ns1:cxnLst/>
              <ns1:rect l="l" t="t" r="r" b="b"/>
              <ns1:pathLst>
                <ns1:path w="9089" h="9090" extrusionOk="0">
                  <ns1:moveTo>
                    <ns1:pt x="3691" y="1"/>
                  </ns1:moveTo>
                  <ns1:lnTo>
                    <ns1:pt x="3691" y="838"/>
                  </ns1:lnTo>
                  <ns1:cubicBezTo>
                    <ns1:pt x="3288" y="931"/>
                    <ns1:pt x="2885" y="1086"/>
                    <ns1:pt x="2544" y="1303"/>
                  </ns1:cubicBezTo>
                  <ns1:lnTo>
                    <ns1:pt x="1923" y="714"/>
                  </ns1:lnTo>
                  <ns1:lnTo>
                    <ns1:pt x="745" y="1924"/>
                  </ns1:lnTo>
                  <ns1:lnTo>
                    <ns1:pt x="1303" y="2513"/>
                  </ns1:lnTo>
                  <ns1:cubicBezTo>
                    <ns1:pt x="1086" y="2854"/>
                    <ns1:pt x="931" y="3258"/>
                    <ns1:pt x="838" y="3661"/>
                  </ns1:cubicBezTo>
                  <ns1:lnTo>
                    <ns1:pt x="0" y="3661"/>
                  </ns1:lnTo>
                  <ns1:lnTo>
                    <ns1:pt x="0" y="5367"/>
                  </ns1:lnTo>
                  <ns1:lnTo>
                    <ns1:pt x="838" y="5367"/>
                  </ns1:lnTo>
                  <ns1:cubicBezTo>
                    <ns1:pt x="931" y="5770"/>
                    <ns1:pt x="1086" y="6173"/>
                    <ns1:pt x="1303" y="6515"/>
                  </ns1:cubicBezTo>
                  <ns1:lnTo>
                    <ns1:pt x="714" y="7166"/>
                  </ns1:lnTo>
                  <ns1:lnTo>
                    <ns1:pt x="1923" y="8345"/>
                  </ns1:lnTo>
                  <ns1:lnTo>
                    <ns1:pt x="2513" y="7755"/>
                  </ns1:lnTo>
                  <ns1:cubicBezTo>
                    <ns1:pt x="2885" y="7973"/>
                    <ns1:pt x="3257" y="8159"/>
                    <ns1:pt x="3691" y="8252"/>
                  </ns1:cubicBezTo>
                  <ns1:lnTo>
                    <ns1:pt x="3691" y="9089"/>
                  </ns1:lnTo>
                  <ns1:lnTo>
                    <ns1:pt x="5398" y="9089"/>
                  </ns1:lnTo>
                  <ns1:lnTo>
                    <ns1:pt x="5398" y="8252"/>
                  </ns1:lnTo>
                  <ns1:cubicBezTo>
                    <ns1:pt x="5801" y="8159"/>
                    <ns1:pt x="6204" y="8004"/>
                    <ns1:pt x="6545" y="7755"/>
                  </ns1:cubicBezTo>
                  <ns1:lnTo>
                    <ns1:pt x="7135" y="8376"/>
                  </ns1:lnTo>
                  <ns1:lnTo>
                    <ns1:pt x="8344" y="7166"/>
                  </ns1:lnTo>
                  <ns1:lnTo>
                    <ns1:pt x="7755" y="6577"/>
                  </ns1:lnTo>
                  <ns1:cubicBezTo>
                    <ns1:pt x="7972" y="6204"/>
                    <ns1:pt x="8158" y="5801"/>
                    <ns1:pt x="8251" y="5398"/>
                  </ns1:cubicBezTo>
                  <ns1:lnTo>
                    <ns1:pt x="9089" y="5367"/>
                  </ns1:lnTo>
                  <ns1:lnTo>
                    <ns1:pt x="9089" y="3692"/>
                  </ns1:lnTo>
                  <ns1:lnTo>
                    <ns1:pt x="8251" y="3692"/>
                  </ns1:lnTo>
                  <ns1:cubicBezTo>
                    <ns1:pt x="8158" y="3258"/>
                    <ns1:pt x="8003" y="2885"/>
                    <ns1:pt x="7755" y="2513"/>
                  </ns1:cubicBezTo>
                  <ns1:lnTo>
                    <ns1:pt x="8344" y="1924"/>
                  </ns1:lnTo>
                  <ns1:lnTo>
                    <ns1:pt x="7135" y="714"/>
                  </ns1:lnTo>
                  <ns1:lnTo>
                    <ns1:pt x="6545" y="1303"/>
                  </ns1:lnTo>
                  <ns1:cubicBezTo>
                    <ns1:pt x="6204" y="1086"/>
                    <ns1:pt x="5801" y="931"/>
                    <ns1:pt x="5398" y="838"/>
                  </ns1:cubicBezTo>
                  <ns1:lnTo>
                    <ns1:pt x="5398" y="1"/>
                  </ns1:lnTo>
                  <ns1:close/>
                </ns1:path>
              </ns1:pathLst>
            </ns1:custGeom>
            <ns1:solidFill>
              <ns1:srgbClr val="79B2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8" name="Google Shape;1733;p46"/>
            <ns0:cNvSpPr/>
            <ns0:nvPr/>
          </ns0:nvSpPr>
          <ns0:spPr>
            <ns1:xfrm>
              <ns1:off x="1053063" y="3426875"/>
              <ns1:ext cx="138750" cy="124725"/>
            </ns1:xfrm>
            <ns1:custGeom>
              <ns1:avLst/>
              <ns1:gdLst/>
              <ns1:ahLst/>
              <ns1:cxnLst/>
              <ns1:rect l="l" t="t" r="r" b="b"/>
              <ns1:pathLst>
                <ns1:path w="5550" h="4989" extrusionOk="0">
                  <ns1:moveTo>
                    <ns1:pt x="3068" y="1"/>
                  </ns1:moveTo>
                  <ns1:cubicBezTo>
                    <ns1:pt x="1471" y="1"/>
                    <ns1:pt x="0" y="1598"/>
                    <ns1:pt x="742" y="3440"/>
                  </ns1:cubicBezTo>
                  <ns1:cubicBezTo>
                    <ns1:pt x="1175" y="4503"/>
                    <ns1:pt x="2096" y="4988"/>
                    <ns1:pt x="3015" y="4988"/>
                  </ns1:cubicBezTo>
                  <ns1:cubicBezTo>
                    <ns1:pt x="4269" y="4988"/>
                    <ns1:pt x="5519" y="4085"/>
                    <ns1:pt x="5519" y="2509"/>
                  </ns1:cubicBezTo>
                  <ns1:lnTo>
                    <ns1:pt x="5550" y="2509"/>
                  </ns1:lnTo>
                  <ns1:cubicBezTo>
                    <ns1:pt x="5550" y="1858"/>
                    <ns1:pt x="5270" y="1207"/>
                    <ns1:pt x="4836" y="772"/>
                  </ns1:cubicBezTo>
                  <ns1:cubicBezTo>
                    <ns1:pt x="4305" y="233"/>
                    <ns1:pt x="3678" y="1"/>
                    <ns1:pt x="3068"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9" name="Google Shape;1736;p46"/>
            <ns0:cNvSpPr/>
            <ns0:nvPr/>
          </ns0:nvSpPr>
          <ns0:spPr>
            <ns1:xfrm>
              <ns1:off x="1008788" y="3368625"/>
              <ns1:ext cx="241200" cy="241975"/>
            </ns1:xfrm>
            <ns1:custGeom>
              <ns1:avLst/>
              <ns1:gdLst/>
              <ns1:ahLst/>
              <ns1:cxnLst/>
              <ns1:rect l="l" t="t" r="r" b="b"/>
              <ns1:pathLst>
                <ns1:path w="9648" h="9679" extrusionOk="0">
                  <ns1:moveTo>
                    <ns1:pt x="5397" y="559"/>
                  </ns1:moveTo>
                  <ns1:lnTo>
                    <ns1:pt x="5397" y="1117"/>
                  </ns1:lnTo>
                  <ns1:cubicBezTo>
                    <ns1:pt x="5397" y="1272"/>
                    <ns1:pt x="5490" y="1365"/>
                    <ns1:pt x="5614" y="1396"/>
                  </ns1:cubicBezTo>
                  <ns1:cubicBezTo>
                    <ns1:pt x="6018" y="1489"/>
                    <ns1:pt x="6359" y="1644"/>
                    <ns1:pt x="6700" y="1862"/>
                  </ns1:cubicBezTo>
                  <ns1:cubicBezTo>
                    <ns1:pt x="6744" y="1884"/>
                    <ns1:pt x="6788" y="1894"/>
                    <ns1:pt x="6831" y="1894"/>
                  </ns1:cubicBezTo>
                  <ns1:cubicBezTo>
                    <ns1:pt x="6908" y="1894"/>
                    <ns1:pt x="6981" y="1860"/>
                    <ns1:pt x="7041" y="1800"/>
                  </ns1:cubicBezTo>
                  <ns1:lnTo>
                    <ns1:pt x="7445" y="1427"/>
                  </ns1:lnTo>
                  <ns1:lnTo>
                    <ns1:pt x="8251" y="2234"/>
                  </ns1:lnTo>
                  <ns1:lnTo>
                    <ns1:pt x="7879" y="2637"/>
                  </ns1:lnTo>
                  <ns1:cubicBezTo>
                    <ns1:pt x="7786" y="2730"/>
                    <ns1:pt x="7755" y="2854"/>
                    <ns1:pt x="7817" y="2978"/>
                  </ns1:cubicBezTo>
                  <ns1:cubicBezTo>
                    <ns1:pt x="8034" y="3288"/>
                    <ns1:pt x="8189" y="3661"/>
                    <ns1:pt x="8282" y="4064"/>
                  </ns1:cubicBezTo>
                  <ns1:cubicBezTo>
                    <ns1:pt x="8313" y="4188"/>
                    <ns1:pt x="8406" y="4281"/>
                    <ns1:pt x="8561" y="4281"/>
                  </ns1:cubicBezTo>
                  <ns1:lnTo>
                    <ns1:pt x="9120" y="4281"/>
                  </ns1:lnTo>
                  <ns1:lnTo>
                    <ns1:pt x="9120" y="5429"/>
                  </ns1:lnTo>
                  <ns1:lnTo>
                    <ns1:pt x="8530" y="5429"/>
                  </ns1:lnTo>
                  <ns1:cubicBezTo>
                    <ns1:pt x="8406" y="5429"/>
                    <ns1:pt x="8282" y="5522"/>
                    <ns1:pt x="8251" y="5646"/>
                  </ns1:cubicBezTo>
                  <ns1:cubicBezTo>
                    <ns1:pt x="8158" y="6018"/>
                    <ns1:pt x="8034" y="6390"/>
                    <ns1:pt x="7817" y="6732"/>
                  </ns1:cubicBezTo>
                  <ns1:cubicBezTo>
                    <ns1:pt x="7755" y="6856"/>
                    <ns1:pt x="7755" y="6980"/>
                    <ns1:pt x="7848" y="7073"/>
                  </ns1:cubicBezTo>
                  <ns1:lnTo>
                    <ns1:pt x="8251" y="7476"/>
                  </ns1:lnTo>
                  <ns1:lnTo>
                    <ns1:pt x="7414" y="8283"/>
                  </ns1:lnTo>
                  <ns1:lnTo>
                    <ns1:pt x="7041" y="7879"/>
                  </ns1:lnTo>
                  <ns1:cubicBezTo>
                    <ns1:pt x="6990" y="7828"/>
                    <ns1:pt x="6920" y="7805"/>
                    <ns1:pt x="6852" y="7805"/>
                  </ns1:cubicBezTo>
                  <ns1:cubicBezTo>
                    <ns1:pt x="6796" y="7805"/>
                    <ns1:pt x="6742" y="7820"/>
                    <ns1:pt x="6700" y="7848"/>
                  </ns1:cubicBezTo>
                  <ns1:cubicBezTo>
                    <ns1:pt x="6359" y="8065"/>
                    <ns1:pt x="5987" y="8221"/>
                    <ns1:pt x="5614" y="8314"/>
                  </ns1:cubicBezTo>
                  <ns1:cubicBezTo>
                    <ns1:pt x="5490" y="8314"/>
                    <ns1:pt x="5397" y="8438"/>
                    <ns1:pt x="5397" y="8562"/>
                  </ns1:cubicBezTo>
                  <ns1:lnTo>
                    <ns1:pt x="5397" y="9120"/>
                  </ns1:lnTo>
                  <ns1:lnTo>
                    <ns1:pt x="4250" y="9120"/>
                  </ns1:lnTo>
                  <ns1:lnTo>
                    <ns1:pt x="4250" y="8562"/>
                  </ns1:lnTo>
                  <ns1:cubicBezTo>
                    <ns1:pt x="4250" y="8438"/>
                    <ns1:pt x="4157" y="8314"/>
                    <ns1:pt x="4033" y="8314"/>
                  </ns1:cubicBezTo>
                  <ns1:cubicBezTo>
                    <ns1:pt x="3629" y="8221"/>
                    <ns1:pt x="3288" y="8065"/>
                    <ns1:pt x="2947" y="7848"/>
                  </ns1:cubicBezTo>
                  <ns1:cubicBezTo>
                    <ns1:pt x="2891" y="7820"/>
                    <ns1:pt x="2835" y="7805"/>
                    <ns1:pt x="2782" y="7805"/>
                  </ns1:cubicBezTo>
                  <ns1:cubicBezTo>
                    <ns1:pt x="2717" y="7805"/>
                    <ns1:pt x="2657" y="7828"/>
                    <ns1:pt x="2606" y="7879"/>
                  </ns1:cubicBezTo>
                  <ns1:lnTo>
                    <ns1:pt x="2233" y="8283"/>
                  </ns1:lnTo>
                  <ns1:lnTo>
                    <ns1:pt x="1396" y="7476"/>
                  </ns1:lnTo>
                  <ns1:lnTo>
                    <ns1:pt x="1768" y="7073"/>
                  </ns1:lnTo>
                  <ns1:cubicBezTo>
                    <ns1:pt x="1861" y="6980"/>
                    <ns1:pt x="1892" y="6856"/>
                    <ns1:pt x="1830" y="6732"/>
                  </ns1:cubicBezTo>
                  <ns1:cubicBezTo>
                    <ns1:pt x="1613" y="6390"/>
                    <ns1:pt x="1458" y="6018"/>
                    <ns1:pt x="1365" y="5646"/>
                  </ns1:cubicBezTo>
                  <ns1:cubicBezTo>
                    <ns1:pt x="1334" y="5522"/>
                    <ns1:pt x="1210" y="5429"/>
                    <ns1:pt x="1086" y="5429"/>
                  </ns1:cubicBezTo>
                  <ns1:lnTo>
                    <ns1:pt x="558" y="5429"/>
                  </ns1:lnTo>
                  <ns1:lnTo>
                    <ns1:pt x="558" y="4281"/>
                  </ns1:lnTo>
                  <ns1:lnTo>
                    <ns1:pt x="1117" y="4281"/>
                  </ns1:lnTo>
                  <ns1:cubicBezTo>
                    <ns1:pt x="1241" y="4281"/>
                    <ns1:pt x="1334" y="4188"/>
                    <ns1:pt x="1365" y="4064"/>
                  </ns1:cubicBezTo>
                  <ns1:cubicBezTo>
                    <ns1:pt x="1458" y="3661"/>
                    <ns1:pt x="1613" y="3288"/>
                    <ns1:pt x="1830" y="2978"/>
                  </ns1:cubicBezTo>
                  <ns1:cubicBezTo>
                    <ns1:pt x="1892" y="2854"/>
                    <ns1:pt x="1861" y="2730"/>
                    <ns1:pt x="1799" y="2637"/>
                  </ns1:cubicBezTo>
                  <ns1:lnTo>
                    <ns1:pt x="1396" y="2234"/>
                  </ns1:lnTo>
                  <ns1:lnTo>
                    <ns1:pt x="2233" y="1427"/>
                  </ns1:lnTo>
                  <ns1:lnTo>
                    <ns1:pt x="2606" y="1800"/>
                  </ns1:lnTo>
                  <ns1:cubicBezTo>
                    <ns1:pt x="2666" y="1860"/>
                    <ns1:pt x="2739" y="1894"/>
                    <ns1:pt x="2816" y="1894"/>
                  </ns1:cubicBezTo>
                  <ns1:cubicBezTo>
                    <ns1:pt x="2859" y="1894"/>
                    <ns1:pt x="2903" y="1884"/>
                    <ns1:pt x="2947" y="1862"/>
                  </ns1:cubicBezTo>
                  <ns1:cubicBezTo>
                    <ns1:pt x="3288" y="1644"/>
                    <ns1:pt x="3660" y="1489"/>
                    <ns1:pt x="4033" y="1396"/>
                  </ns1:cubicBezTo>
                  <ns1:cubicBezTo>
                    <ns1:pt x="4157" y="1365"/>
                    <ns1:pt x="4250" y="1272"/>
                    <ns1:pt x="4250" y="1117"/>
                  </ns1:cubicBezTo>
                  <ns1:lnTo>
                    <ns1:pt x="4250" y="559"/>
                  </ns1:lnTo>
                  <ns1:close/>
                  <ns1:moveTo>
                    <ns1:pt x="3970" y="0"/>
                  </ns1:moveTo>
                  <ns1:cubicBezTo>
                    <ns1:pt x="3815" y="0"/>
                    <ns1:pt x="3691" y="125"/>
                    <ns1:pt x="3691" y="280"/>
                  </ns1:cubicBezTo>
                  <ns1:lnTo>
                    <ns1:pt x="3691" y="900"/>
                  </ns1:lnTo>
                  <ns1:cubicBezTo>
                    <ns1:pt x="3412" y="993"/>
                    <ns1:pt x="3102" y="1117"/>
                    <ns1:pt x="2854" y="1272"/>
                  </ns1:cubicBezTo>
                  <ns1:lnTo>
                    <ns1:pt x="2388" y="838"/>
                  </ns1:lnTo>
                  <ns1:cubicBezTo>
                    <ns1:pt x="2357" y="776"/>
                    <ns1:pt x="2264" y="745"/>
                    <ns1:pt x="2202" y="745"/>
                  </ns1:cubicBezTo>
                  <ns1:cubicBezTo>
                    <ns1:pt x="2140" y="745"/>
                    <ns1:pt x="2078" y="776"/>
                    <ns1:pt x="2016" y="838"/>
                  </ns1:cubicBezTo>
                  <ns1:lnTo>
                    <ns1:pt x="807" y="2048"/>
                  </ns1:lnTo>
                  <ns1:cubicBezTo>
                    <ns1:pt x="713" y="2141"/>
                    <ns1:pt x="713" y="2327"/>
                    <ns1:pt x="807" y="2420"/>
                  </ns1:cubicBezTo>
                  <ns1:lnTo>
                    <ns1:pt x="1241" y="2854"/>
                  </ns1:lnTo>
                  <ns1:cubicBezTo>
                    <ns1:pt x="1086" y="3133"/>
                    <ns1:pt x="993" y="3413"/>
                    <ns1:pt x="900" y="3723"/>
                  </ns1:cubicBezTo>
                  <ns1:lnTo>
                    <ns1:pt x="279" y="3723"/>
                  </ns1:lnTo>
                  <ns1:cubicBezTo>
                    <ns1:pt x="124" y="3723"/>
                    <ns1:pt x="0" y="3847"/>
                    <ns1:pt x="0" y="4002"/>
                  </ns1:cubicBezTo>
                  <ns1:lnTo>
                    <ns1:pt x="0" y="5708"/>
                  </ns1:lnTo>
                  <ns1:cubicBezTo>
                    <ns1:pt x="0" y="5832"/>
                    <ns1:pt x="124" y="5956"/>
                    <ns1:pt x="279" y="5956"/>
                  </ns1:cubicBezTo>
                  <ns1:lnTo>
                    <ns1:pt x="900" y="5956"/>
                  </ns1:lnTo>
                  <ns1:cubicBezTo>
                    <ns1:pt x="993" y="6266"/>
                    <ns1:pt x="1086" y="6545"/>
                    <ns1:pt x="1241" y="6825"/>
                  </ns1:cubicBezTo>
                  <ns1:lnTo>
                    <ns1:pt x="807" y="7259"/>
                  </ns1:lnTo>
                  <ns1:cubicBezTo>
                    <ns1:pt x="713" y="7383"/>
                    <ns1:pt x="713" y="7538"/>
                    <ns1:pt x="807" y="7662"/>
                  </ns1:cubicBezTo>
                  <ns1:lnTo>
                    <ns1:pt x="2016" y="8872"/>
                  </ns1:lnTo>
                  <ns1:cubicBezTo>
                    <ns1:pt x="2063" y="8918"/>
                    <ns1:pt x="2133" y="8942"/>
                    <ns1:pt x="2202" y="8942"/>
                  </ns1:cubicBezTo>
                  <ns1:cubicBezTo>
                    <ns1:pt x="2272" y="8942"/>
                    <ns1:pt x="2342" y="8918"/>
                    <ns1:pt x="2388" y="8872"/>
                  </ns1:cubicBezTo>
                  <ns1:lnTo>
                    <ns1:pt x="2854" y="8407"/>
                  </ns1:lnTo>
                  <ns1:cubicBezTo>
                    <ns1:pt x="3102" y="8562"/>
                    <ns1:pt x="3412" y="8686"/>
                    <ns1:pt x="3691" y="8779"/>
                  </ns1:cubicBezTo>
                  <ns1:lnTo>
                    <ns1:pt x="3691" y="9399"/>
                  </ns1:lnTo>
                  <ns1:cubicBezTo>
                    <ns1:pt x="3691" y="9554"/>
                    <ns1:pt x="3815" y="9678"/>
                    <ns1:pt x="3970" y="9678"/>
                  </ns1:cubicBezTo>
                  <ns1:lnTo>
                    <ns1:pt x="5677" y="9678"/>
                  </ns1:lnTo>
                  <ns1:cubicBezTo>
                    <ns1:pt x="5832" y="9678"/>
                    <ns1:pt x="5956" y="9554"/>
                    <ns1:pt x="5956" y="9399"/>
                  </ns1:cubicBezTo>
                  <ns1:lnTo>
                    <ns1:pt x="5956" y="8779"/>
                  </ns1:lnTo>
                  <ns1:cubicBezTo>
                    <ns1:pt x="6235" y="8686"/>
                    <ns1:pt x="6545" y="8562"/>
                    <ns1:pt x="6793" y="8438"/>
                  </ns1:cubicBezTo>
                  <ns1:lnTo>
                    <ns1:pt x="7259" y="8872"/>
                  </ns1:lnTo>
                  <ns1:cubicBezTo>
                    <ns1:pt x="7305" y="8918"/>
                    <ns1:pt x="7375" y="8942"/>
                    <ns1:pt x="7445" y="8942"/>
                  </ns1:cubicBezTo>
                  <ns1:cubicBezTo>
                    <ns1:pt x="7514" y="8942"/>
                    <ns1:pt x="7584" y="8918"/>
                    <ns1:pt x="7631" y="8872"/>
                  </ns1:cubicBezTo>
                  <ns1:lnTo>
                    <ns1:pt x="8841" y="7662"/>
                  </ns1:lnTo>
                  <ns1:cubicBezTo>
                    <ns1:pt x="8934" y="7538"/>
                    <ns1:pt x="8934" y="7383"/>
                    <ns1:pt x="8841" y="7259"/>
                  </ns1:cubicBezTo>
                  <ns1:lnTo>
                    <ns1:pt x="8406" y="6825"/>
                  </ns1:lnTo>
                  <ns1:cubicBezTo>
                    <ns1:pt x="8530" y="6545"/>
                    <ns1:pt x="8654" y="6266"/>
                    <ns1:pt x="8747" y="5956"/>
                  </ns1:cubicBezTo>
                  <ns1:lnTo>
                    <ns1:pt x="9368" y="5956"/>
                  </ns1:lnTo>
                  <ns1:cubicBezTo>
                    <ns1:pt x="9384" y="5959"/>
                    <ns1:pt x="9400" y="5961"/>
                    <ns1:pt x="9415" y="5961"/>
                  </ns1:cubicBezTo>
                  <ns1:cubicBezTo>
                    <ns1:pt x="9547" y="5961"/>
                    <ns1:pt x="9647" y="5847"/>
                    <ns1:pt x="9647" y="5708"/>
                  </ns1:cubicBezTo>
                  <ns1:lnTo>
                    <ns1:pt x="9647" y="4002"/>
                  </ns1:lnTo>
                  <ns1:cubicBezTo>
                    <ns1:pt x="9647" y="3847"/>
                    <ns1:pt x="9523" y="3723"/>
                    <ns1:pt x="9368" y="3723"/>
                  </ns1:cubicBezTo>
                  <ns1:lnTo>
                    <ns1:pt x="8747" y="3723"/>
                  </ns1:lnTo>
                  <ns1:cubicBezTo>
                    <ns1:pt x="8654" y="3413"/>
                    <ns1:pt x="8530" y="3133"/>
                    <ns1:pt x="8375" y="2854"/>
                  </ns1:cubicBezTo>
                  <ns1:lnTo>
                    <ns1:pt x="8841" y="2420"/>
                  </ns1:lnTo>
                  <ns1:cubicBezTo>
                    <ns1:pt x="8934" y="2327"/>
                    <ns1:pt x="8934" y="2141"/>
                    <ns1:pt x="8841" y="2048"/>
                  </ns1:cubicBezTo>
                  <ns1:lnTo>
                    <ns1:pt x="7631" y="838"/>
                  </ns1:lnTo>
                  <ns1:cubicBezTo>
                    <ns1:pt x="7569" y="776"/>
                    <ns1:pt x="7507" y="745"/>
                    <ns1:pt x="7445" y="745"/>
                  </ns1:cubicBezTo>
                  <ns1:cubicBezTo>
                    <ns1:pt x="7352" y="745"/>
                    <ns1:pt x="7290" y="776"/>
                    <ns1:pt x="7259" y="838"/>
                  </ns1:cubicBezTo>
                  <ns1:lnTo>
                    <ns1:pt x="6793" y="1272"/>
                  </ns1:lnTo>
                  <ns1:cubicBezTo>
                    <ns1:pt x="6545" y="1117"/>
                    <ns1:pt x="6235" y="993"/>
                    <ns1:pt x="5956" y="900"/>
                  </ns1:cubicBezTo>
                  <ns1:lnTo>
                    <ns1:pt x="5956" y="280"/>
                  </ns1:lnTo>
                  <ns1:cubicBezTo>
                    <ns1:pt x="5956" y="125"/>
                    <ns1:pt x="5832" y="0"/>
                    <ns1:pt x="5677"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0" name="Google Shape;1737;p46"/>
            <ns0:cNvSpPr/>
            <ns0:nvPr/>
          </ns0:nvSpPr>
          <ns0:spPr>
            <ns1:xfrm>
              <ns1:off x="1048313" y="3428075"/>
              <ns1:ext cx="157450" cy="130250"/>
            </ns1:xfrm>
            <ns1:custGeom>
              <ns1:avLst/>
              <ns1:gdLst/>
              <ns1:ahLst/>
              <ns1:cxnLst/>
              <ns1:rect l="l" t="t" r="r" b="b"/>
              <ns1:pathLst>
                <ns1:path w="6298" h="5210" extrusionOk="0">
                  <ns1:moveTo>
                    <ns1:pt x="2063" y="1"/>
                  </ns1:moveTo>
                  <ns1:cubicBezTo>
                    <ns1:pt x="2019" y="1"/>
                    <ns1:pt x="1972" y="13"/>
                    <ns1:pt x="1924" y="42"/>
                  </ns1:cubicBezTo>
                  <ns1:cubicBezTo>
                    <ns1:pt x="32" y="1066"/>
                    <ns1:pt x="1" y="3733"/>
                    <ns1:pt x="1831" y="4819"/>
                  </ns1:cubicBezTo>
                  <ns1:cubicBezTo>
                    <ns1:pt x="2283" y="5087"/>
                    <ns1:pt x="2766" y="5210"/>
                    <ns1:pt x="3236" y="5210"/>
                  </ns1:cubicBezTo>
                  <ns1:cubicBezTo>
                    <ns1:pt x="4669" y="5210"/>
                    <ns1:pt x="5988" y="4073"/>
                    <ns1:pt x="5988" y="2461"/>
                  </ns1:cubicBezTo>
                  <ns1:cubicBezTo>
                    <ns1:pt x="5988" y="1469"/>
                    <ns1:pt x="5429" y="538"/>
                    <ns1:pt x="4561" y="42"/>
                  </ns1:cubicBezTo>
                  <ns1:cubicBezTo>
                    <ns1:pt x="4513" y="13"/>
                    <ns1:pt x="4466" y="1"/>
                    <ns1:pt x="4422" y="1"/>
                  </ns1:cubicBezTo>
                  <ns1:cubicBezTo>
                    <ns1:pt x="4180" y="1"/>
                    <ns1:pt x="4024" y="381"/>
                    <ns1:pt x="4313" y="538"/>
                  </ns1:cubicBezTo>
                  <ns1:cubicBezTo>
                    <ns1:pt x="6298" y="1624"/>
                    <ns1:pt x="5522" y="4664"/>
                    <ns1:pt x="3227" y="4664"/>
                  </ns1:cubicBezTo>
                  <ns1:cubicBezTo>
                    <ns1:pt x="963" y="4664"/>
                    <ns1:pt x="156" y="1624"/>
                    <ns1:pt x="2172" y="538"/>
                  </ns1:cubicBezTo>
                  <ns1:cubicBezTo>
                    <ns1:pt x="2461" y="381"/>
                    <ns1:pt x="2305" y="1"/>
                    <ns1:pt x="206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1" name="Google Shape;1738;p46"/>
            <ns0:cNvSpPr/>
            <ns0:nvPr/>
          </ns0:nvSpPr>
          <ns0:spPr>
            <ns1:xfrm>
              <ns1:off x="1106488" y="3450950"/>
              <ns1:ext cx="45775" cy="76675"/>
            </ns1:xfrm>
            <ns1:custGeom>
              <ns1:avLst/>
              <ns1:gdLst/>
              <ns1:ahLst/>
              <ns1:cxnLst/>
              <ns1:rect l="l" t="t" r="r" b="b"/>
              <ns1:pathLst>
                <ns1:path w="1831" h="3067" extrusionOk="0">
                  <ns1:moveTo>
                    <ns1:pt x="725" y="1"/>
                  </ns1:moveTo>
                  <ns1:cubicBezTo>
                    <ns1:pt x="626" y="1"/>
                    <ns1:pt x="531" y="55"/>
                    <ns1:pt x="497" y="182"/>
                  </ns1:cubicBezTo>
                  <ns1:lnTo>
                    <ns1:pt x="62" y="1453"/>
                  </ns1:lnTo>
                  <ns1:cubicBezTo>
                    <ns1:pt x="0" y="1640"/>
                    <ns1:pt x="125" y="1826"/>
                    <ns1:pt x="311" y="1826"/>
                  </ns1:cubicBezTo>
                  <ns1:lnTo>
                    <ns1:pt x="1148" y="1826"/>
                  </ns1:lnTo>
                  <ns1:lnTo>
                    <ns1:pt x="838" y="2725"/>
                  </ns1:lnTo>
                  <ns1:cubicBezTo>
                    <ns1:pt x="776" y="2849"/>
                    <ns1:pt x="838" y="3004"/>
                    <ns1:pt x="993" y="3066"/>
                  </ns1:cubicBezTo>
                  <ns1:lnTo>
                    <ns1:pt x="1086" y="3066"/>
                  </ns1:lnTo>
                  <ns1:cubicBezTo>
                    <ns1:pt x="1210" y="3066"/>
                    <ns1:pt x="1303" y="3004"/>
                    <ns1:pt x="1334" y="2880"/>
                  </ns1:cubicBezTo>
                  <ns1:lnTo>
                    <ns1:pt x="1769" y="1608"/>
                  </ns1:lnTo>
                  <ns1:cubicBezTo>
                    <ns1:pt x="1831" y="1453"/>
                    <ns1:pt x="1706" y="1267"/>
                    <ns1:pt x="1520" y="1267"/>
                  </ns1:cubicBezTo>
                  <ns1:lnTo>
                    <ns1:pt x="683" y="1267"/>
                  </ns1:lnTo>
                  <ns1:lnTo>
                    <ns1:pt x="993" y="368"/>
                  </ns1:lnTo>
                  <ns1:cubicBezTo>
                    <ns1:pt x="1071" y="154"/>
                    <ns1:pt x="892" y="1"/>
                    <ns1:pt x="725"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2" name="Google Shape;1739;p46"/>
            <ns0:cNvSpPr/>
            <ns0:nvPr/>
          </ns0:nvSpPr>
          <ns0:spPr>
            <ns1:xfrm>
              <ns1:off x="1263913" y="3482625"/>
              <ns1:ext cx="61275" cy="58950"/>
            </ns1:xfrm>
            <ns1:custGeom>
              <ns1:avLst/>
              <ns1:gdLst/>
              <ns1:ahLst/>
              <ns1:cxnLst/>
              <ns1:rect l="l" t="t" r="r" b="b"/>
              <ns1:pathLst>
                <ns1:path w="2451" h="2358" extrusionOk="0">
                  <ns1:moveTo>
                    <ns1:pt x="373" y="0"/>
                  </ns1:moveTo>
                  <ns1:cubicBezTo>
                    <ns1:pt x="0" y="0"/>
                    <ns1:pt x="0" y="559"/>
                    <ns1:pt x="373" y="559"/>
                  </ns1:cubicBezTo>
                  <ns1:lnTo>
                    <ns1:pt x="1924" y="559"/>
                  </ns1:lnTo>
                  <ns1:lnTo>
                    <ns1:pt x="1924" y="2079"/>
                  </ns1:lnTo>
                  <ns1:cubicBezTo>
                    <ns1:pt x="1908" y="2265"/>
                    <ns1:pt x="2040" y="2358"/>
                    <ns1:pt x="2176" y="2358"/>
                  </ns1:cubicBezTo>
                  <ns1:cubicBezTo>
                    <ns1:pt x="2311" y="2358"/>
                    <ns1:pt x="2451" y="2265"/>
                    <ns1:pt x="2451" y="2079"/>
                  </ns1:cubicBezTo>
                  <ns1:lnTo>
                    <ns1:pt x="2451" y="279"/>
                  </ns1:lnTo>
                  <ns1:cubicBezTo>
                    <ns1:pt x="2451" y="124"/>
                    <ns1:pt x="2327" y="0"/>
                    <ns1:pt x="217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3" name="Google Shape;1740;p46"/>
            <ns0:cNvSpPr/>
            <ns0:nvPr/>
          </ns0:nvSpPr>
          <ns0:spPr>
            <ns1:xfrm>
              <ns1:off x="1121988" y="3632275"/>
              <ns1:ext cx="81450" cy="58200"/>
            </ns1:xfrm>
            <ns1:custGeom>
              <ns1:avLst/>
              <ns1:gdLst/>
              <ns1:ahLst/>
              <ns1:cxnLst/>
              <ns1:rect l="l" t="t" r="r" b="b"/>
              <ns1:pathLst>
                <ns1:path w="3258" h="2328" extrusionOk="0">
                  <ns1:moveTo>
                    <ns1:pt x="280" y="1"/>
                  </ns1:moveTo>
                  <ns1:cubicBezTo>
                    <ns1:pt x="125" y="1"/>
                    <ns1:pt x="1" y="125"/>
                    <ns1:pt x="1" y="280"/>
                  </ns1:cubicBezTo>
                  <ns1:lnTo>
                    <ns1:pt x="1" y="2079"/>
                  </ns1:lnTo>
                  <ns1:cubicBezTo>
                    <ns1:pt x="1" y="2203"/>
                    <ns1:pt x="125" y="2327"/>
                    <ns1:pt x="280" y="2327"/>
                  </ns1:cubicBezTo>
                  <ns1:lnTo>
                    <ns1:pt x="2886" y="2327"/>
                  </ns1:lnTo>
                  <ns1:cubicBezTo>
                    <ns1:pt x="3258" y="2327"/>
                    <ns1:pt x="3258" y="1800"/>
                    <ns1:pt x="2886" y="1800"/>
                  </ns1:cubicBezTo>
                  <ns1:lnTo>
                    <ns1:pt x="559" y="1800"/>
                  </ns1:lnTo>
                  <ns1:lnTo>
                    <ns1:pt x="559" y="280"/>
                  </ns1:lnTo>
                  <ns1:cubicBezTo>
                    <ns1:pt x="559" y="125"/>
                    <ns1:pt x="435" y="1"/>
                    <ns1:pt x="28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4" name="Google Shape;1742;p46"/>
            <ns0:cNvSpPr/>
            <ns0:nvPr/>
          </ns0:nvSpPr>
          <ns0:spPr>
            <ns1:xfrm>
              <ns1:off x="1119688" y="3420700"/>
              <ns1:ext cx="19400" cy="13875"/>
            </ns1:xfrm>
            <ns1:custGeom>
              <ns1:avLst/>
              <ns1:gdLst/>
              <ns1:ahLst/>
              <ns1:cxnLst/>
              <ns1:rect l="l" t="t" r="r" b="b"/>
              <ns1:pathLst>
                <ns1:path w="776" h="555" extrusionOk="0">
                  <ns1:moveTo>
                    <ns1:pt x="376" y="0"/>
                  </ns1:moveTo>
                  <ns1:cubicBezTo>
                    <ns1:pt x="154" y="0"/>
                    <ns1:pt x="1" y="276"/>
                    <ns1:pt x="186" y="461"/>
                  </ns1:cubicBezTo>
                  <ns1:cubicBezTo>
                    <ns1:pt x="248" y="523"/>
                    <ns1:pt x="310" y="554"/>
                    <ns1:pt x="403" y="554"/>
                  </ns1:cubicBezTo>
                  <ns1:cubicBezTo>
                    <ns1:pt x="682" y="554"/>
                    <ns1:pt x="775" y="120"/>
                    <ns1:pt x="496" y="27"/>
                  </ns1:cubicBezTo>
                  <ns1:cubicBezTo>
                    <ns1:pt x="455" y="9"/>
                    <ns1:pt x="415" y="0"/>
                    <ns1:pt x="376"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155" name="Google Shape;1743;p46"/>
          <ns0:cNvGrpSpPr/>
          <ns0:nvPr/>
        </ns0:nvGrpSpPr>
        <ns0:grpSpPr>
          <ns1:xfrm>
            <ns1:off x="8353437" y="2587484"/>
            <ns1:ext cx="381290" cy="381317"/>
            <ns1:chOff x="1008788" y="3913775"/>
            <ns1:chExt cx="348975" cy="349000"/>
          </ns1:xfrm>
        </ns0:grpSpPr>
        <ns0:sp>
          <ns0:nvSpPr>
            <ns0:cNvPr id="156" name="Google Shape;1744;p46"/>
            <ns0:cNvSpPr/>
            <ns0:nvPr/>
          </ns0:nvSpPr>
          <ns0:spPr>
            <ns1:xfrm>
              <ns1:off x="1015763" y="3955650"/>
              <ns1:ext cx="255925" cy="300150"/>
            </ns1:xfrm>
            <ns1:custGeom>
              <ns1:avLst/>
              <ns1:gdLst/>
              <ns1:ahLst/>
              <ns1:cxnLst/>
              <ns1:rect l="l" t="t" r="r" b="b"/>
              <ns1:pathLst>
                <ns1:path w="10237" h="12006" extrusionOk="0">
                  <ns1:moveTo>
                    <ns1:pt x="1086" y="1"/>
                  </ns1:moveTo>
                  <ns1:cubicBezTo>
                    <ns1:pt x="496" y="1"/>
                    <ns1:pt x="0" y="497"/>
                    <ns1:pt x="0" y="1118"/>
                  </ns1:cubicBezTo>
                  <ns1:lnTo>
                    <ns1:pt x="0" y="10920"/>
                  </ns1:lnTo>
                  <ns1:cubicBezTo>
                    <ns1:pt x="0" y="11509"/>
                    <ns1:pt x="496" y="12005"/>
                    <ns1:pt x="1086" y="12005"/>
                  </ns1:cubicBezTo>
                  <ns1:lnTo>
                    <ns1:pt x="9151" y="12005"/>
                  </ns1:lnTo>
                  <ns1:cubicBezTo>
                    <ns1:pt x="9771" y="12005"/>
                    <ns1:pt x="10237" y="11509"/>
                    <ns1:pt x="10237" y="10920"/>
                  </ns1:cubicBezTo>
                  <ns1:lnTo>
                    <ns1:pt x="10237" y="1118"/>
                  </ns1:lnTo>
                  <ns1:cubicBezTo>
                    <ns1:pt x="10237" y="497"/>
                    <ns1:pt x="9771" y="1"/>
                    <ns1:pt x="9151" y="1"/>
                  </ns1:cubicBezTo>
                  <ns1:close/>
                </ns1:path>
              </ns1:pathLst>
            </ns1:custGeom>
            <ns1:solidFill>
              <ns1:srgbClr val="F9F9F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7" name="Google Shape;1745;p46"/>
            <ns0:cNvSpPr/>
            <ns0:nvPr/>
          </ns0:nvSpPr>
          <ns0:spPr>
            <ns1:xfrm>
              <ns1:off x="1066938" y="3920575"/>
              <ns1:ext cx="153575" cy="51400"/>
            </ns1:xfrm>
            <ns1:custGeom>
              <ns1:avLst/>
              <ns1:gdLst/>
              <ns1:ahLst/>
              <ns1:cxnLst/>
              <ns1:rect l="l" t="t" r="r" b="b"/>
              <ns1:pathLst>
                <ns1:path w="6143" h="2056" extrusionOk="0">
                  <ns1:moveTo>
                    <ns1:pt x="3083" y="0"/>
                  </ns1:moveTo>
                  <ns1:cubicBezTo>
                    <ns1:pt x="2660" y="0"/>
                    <ns1:pt x="2234" y="241"/>
                    <ns1:pt x="2079" y="721"/>
                  </ns1:cubicBezTo>
                  <ns1:lnTo>
                    <ns1:pt x="1303" y="721"/>
                  </ns1:lnTo>
                  <ns1:cubicBezTo>
                    <ns1:pt x="590" y="753"/>
                    <ns1:pt x="0" y="1342"/>
                    <ns1:pt x="31" y="2055"/>
                  </ns1:cubicBezTo>
                  <ns1:lnTo>
                    <ns1:pt x="6142" y="2055"/>
                  </ns1:lnTo>
                  <ns1:cubicBezTo>
                    <ns1:pt x="6142" y="1342"/>
                    <ns1:pt x="5553" y="753"/>
                    <ns1:pt x="4808" y="753"/>
                  </ns1:cubicBezTo>
                  <ns1:lnTo>
                    <ns1:pt x="4064" y="721"/>
                  </ns1:lnTo>
                  <ns1:cubicBezTo>
                    <ns1:pt x="3924" y="241"/>
                    <ns1:pt x="3506" y="0"/>
                    <ns1:pt x="3083" y="0"/>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8" name="Google Shape;1746;p46"/>
            <ns0:cNvSpPr/>
            <ns0:nvPr/>
          </ns0:nvSpPr>
          <ns0:spPr>
            <ns1:xfrm>
              <ns1:off x="1205738" y="4044075"/>
              <ns1:ext cx="145050" cy="124050"/>
            </ns1:xfrm>
            <ns1:custGeom>
              <ns1:avLst/>
              <ns1:gdLst/>
              <ns1:ahLst/>
              <ns1:cxnLst/>
              <ns1:rect l="l" t="t" r="r" b="b"/>
              <ns1:pathLst>
                <ns1:path w="5802" h="4962" extrusionOk="0">
                  <ns1:moveTo>
                    <ns1:pt x="3320" y="0"/>
                  </ns1:moveTo>
                  <ns1:cubicBezTo>
                    <ns1:pt x="1118" y="0"/>
                    <ns1:pt x="1" y="2668"/>
                    <ns1:pt x="1583" y="4219"/>
                  </ns1:cubicBezTo>
                  <ns1:cubicBezTo>
                    <ns1:pt x="2086" y="4732"/>
                    <ns1:pt x="2707" y="4961"/>
                    <ns1:pt x="3317" y="4961"/>
                  </ns1:cubicBezTo>
                  <ns1:cubicBezTo>
                    <ns1:pt x="4585" y="4961"/>
                    <ns1:pt x="5802" y="3969"/>
                    <ns1:pt x="5802" y="2482"/>
                  </ns1:cubicBezTo>
                  <ns1:cubicBezTo>
                    <ns1:pt x="5802" y="1086"/>
                    <ns1:pt x="4685" y="0"/>
                    <ns1:pt x="3320" y="0"/>
                  </ns1:cubicBez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9" name="Google Shape;1747;p46"/>
            <ns0:cNvSpPr/>
            <ns0:nvPr/>
          </ns0:nvSpPr>
          <ns0:spPr>
            <ns1:xfrm>
              <ns1:off x="1008788" y="3913775"/>
              <ns1:ext cx="348975" cy="349000"/>
            </ns1:xfrm>
            <ns1:custGeom>
              <ns1:avLst/>
              <ns1:gdLst/>
              <ns1:ahLst/>
              <ns1:cxnLst/>
              <ns1:rect l="l" t="t" r="r" b="b"/>
              <ns1:pathLst>
                <ns1:path w="13959" h="13960" extrusionOk="0">
                  <ns1:moveTo>
                    <ns1:pt x="5413" y="520"/>
                  </ns1:moveTo>
                  <ns1:cubicBezTo>
                    <ns1:pt x="5723" y="520"/>
                    <ns1:pt x="6033" y="699"/>
                    <ns1:pt x="6142" y="1056"/>
                  </ns1:cubicBezTo>
                  <ns1:cubicBezTo>
                    <ns1:pt x="6173" y="1180"/>
                    <ns1:pt x="6266" y="1273"/>
                    <ns1:pt x="6390" y="1273"/>
                  </ns1:cubicBezTo>
                  <ns1:lnTo>
                    <ns1:pt x="7165" y="1273"/>
                  </ns1:lnTo>
                  <ns1:cubicBezTo>
                    <ns1:pt x="7631" y="1273"/>
                    <ns1:pt x="8065" y="1583"/>
                    <ns1:pt x="8158" y="2048"/>
                  </ns1:cubicBezTo>
                  <ns1:lnTo>
                    <ns1:pt x="2668" y="2048"/>
                  </ns1:lnTo>
                  <ns1:cubicBezTo>
                    <ns1:pt x="2761" y="1583"/>
                    <ns1:pt x="3195" y="1273"/>
                    <ns1:pt x="3660" y="1273"/>
                  </ns1:cubicBezTo>
                  <ns1:lnTo>
                    <ns1:pt x="4436" y="1273"/>
                  </ns1:lnTo>
                  <ns1:cubicBezTo>
                    <ns1:pt x="4560" y="1273"/>
                    <ns1:pt x="4653" y="1180"/>
                    <ns1:pt x="4684" y="1056"/>
                  </ns1:cubicBezTo>
                  <ns1:cubicBezTo>
                    <ns1:pt x="4792" y="699"/>
                    <ns1:pt x="5103" y="520"/>
                    <ns1:pt x="5413" y="520"/>
                  </ns1:cubicBezTo>
                  <ns1:close/>
                  <ns1:moveTo>
                    <ns1:pt x="11187" y="5460"/>
                  </ns1:moveTo>
                  <ns1:cubicBezTo>
                    <ns1:pt x="12319" y="5460"/>
                    <ns1:pt x="13400" y="6349"/>
                    <ns1:pt x="13400" y="7694"/>
                  </ns1:cubicBezTo>
                  <ns1:cubicBezTo>
                    <ns1:pt x="13400" y="8903"/>
                    <ns1:pt x="12439" y="9896"/>
                    <ns1:pt x="11198" y="9896"/>
                  </ns1:cubicBezTo>
                  <ns1:cubicBezTo>
                    <ns1:pt x="9244" y="9896"/>
                    <ns1:pt x="8251" y="7508"/>
                    <ns1:pt x="9647" y="6112"/>
                  </ns1:cubicBezTo>
                  <ns1:cubicBezTo>
                    <ns1:pt x="10097" y="5661"/>
                    <ns1:pt x="10648" y="5460"/>
                    <ns1:pt x="11187" y="5460"/>
                  </ns1:cubicBezTo>
                  <ns1:close/>
                  <ns1:moveTo>
                    <ns1:pt x="5413" y="1"/>
                  </ns1:moveTo>
                  <ns1:cubicBezTo>
                    <ns1:pt x="4948" y="1"/>
                    <ns1:pt x="4482" y="249"/>
                    <ns1:pt x="4250" y="745"/>
                  </ns1:cubicBezTo>
                  <ns1:lnTo>
                    <ns1:pt x="3660" y="745"/>
                  </ns1:lnTo>
                  <ns1:cubicBezTo>
                    <ns1:pt x="3133" y="745"/>
                    <ns1:pt x="2637" y="993"/>
                    <ns1:pt x="2357" y="1428"/>
                  </ns1:cubicBezTo>
                  <ns1:lnTo>
                    <ns1:pt x="1365" y="1428"/>
                  </ns1:lnTo>
                  <ns1:cubicBezTo>
                    <ns1:pt x="620" y="1428"/>
                    <ns1:pt x="0" y="2017"/>
                    <ns1:pt x="0" y="2793"/>
                  </ns1:cubicBezTo>
                  <ns1:lnTo>
                    <ns1:pt x="0" y="12595"/>
                  </ns1:lnTo>
                  <ns1:cubicBezTo>
                    <ns1:pt x="0" y="13339"/>
                    <ns1:pt x="620" y="13959"/>
                    <ns1:pt x="1365" y="13959"/>
                  </ns1:cubicBezTo>
                  <ns1:lnTo>
                    <ns1:pt x="4188" y="13959"/>
                  </ns1:lnTo>
                  <ns1:cubicBezTo>
                    <ns1:pt x="4312" y="13959"/>
                    <ns1:pt x="4436" y="13835"/>
                    <ns1:pt x="4436" y="13680"/>
                  </ns1:cubicBezTo>
                  <ns1:cubicBezTo>
                    <ns1:pt x="4436" y="13525"/>
                    <ns1:pt x="4312" y="13401"/>
                    <ns1:pt x="4188" y="13401"/>
                  </ns1:cubicBezTo>
                  <ns1:lnTo>
                    <ns1:pt x="1365" y="13401"/>
                  </ns1:lnTo>
                  <ns1:cubicBezTo>
                    <ns1:pt x="900" y="13401"/>
                    <ns1:pt x="558" y="13060"/>
                    <ns1:pt x="558" y="12595"/>
                  </ns1:cubicBezTo>
                  <ns1:lnTo>
                    <ns1:pt x="558" y="2793"/>
                  </ns1:lnTo>
                  <ns1:cubicBezTo>
                    <ns1:pt x="558" y="2327"/>
                    <ns1:pt x="900" y="1955"/>
                    <ns1:pt x="1365" y="1955"/>
                  </ns1:cubicBezTo>
                  <ns1:lnTo>
                    <ns1:pt x="2109" y="1955"/>
                  </ns1:lnTo>
                  <ns1:cubicBezTo>
                    <ns1:pt x="2078" y="2079"/>
                    <ns1:pt x="2078" y="2203"/>
                    <ns1:pt x="2078" y="2327"/>
                  </ns1:cubicBezTo>
                  <ns1:cubicBezTo>
                    <ns1:pt x="2078" y="2482"/>
                    <ns1:pt x="2202" y="2575"/>
                    <ns1:pt x="2357" y="2575"/>
                  </ns1:cubicBezTo>
                  <ns1:lnTo>
                    <ns1:pt x="8468" y="2575"/>
                  </ns1:lnTo>
                  <ns1:cubicBezTo>
                    <ns1:pt x="8592" y="2575"/>
                    <ns1:pt x="8716" y="2451"/>
                    <ns1:pt x="8716" y="2327"/>
                  </ns1:cubicBezTo>
                  <ns1:cubicBezTo>
                    <ns1:pt x="8716" y="2203"/>
                    <ns1:pt x="8716" y="2079"/>
                    <ns1:pt x="8685" y="1955"/>
                  </ns1:cubicBezTo>
                  <ns1:lnTo>
                    <ns1:pt x="9430" y="1955"/>
                  </ns1:lnTo>
                  <ns1:cubicBezTo>
                    <ns1:pt x="9895" y="1955"/>
                    <ns1:pt x="10267" y="2327"/>
                    <ns1:pt x="10267" y="2793"/>
                  </ns1:cubicBezTo>
                  <ns1:lnTo>
                    <ns1:pt x="10267" y="5119"/>
                  </ns1:lnTo>
                  <ns1:cubicBezTo>
                    <ns1:pt x="7848" y="5988"/>
                    <ns1:pt x="7848" y="9369"/>
                    <ns1:pt x="10267" y="10268"/>
                  </ns1:cubicBezTo>
                  <ns1:lnTo>
                    <ns1:pt x="10267" y="12595"/>
                  </ns1:lnTo>
                  <ns1:cubicBezTo>
                    <ns1:pt x="10236" y="13060"/>
                    <ns1:pt x="9895" y="13401"/>
                    <ns1:pt x="9430" y="13401"/>
                  </ns1:cubicBezTo>
                  <ns1:lnTo>
                    <ns1:pt x="6638" y="13401"/>
                  </ns1:lnTo>
                  <ns1:cubicBezTo>
                    <ns1:pt x="6483" y="13401"/>
                    <ns1:pt x="6359" y="13525"/>
                    <ns1:pt x="6359" y="13680"/>
                  </ns1:cubicBezTo>
                  <ns1:cubicBezTo>
                    <ns1:pt x="6359" y="13835"/>
                    <ns1:pt x="6483" y="13959"/>
                    <ns1:pt x="6638" y="13959"/>
                  </ns1:cubicBezTo>
                  <ns1:lnTo>
                    <ns1:pt x="9430" y="13959"/>
                  </ns1:lnTo>
                  <ns1:cubicBezTo>
                    <ns1:pt x="10174" y="13959"/>
                    <ns1:pt x="10795" y="13339"/>
                    <ns1:pt x="10795" y="12595"/>
                  </ns1:cubicBezTo>
                  <ns1:lnTo>
                    <ns1:pt x="10795" y="10423"/>
                  </ns1:lnTo>
                  <ns1:cubicBezTo>
                    <ns1:pt x="10919" y="10423"/>
                    <ns1:pt x="11074" y="10454"/>
                    <ns1:pt x="11198" y="10454"/>
                  </ns1:cubicBezTo>
                  <ns1:cubicBezTo>
                    <ns1:pt x="12718" y="10423"/>
                    <ns1:pt x="13959" y="9214"/>
                    <ns1:pt x="13959" y="7694"/>
                  </ns1:cubicBezTo>
                  <ns1:cubicBezTo>
                    <ns1:pt x="13959" y="6174"/>
                    <ns1:pt x="12718" y="4933"/>
                    <ns1:pt x="11198" y="4933"/>
                  </ns1:cubicBezTo>
                  <ns1:cubicBezTo>
                    <ns1:pt x="11074" y="4933"/>
                    <ns1:pt x="10919" y="4933"/>
                    <ns1:pt x="10795" y="4964"/>
                  </ns1:cubicBezTo>
                  <ns1:lnTo>
                    <ns1:pt x="10795" y="2793"/>
                  </ns1:lnTo>
                  <ns1:cubicBezTo>
                    <ns1:pt x="10795" y="2017"/>
                    <ns1:pt x="10174" y="1428"/>
                    <ns1:pt x="9430" y="1428"/>
                  </ns1:cubicBezTo>
                  <ns1:lnTo>
                    <ns1:pt x="8437" y="1428"/>
                  </ns1:lnTo>
                  <ns1:cubicBezTo>
                    <ns1:pt x="8158" y="993"/>
                    <ns1:pt x="7662" y="745"/>
                    <ns1:pt x="7134" y="745"/>
                  </ns1:cubicBezTo>
                  <ns1:lnTo>
                    <ns1:pt x="6576" y="745"/>
                  </ns1:lnTo>
                  <ns1:cubicBezTo>
                    <ns1:pt x="6343" y="249"/>
                    <ns1:pt x="5878" y="1"/>
                    <ns1:pt x="541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0" name="Google Shape;1748;p46"/>
            <ns0:cNvSpPr/>
            <ns0:nvPr/>
          </ns0:nvSpPr>
          <ns0:spPr>
            <ns1:xfrm>
              <ns1:off x="1266238" y="4067450"/>
              <ns1:ext cx="45775" cy="76675"/>
            </ns1:xfrm>
            <ns1:custGeom>
              <ns1:avLst/>
              <ns1:gdLst/>
              <ns1:ahLst/>
              <ns1:cxnLst/>
              <ns1:rect l="l" t="t" r="r" b="b"/>
              <ns1:pathLst>
                <ns1:path w="1831" h="3067" extrusionOk="0">
                  <ns1:moveTo>
                    <ns1:pt x="718" y="1"/>
                  </ns1:moveTo>
                  <ns1:cubicBezTo>
                    <ns1:pt x="614" y="1"/>
                    <ns1:pt x="512" y="55"/>
                    <ns1:pt x="466" y="182"/>
                  </ns1:cubicBezTo>
                  <ns1:lnTo>
                    <ns1:pt x="31" y="1454"/>
                  </ns1:lnTo>
                  <ns1:cubicBezTo>
                    <ns1:pt x="0" y="1516"/>
                    <ns1:pt x="31" y="1609"/>
                    <ns1:pt x="93" y="1702"/>
                  </ns1:cubicBezTo>
                  <ns1:cubicBezTo>
                    <ns1:pt x="124" y="1764"/>
                    <ns1:pt x="218" y="1795"/>
                    <ns1:pt x="311" y="1826"/>
                  </ns1:cubicBezTo>
                  <ns1:lnTo>
                    <ns1:pt x="1117" y="1826"/>
                  </ns1:lnTo>
                  <ns1:lnTo>
                    <ns1:pt x="807" y="2694"/>
                  </ns1:lnTo>
                  <ns1:cubicBezTo>
                    <ns1:pt x="776" y="2849"/>
                    <ns1:pt x="838" y="3005"/>
                    <ns1:pt x="993" y="3067"/>
                  </ns1:cubicBezTo>
                  <ns1:lnTo>
                    <ns1:pt x="1055" y="3067"/>
                  </ns1:lnTo>
                  <ns1:cubicBezTo>
                    <ns1:pt x="1179" y="3036"/>
                    <ns1:pt x="1303" y="2973"/>
                    <ns1:pt x="1334" y="2880"/>
                  </ns1:cubicBezTo>
                  <ns1:lnTo>
                    <ns1:pt x="1769" y="1609"/>
                  </ns1:lnTo>
                  <ns1:cubicBezTo>
                    <ns1:pt x="1831" y="1423"/>
                    <ns1:pt x="1706" y="1236"/>
                    <ns1:pt x="1520" y="1236"/>
                  </ns1:cubicBezTo>
                  <ns1:lnTo>
                    <ns1:pt x="1520" y="1267"/>
                  </ns1:lnTo>
                  <ns1:lnTo>
                    <ns1:pt x="683" y="1267"/>
                  </ns1:lnTo>
                  <ns1:lnTo>
                    <ns1:pt x="993" y="368"/>
                  </ns1:lnTo>
                  <ns1:cubicBezTo>
                    <ns1:pt x="1071" y="154"/>
                    <ns1:pt x="892" y="1"/>
                    <ns1:pt x="71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1" name="Google Shape;1749;p46"/>
            <ns0:cNvSpPr/>
            <ns0:nvPr/>
          </ns0:nvSpPr>
          <ns0:spPr>
            <ns1:xfrm>
              <ns1:off x="1060738" y="4014600"/>
              <ns1:ext cx="140375" cy="98500"/>
            </ns1:xfrm>
            <ns1:custGeom>
              <ns1:avLst/>
              <ns1:gdLst/>
              <ns1:ahLst/>
              <ns1:cxnLst/>
              <ns1:rect l="l" t="t" r="r" b="b"/>
              <ns1:pathLst>
                <ns1:path w="5615" h="3940" extrusionOk="0">
                  <ns1:moveTo>
                    <ns1:pt x="279" y="0"/>
                  </ns1:moveTo>
                  <ns1:lnTo>
                    <ns1:pt x="279" y="31"/>
                  </ns1:lnTo>
                  <ns1:cubicBezTo>
                    <ns1:pt x="124" y="31"/>
                    <ns1:pt x="0" y="155"/>
                    <ns1:pt x="0" y="311"/>
                  </ns1:cubicBezTo>
                  <ns1:lnTo>
                    <ns1:pt x="0" y="3661"/>
                  </ns1:lnTo>
                  <ns1:cubicBezTo>
                    <ns1:pt x="0" y="3816"/>
                    <ns1:pt x="124" y="3940"/>
                    <ns1:pt x="279" y="3940"/>
                  </ns1:cubicBezTo>
                  <ns1:lnTo>
                    <ns1:pt x="5336" y="3940"/>
                  </ns1:lnTo>
                  <ns1:cubicBezTo>
                    <ns1:pt x="5491" y="3909"/>
                    <ns1:pt x="5615" y="3785"/>
                    <ns1:pt x="5615" y="3661"/>
                  </ns1:cubicBezTo>
                  <ns1:cubicBezTo>
                    <ns1:pt x="5615" y="3506"/>
                    <ns1:pt x="5491" y="3381"/>
                    <ns1:pt x="5336" y="3381"/>
                  </ns1:cubicBezTo>
                  <ns1:lnTo>
                    <ns1:pt x="528" y="3381"/>
                  </ns1:lnTo>
                  <ns1:lnTo>
                    <ns1:pt x="528" y="280"/>
                  </ns1:lnTo>
                  <ns1:cubicBezTo>
                    <ns1:pt x="528" y="124"/>
                    <ns1:pt x="404" y="0"/>
                    <ns1:pt x="27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2" name="Google Shape;1750;p46"/>
            <ns0:cNvSpPr/>
            <ns0:nvPr/>
          </ns0:nvSpPr>
          <ns0:spPr>
            <ns1:xfrm>
              <ns1:off x="1060138" y="4147950"/>
              <ns1:ext cx="114425" cy="14050"/>
            </ns1:xfrm>
            <ns1:custGeom>
              <ns1:avLst/>
              <ns1:gdLst/>
              <ns1:ahLst/>
              <ns1:cxnLst/>
              <ns1:rect l="l" t="t" r="r" b="b"/>
              <ns1:pathLst>
                <ns1:path w="4577" h="562" extrusionOk="0">
                  <ns1:moveTo>
                    <ns1:pt x="281" y="1"/>
                  </ns1:moveTo>
                  <ns1:cubicBezTo>
                    <ns1:pt x="1" y="1"/>
                    <ns1:pt x="1" y="561"/>
                    <ns1:pt x="281" y="561"/>
                  </ns1:cubicBezTo>
                  <ns1:cubicBezTo>
                    <ns1:pt x="289" y="561"/>
                    <ns1:pt x="296" y="561"/>
                    <ns1:pt x="303" y="560"/>
                  </ns1:cubicBezTo>
                  <ns1:lnTo>
                    <ns1:pt x="4274" y="560"/>
                  </ns1:lnTo>
                  <ns1:cubicBezTo>
                    <ns1:pt x="4282" y="561"/>
                    <ns1:pt x="4289" y="561"/>
                    <ns1:pt x="4296" y="561"/>
                  </ns1:cubicBezTo>
                  <ns1:cubicBezTo>
                    <ns1:pt x="4577" y="561"/>
                    <ns1:pt x="4577" y="1"/>
                    <ns1:pt x="4296" y="1"/>
                  </ns1:cubicBezTo>
                  <ns1:cubicBezTo>
                    <ns1:pt x="4289" y="1"/>
                    <ns1:pt x="4282" y="1"/>
                    <ns1:pt x="4274" y="2"/>
                  </ns1:cubicBezTo>
                  <ns1:lnTo>
                    <ns1:pt x="303" y="2"/>
                  </ns1:lnTo>
                  <ns1:cubicBezTo>
                    <ns1:pt x="296" y="1"/>
                    <ns1:pt x="289" y="1"/>
                    <ns1:pt x="281"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3" name="Google Shape;1751;p46"/>
            <ns0:cNvSpPr/>
            <ns0:nvPr/>
          </ns0:nvSpPr>
          <ns0:spPr>
            <ns1:xfrm>
              <ns1:off x="1058413" y="4197575"/>
              <ns1:ext cx="76025" cy="13250"/>
            </ns1:xfrm>
            <ns1:custGeom>
              <ns1:avLst/>
              <ns1:gdLst/>
              <ns1:ahLst/>
              <ns1:cxnLst/>
              <ns1:rect l="l" t="t" r="r" b="b"/>
              <ns1:pathLst>
                <ns1:path w="3041" h="530" extrusionOk="0">
                  <ns1:moveTo>
                    <ns1:pt x="343" y="1"/>
                  </ns1:moveTo>
                  <ns1:cubicBezTo>
                    <ns1:pt x="1" y="1"/>
                    <ns1:pt x="10" y="529"/>
                    <ns1:pt x="372" y="529"/>
                  </ns1:cubicBezTo>
                  <ns1:lnTo>
                    <ns1:pt x="2668" y="529"/>
                  </ns1:lnTo>
                  <ns1:cubicBezTo>
                    <ns1:pt x="3040" y="529"/>
                    <ns1:pt x="3040" y="2"/>
                    <ns1:pt x="2668" y="2"/>
                  </ns1:cubicBezTo>
                  <ns1:lnTo>
                    <ns1:pt x="372" y="2"/>
                  </ns1:lnTo>
                  <ns1:cubicBezTo>
                    <ns1:pt x="362" y="1"/>
                    <ns1:pt x="353" y="1"/>
                    <ns1:pt x="34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4" name="Google Shape;1752;p46"/>
            <ns0:cNvSpPr/>
            <ns0:nvPr/>
          </ns0:nvSpPr>
          <ns0:spPr>
            <ns1:xfrm>
              <ns1:off x="1145263" y="4197500"/>
              <ns1:ext cx="73700" cy="13325"/>
            </ns1:xfrm>
            <ns1:custGeom>
              <ns1:avLst/>
              <ns1:gdLst/>
              <ns1:ahLst/>
              <ns1:cxnLst/>
              <ns1:rect l="l" t="t" r="r" b="b"/>
              <ns1:pathLst>
                <ns1:path w="2948" h="533" extrusionOk="0">
                  <ns1:moveTo>
                    <ns1:pt x="2716" y="0"/>
                  </ns1:moveTo>
                  <ns1:cubicBezTo>
                    <ns1:pt x="2700" y="0"/>
                    <ns1:pt x="2684" y="2"/>
                    <ns1:pt x="2668" y="5"/>
                  </ns1:cubicBezTo>
                  <ns1:lnTo>
                    <ns1:pt x="373" y="5"/>
                  </ns1:lnTo>
                  <ns1:cubicBezTo>
                    <ns1:pt x="363" y="4"/>
                    <ns1:pt x="353" y="4"/>
                    <ns1:pt x="343" y="4"/>
                  </ns1:cubicBezTo>
                  <ns1:cubicBezTo>
                    <ns1:pt x="1" y="4"/>
                    <ns1:pt x="10" y="532"/>
                    <ns1:pt x="373" y="532"/>
                  </ns1:cubicBezTo>
                  <ns1:lnTo>
                    <ns1:pt x="2699" y="532"/>
                  </ns1:lnTo>
                  <ns1:cubicBezTo>
                    <ns1:pt x="2823" y="532"/>
                    <ns1:pt x="2947" y="408"/>
                    <ns1:pt x="2947" y="253"/>
                  </ns1:cubicBezTo>
                  <ns1:cubicBezTo>
                    <ns1:pt x="2947" y="114"/>
                    <ns1:pt x="2848" y="0"/>
                    <ns1:pt x="2716"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5" name="Google Shape;1753;p46"/>
            <ns0:cNvSpPr/>
            <ns0:nvPr/>
          </ns0:nvSpPr>
          <ns0:spPr>
            <ns1:xfrm>
              <ns1:off x="1085213" y="4016450"/>
              <ns1:ext cx="118950" cy="60400"/>
            </ns1:xfrm>
            <ns1:custGeom>
              <ns1:avLst/>
              <ns1:gdLst/>
              <ns1:ahLst/>
              <ns1:cxnLst/>
              <ns1:rect l="l" t="t" r="r" b="b"/>
              <ns1:pathLst>
                <ns1:path w="4758" h="2416" extrusionOk="0">
                  <ns1:moveTo>
                    <ns1:pt x="4357" y="0"/>
                  </ns1:moveTo>
                  <ns1:cubicBezTo>
                    <ns1:pt x="4293" y="0"/>
                    <ns1:pt x="4228" y="24"/>
                    <ns1:pt x="4171" y="81"/>
                  </ns1:cubicBezTo>
                  <ns1:lnTo>
                    <ns1:pt x="2495" y="1756"/>
                  </ns1:lnTo>
                  <ns1:lnTo>
                    <ns1:pt x="1627" y="888"/>
                  </ns1:lnTo>
                  <ns1:cubicBezTo>
                    <ns1:pt x="1565" y="841"/>
                    <ns1:pt x="1495" y="818"/>
                    <ns1:pt x="1425" y="818"/>
                  </ns1:cubicBezTo>
                  <ns1:cubicBezTo>
                    <ns1:pt x="1355" y="818"/>
                    <ns1:pt x="1286" y="841"/>
                    <ns1:pt x="1224" y="888"/>
                  </ns1:cubicBezTo>
                  <ns1:lnTo>
                    <ns1:pt x="169" y="1943"/>
                  </ns1:lnTo>
                  <ns1:cubicBezTo>
                    <ns1:pt x="0" y="2135"/>
                    <ns1:pt x="187" y="2384"/>
                    <ns1:pt x="395" y="2384"/>
                  </ns1:cubicBezTo>
                  <ns1:cubicBezTo>
                    <ns1:pt x="455" y="2384"/>
                    <ns1:pt x="517" y="2363"/>
                    <ns1:pt x="572" y="2315"/>
                  </ns1:cubicBezTo>
                  <ns1:lnTo>
                    <ns1:pt x="1441" y="1477"/>
                  </ns1:lnTo>
                  <ns1:lnTo>
                    <ns1:pt x="2309" y="2346"/>
                  </ns1:lnTo>
                  <ns1:cubicBezTo>
                    <ns1:pt x="2356" y="2392"/>
                    <ns1:pt x="2426" y="2416"/>
                    <ns1:pt x="2495" y="2416"/>
                  </ns1:cubicBezTo>
                  <ns1:cubicBezTo>
                    <ns1:pt x="2565" y="2416"/>
                    <ns1:pt x="2635" y="2392"/>
                    <ns1:pt x="2682" y="2346"/>
                  </ns1:cubicBezTo>
                  <ns1:lnTo>
                    <ns1:pt x="4543" y="485"/>
                  </ns1:lnTo>
                  <ns1:cubicBezTo>
                    <ns1:pt x="4758" y="270"/>
                    <ns1:pt x="4568" y="0"/>
                    <ns1:pt x="4357"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6" name="Google Shape;1754;p46"/>
            <ns0:cNvSpPr/>
            <ns0:nvPr/>
          </ns0:nvSpPr>
          <ns0:spPr>
            <ns1:xfrm>
              <ns1:off x="1136738" y="4248800"/>
              <ns1:ext cx="13975" cy="13975"/>
            </ns1:xfrm>
            <ns1:custGeom>
              <ns1:avLst/>
              <ns1:gdLst/>
              <ns1:ahLst/>
              <ns1:cxnLst/>
              <ns1:rect l="l" t="t" r="r" b="b"/>
              <ns1:pathLst>
                <ns1:path w="559" h="559" extrusionOk="0">
                  <ns1:moveTo>
                    <ns1:pt x="279" y="0"/>
                  </ns1:moveTo>
                  <ns1:cubicBezTo>
                    <ns1:pt x="124" y="0"/>
                    <ns1:pt x="0" y="124"/>
                    <ns1:pt x="0" y="279"/>
                  </ns1:cubicBezTo>
                  <ns1:cubicBezTo>
                    <ns1:pt x="0" y="341"/>
                    <ns1:pt x="31" y="434"/>
                    <ns1:pt x="93" y="465"/>
                  </ns1:cubicBezTo>
                  <ns1:cubicBezTo>
                    <ns1:pt x="124" y="527"/>
                    <ns1:pt x="217" y="558"/>
                    <ns1:pt x="279" y="558"/>
                  </ns1:cubicBezTo>
                  <ns1:cubicBezTo>
                    <ns1:pt x="434" y="558"/>
                    <ns1:pt x="559" y="434"/>
                    <ns1:pt x="559" y="279"/>
                  </ns1:cubicBezTo>
                  <ns1:cubicBezTo>
                    <ns1:pt x="559" y="217"/>
                    <ns1:pt x="528" y="124"/>
                    <ns1:pt x="465" y="93"/>
                  </ns1:cubicBezTo>
                  <ns1:cubicBezTo>
                    <ns1:pt x="434" y="31"/>
                    <ns1:pt x="341" y="0"/>
                    <ns1:pt x="27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167" name="Google Shape;2448;p58"/>
          <ns0:cNvGrpSpPr/>
          <ns0:nvPr/>
        </ns0:nvGrpSpPr>
        <ns0:grpSpPr>
          <ns1:xfrm>
            <ns1:off x="5813591" y="3747357"/>
            <ns1:ext cx="309055" cy="363063"/>
            <ns1:chOff x="7064513" y="2806400"/>
            <ns1:chExt cx="296275" cy="348050"/>
          </ns1:xfrm>
        </ns0:grpSpPr>
        <ns0:sp>
          <ns0:nvSpPr>
            <ns0:cNvPr id="168" name="Google Shape;2449;p58"/>
            <ns0:cNvSpPr/>
            <ns0:nvPr/>
          </ns0:nvSpPr>
          <ns0:spPr>
            <ns1:xfrm>
              <ns1:off x="7073838" y="2813375"/>
              <ns1:ext cx="279200" cy="321075"/>
            </ns1:xfrm>
            <ns1:custGeom>
              <ns1:avLst/>
              <ns1:gdLst/>
              <ns1:ahLst/>
              <ns1:cxnLst/>
              <ns1:rect l="l" t="t" r="r" b="b"/>
              <ns1:pathLst>
                <ns1:path w="11168" h="12843" extrusionOk="0">
                  <ns1:moveTo>
                    <ns1:pt x="5122" y="0"/>
                  </ns1:moveTo>
                  <ns1:cubicBezTo>
                    <ns1:pt x="2357" y="0"/>
                    <ns1:pt x="93" y="2192"/>
                    <ns1:pt x="0" y="4964"/>
                  </ns1:cubicBezTo>
                  <ns1:cubicBezTo>
                    <ns1:pt x="0" y="5987"/>
                    <ns1:pt x="248" y="7011"/>
                    <ns1:pt x="683" y="7973"/>
                  </ns1:cubicBezTo>
                  <ns1:lnTo>
                    <ns1:pt x="683" y="7942"/>
                  </ns1:lnTo>
                  <ns1:cubicBezTo>
                    <ns1:pt x="1179" y="8934"/>
                    <ns1:pt x="1303" y="10020"/>
                    <ns1:pt x="1055" y="11075"/>
                  </ns1:cubicBezTo>
                  <ns1:lnTo>
                    <ns1:pt x="652" y="12843"/>
                  </ns1:lnTo>
                  <ns1:lnTo>
                    <ns1:pt x="6235" y="12843"/>
                  </ns1:lnTo>
                  <ns1:lnTo>
                    <ns1:pt x="6452" y="12067"/>
                  </ns1:lnTo>
                  <ns1:cubicBezTo>
                    <ns1:pt x="6607" y="11540"/>
                    <ns1:pt x="7104" y="11168"/>
                    <ns1:pt x="7662" y="11168"/>
                  </ns1:cubicBezTo>
                  <ns1:lnTo>
                    <ns1:pt x="8189" y="11168"/>
                  </ns1:lnTo>
                  <ns1:cubicBezTo>
                    <ns1:pt x="9027" y="11168"/>
                    <ns1:pt x="9709" y="10485"/>
                    <ns1:pt x="9709" y="9648"/>
                  </ns1:cubicBezTo>
                  <ns1:lnTo>
                    <ns1:pt x="9709" y="8190"/>
                  </ns1:lnTo>
                  <ns1:lnTo>
                    <ns1:pt x="10857" y="8190"/>
                  </ns1:lnTo>
                  <ns1:cubicBezTo>
                    <ns1:pt x="11043" y="8190"/>
                    <ns1:pt x="11167" y="8035"/>
                    <ns1:pt x="11105" y="7849"/>
                  </ns1:cubicBezTo>
                  <ns1:lnTo>
                    <ns1:pt x="10268" y="5057"/>
                  </ns1:lnTo>
                  <ns1:cubicBezTo>
                    <ns1:pt x="10205" y="2265"/>
                    <ns1:pt x="7941" y="32"/>
                    <ns1:pt x="5180" y="1"/>
                  </ns1:cubicBezTo>
                  <ns1:cubicBezTo>
                    <ns1:pt x="5161" y="1"/>
                    <ns1:pt x="5142" y="0"/>
                    <ns1:pt x="5122" y="0"/>
                  </ns1:cubicBezTo>
                  <ns1:close/>
                </ns1:path>
              </ns1:pathLst>
            </ns1:custGeom>
            <ns1:solidFill>
              <ns1:srgbClr val="FFBF9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9" name="Google Shape;2450;p58"/>
            <ns0:cNvSpPr/>
            <ns0:nvPr/>
          </ns0:nvSpPr>
          <ns0:spPr>
            <ns1:xfrm>
              <ns1:off x="7072288" y="3066975"/>
              <ns1:ext cx="170625" cy="79875"/>
            </ns1:xfrm>
            <ns1:custGeom>
              <ns1:avLst/>
              <ns1:gdLst/>
              <ns1:ahLst/>
              <ns1:cxnLst/>
              <ns1:rect l="l" t="t" r="r" b="b"/>
              <ns1:pathLst>
                <ns1:path w="6825" h="3195" extrusionOk="0">
                  <ns1:moveTo>
                    <ns1:pt x="683" y="0"/>
                  </ns1:moveTo>
                  <ns1:lnTo>
                    <ns1:pt x="0" y="3195"/>
                  </ns1:lnTo>
                  <ns1:lnTo>
                    <ns1:pt x="6824" y="3195"/>
                  </ns1:lnTo>
                  <ns1:lnTo>
                    <ns1:pt x="6824" y="1458"/>
                  </ns1:lnTo>
                  <ns1:lnTo>
                    <ns1:pt x="683" y="0"/>
                  </ns1:lnTo>
                  <ns1:close/>
                </ns1:path>
              </ns1:pathLst>
            </ns1:custGeom>
            <ns1:solidFill>
              <ns1:srgbClr val="79B2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0" name="Google Shape;2451;p58"/>
            <ns0:cNvSpPr/>
            <ns0:nvPr/>
          </ns0:nvSpPr>
          <ns0:spPr>
            <ns1:xfrm>
              <ns1:off x="7163013" y="2890150"/>
              <ns1:ext cx="84550" cy="142725"/>
            </ns1:xfrm>
            <ns1:custGeom>
              <ns1:avLst/>
              <ns1:gdLst/>
              <ns1:ahLst/>
              <ns1:cxnLst/>
              <ns1:rect l="l" t="t" r="r" b="b"/>
              <ns1:pathLst>
                <ns1:path w="3382" h="5709" extrusionOk="0">
                  <ns1:moveTo>
                    <ns1:pt x="2172" y="1"/>
                  </ns1:moveTo>
                  <ns1:lnTo>
                    <ns1:pt x="0" y="3320"/>
                  </ns1:lnTo>
                  <ns1:lnTo>
                    <ns1:pt x="1210" y="3320"/>
                  </ns1:lnTo>
                  <ns1:lnTo>
                    <ns1:pt x="1210" y="5708"/>
                  </ns1:lnTo>
                  <ns1:lnTo>
                    <ns1:pt x="3381" y="2389"/>
                  </ns1:lnTo>
                  <ns1:lnTo>
                    <ns1:pt x="2172" y="2389"/>
                  </ns1:lnTo>
                  <ns1:lnTo>
                    <ns1:pt x="2172" y="1"/>
                  </ns1:ln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1" name="Google Shape;2452;p58"/>
            <ns0:cNvSpPr/>
            <ns0:nvPr/>
          </ns0:nvSpPr>
          <ns0:spPr>
            <ns1:xfrm>
              <ns1:off x="7249863" y="2886225"/>
              <ns1:ext cx="33250" cy="29750"/>
            </ns1:xfrm>
            <ns1:custGeom>
              <ns1:avLst/>
              <ns1:gdLst/>
              <ns1:ahLst/>
              <ns1:cxnLst/>
              <ns1:rect l="l" t="t" r="r" b="b"/>
              <ns1:pathLst>
                <ns1:path w="1330" h="1190" extrusionOk="0">
                  <ns1:moveTo>
                    <ns1:pt x="939" y="1"/>
                  </ns1:moveTo>
                  <ns1:cubicBezTo>
                    <ns1:pt x="873" y="1"/>
                    <ns1:pt x="804" y="29"/>
                    <ns1:pt x="745" y="96"/>
                  </ns1:cubicBezTo>
                  <ns1:lnTo>
                    <ns1:pt x="94" y="747"/>
                  </ns1:lnTo>
                  <ns1:cubicBezTo>
                    <ns1:pt x="1" y="840"/>
                    <ns1:pt x="1" y="1026"/>
                    <ns1:pt x="94" y="1119"/>
                  </ns1:cubicBezTo>
                  <ns1:cubicBezTo>
                    <ns1:pt x="140" y="1166"/>
                    <ns1:pt x="210" y="1189"/>
                    <ns1:pt x="280" y="1189"/>
                  </ns1:cubicBezTo>
                  <ns1:cubicBezTo>
                    <ns1:pt x="349" y="1189"/>
                    <ns1:pt x="419" y="1166"/>
                    <ns1:pt x="466" y="1119"/>
                  </ns1:cubicBezTo>
                  <ns1:lnTo>
                    <ns1:pt x="1117" y="468"/>
                  </ns1:lnTo>
                  <ns1:cubicBezTo>
                    <ns1:pt x="1329" y="279"/>
                    <ns1:pt x="1147" y="1"/>
                    <ns1:pt x="939"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2" name="Google Shape;2453;p58"/>
            <ns0:cNvSpPr/>
            <ns0:nvPr/>
          </ns0:nvSpPr>
          <ns0:spPr>
            <ns1:xfrm>
              <ns1:off x="7127238" y="3008300"/>
              <ns1:ext cx="33575" cy="28175"/>
            </ns1:xfrm>
            <ns1:custGeom>
              <ns1:avLst/>
              <ns1:gdLst/>
              <ns1:ahLst/>
              <ns1:cxnLst/>
              <ns1:rect l="l" t="t" r="r" b="b"/>
              <ns1:pathLst>
                <ns1:path w="1343" h="1127" extrusionOk="0">
                  <ns1:moveTo>
                    <ns1:pt x="964" y="1"/>
                  </ns1:moveTo>
                  <ns1:cubicBezTo>
                    <ns1:pt x="902" y="1"/>
                    <ns1:pt x="838" y="25"/>
                    <ns1:pt x="780" y="83"/>
                  </ns1:cubicBezTo>
                  <ns1:lnTo>
                    <ns1:pt x="191" y="672"/>
                  </ns1:lnTo>
                  <ns1:cubicBezTo>
                    <ns1:pt x="0" y="862"/>
                    <ns1:pt x="175" y="1126"/>
                    <ns1:pt x="379" y="1126"/>
                  </ns1:cubicBezTo>
                  <ns1:cubicBezTo>
                    <ns1:pt x="441" y="1126"/>
                    <ns1:pt x="505" y="1102"/>
                    <ns1:pt x="563" y="1044"/>
                  </ns1:cubicBezTo>
                  <ns1:lnTo>
                    <ns1:pt x="1152" y="455"/>
                  </ns1:lnTo>
                  <ns1:cubicBezTo>
                    <ns1:pt x="1343" y="264"/>
                    <ns1:pt x="1168" y="1"/>
                    <ns1:pt x="96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3" name="Google Shape;2454;p58"/>
            <ns0:cNvSpPr/>
            <ns0:nvPr/>
          </ns0:nvSpPr>
          <ns0:spPr>
            <ns1:xfrm>
              <ns1:off x="7247963" y="3007075"/>
              <ns1:ext cx="32950" cy="29675"/>
            </ns1:xfrm>
            <ns1:custGeom>
              <ns1:avLst/>
              <ns1:gdLst/>
              <ns1:ahLst/>
              <ns1:cxnLst/>
              <ns1:rect l="l" t="t" r="r" b="b"/>
              <ns1:pathLst>
                <ns1:path w="1318" h="1187" extrusionOk="0">
                  <ns1:moveTo>
                    <ns1:pt x="369" y="0"/>
                  </ns1:moveTo>
                  <ns1:cubicBezTo>
                    <ns1:pt x="169" y="0"/>
                    <ns1:pt x="1" y="249"/>
                    <ns1:pt x="170" y="442"/>
                  </ns1:cubicBezTo>
                  <ns1:lnTo>
                    <ns1:pt x="821" y="1093"/>
                  </ns1:lnTo>
                  <ns1:cubicBezTo>
                    <ns1:pt x="883" y="1155"/>
                    <ns1:pt x="945" y="1186"/>
                    <ns1:pt x="1007" y="1186"/>
                  </ns1:cubicBezTo>
                  <ns1:cubicBezTo>
                    <ns1:pt x="1069" y="1186"/>
                    <ns1:pt x="1162" y="1155"/>
                    <ns1:pt x="1193" y="1093"/>
                  </ns1:cubicBezTo>
                  <ns1:cubicBezTo>
                    <ns1:pt x="1317" y="1000"/>
                    <ns1:pt x="1317" y="814"/>
                    <ns1:pt x="1193" y="721"/>
                  </ns1:cubicBezTo>
                  <ns1:lnTo>
                    <ns1:pt x="542" y="70"/>
                  </ns1:lnTo>
                  <ns1:cubicBezTo>
                    <ns1:pt x="486" y="21"/>
                    <ns1:pt x="426" y="0"/>
                    <ns1:pt x="36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4" name="Google Shape;2455;p58"/>
            <ns0:cNvSpPr/>
            <ns0:nvPr/>
          </ns0:nvSpPr>
          <ns0:spPr>
            <ns1:xfrm>
              <ns1:off x="7127763" y="2886875"/>
              <ns1:ext cx="30625" cy="27550"/>
            </ns1:xfrm>
            <ns1:custGeom>
              <ns1:avLst/>
              <ns1:gdLst/>
              <ns1:ahLst/>
              <ns1:cxnLst/>
              <ns1:rect l="l" t="t" r="r" b="b"/>
              <ns1:pathLst>
                <ns1:path w="1225" h="1102" extrusionOk="0">
                  <ns1:moveTo>
                    <ns1:pt x="369" y="0"/>
                  </ns1:moveTo>
                  <ns1:cubicBezTo>
                    <ns1:pt x="169" y="0"/>
                    <ns1:pt x="1" y="249"/>
                    <ns1:pt x="170" y="442"/>
                  </ns1:cubicBezTo>
                  <ns1:lnTo>
                    <ns1:pt x="759" y="1031"/>
                  </ns1:lnTo>
                  <ns1:cubicBezTo>
                    <ns1:pt x="805" y="1078"/>
                    <ns1:pt x="875" y="1101"/>
                    <ns1:pt x="945" y="1101"/>
                  </ns1:cubicBezTo>
                  <ns1:cubicBezTo>
                    <ns1:pt x="1015" y="1101"/>
                    <ns1:pt x="1085" y="1078"/>
                    <ns1:pt x="1131" y="1031"/>
                  </ns1:cubicBezTo>
                  <ns1:cubicBezTo>
                    <ns1:pt x="1224" y="907"/>
                    <ns1:pt x="1224" y="752"/>
                    <ns1:pt x="1131" y="628"/>
                  </ns1:cubicBezTo>
                  <ns1:lnTo>
                    <ns1:pt x="542" y="70"/>
                  </ns1:lnTo>
                  <ns1:cubicBezTo>
                    <ns1:pt x="486" y="21"/>
                    <ns1:pt x="426" y="0"/>
                    <ns1:pt x="36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5" name="Google Shape;2456;p58"/>
            <ns0:cNvSpPr/>
            <ns0:nvPr/>
          </ns0:nvSpPr>
          <ns0:spPr>
            <ns1:xfrm>
              <ns1:off x="7147488" y="3139850"/>
              <ns1:ext cx="19450" cy="14600"/>
            </ns1:xfrm>
            <ns1:custGeom>
              <ns1:avLst/>
              <ns1:gdLst/>
              <ns1:ahLst/>
              <ns1:cxnLst/>
              <ns1:rect l="l" t="t" r="r" b="b"/>
              <ns1:pathLst>
                <ns1:path w="778" h="584" extrusionOk="0">
                  <ns1:moveTo>
                    <ns1:pt x="404" y="1"/>
                  </ns1:moveTo>
                  <ns1:cubicBezTo>
                    <ns1:pt x="94" y="1"/>
                    <ns1:pt x="1" y="435"/>
                    <ns1:pt x="280" y="559"/>
                  </ns1:cubicBezTo>
                  <ns1:cubicBezTo>
                    <ns1:pt x="318" y="576"/>
                    <ns1:pt x="356" y="584"/>
                    <ns1:pt x="392" y="584"/>
                  </ns1:cubicBezTo>
                  <ns1:cubicBezTo>
                    <ns1:pt x="619" y="584"/>
                    <ns1:pt x="778" y="281"/>
                    <ns1:pt x="590" y="94"/>
                  </ns1:cubicBezTo>
                  <ns1:cubicBezTo>
                    <ns1:pt x="528" y="32"/>
                    <ns1:pt x="466" y="1"/>
                    <ns1:pt x="40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6" name="Google Shape;2457;p58"/>
            <ns0:cNvSpPr/>
            <ns0:nvPr/>
          </ns0:nvSpPr>
          <ns0:spPr>
            <ns1:xfrm>
              <ns1:off x="7064513" y="2806400"/>
              <ns1:ext cx="296275" cy="347450"/>
            </ns1:xfrm>
            <ns1:custGeom>
              <ns1:avLst/>
              <ns1:gdLst/>
              <ns1:ahLst/>
              <ns1:cxnLst/>
              <ns1:rect l="l" t="t" r="r" b="b"/>
              <ns1:pathLst>
                <ns1:path w="11851" h="13898" extrusionOk="0">
                  <ns1:moveTo>
                    <ns1:pt x="5464" y="714"/>
                  </ns1:moveTo>
                  <ns1:cubicBezTo>
                    <ns1:pt x="5483" y="714"/>
                    <ns1:pt x="5503" y="714"/>
                    <ns1:pt x="5522" y="714"/>
                  </ns1:cubicBezTo>
                  <ns1:cubicBezTo>
                    <ns1:pt x="8097" y="745"/>
                    <ns1:pt x="10206" y="2761"/>
                    <ns1:pt x="10330" y="5336"/>
                  </ns1:cubicBezTo>
                  <ns1:cubicBezTo>
                    <ns1:pt x="10330" y="5367"/>
                    <ns1:pt x="10330" y="5398"/>
                    <ns1:pt x="10330" y="5429"/>
                  </ns1:cubicBezTo>
                  <ns1:lnTo>
                    <ns1:pt x="11199" y="8221"/>
                  </ns1:lnTo>
                  <ns1:lnTo>
                    <ns1:pt x="10051" y="8221"/>
                  </ns1:lnTo>
                  <ns1:cubicBezTo>
                    <ns1:pt x="9896" y="8221"/>
                    <ns1:pt x="9772" y="8345"/>
                    <ns1:pt x="9772" y="8500"/>
                  </ns1:cubicBezTo>
                  <ns1:lnTo>
                    <ns1:pt x="9772" y="9958"/>
                  </ns1:lnTo>
                  <ns1:cubicBezTo>
                    <ns1:pt x="9772" y="10640"/>
                    <ns1:pt x="9214" y="11199"/>
                    <ns1:pt x="8531" y="11199"/>
                  </ns1:cubicBezTo>
                  <ns1:lnTo>
                    <ns1:pt x="8004" y="11199"/>
                  </ns1:lnTo>
                  <ns1:cubicBezTo>
                    <ns1:pt x="7632" y="11199"/>
                    <ns1:pt x="7259" y="11323"/>
                    <ns1:pt x="6980" y="11571"/>
                  </ns1:cubicBezTo>
                  <ns1:lnTo>
                    <ns1:pt x="1831" y="10330"/>
                  </ns1:lnTo>
                  <ns1:cubicBezTo>
                    <ns1:pt x="1831" y="9555"/>
                    <ns1:pt x="1645" y="8810"/>
                    <ns1:pt x="1304" y="8128"/>
                  </ns1:cubicBezTo>
                  <ns1:cubicBezTo>
                    <ns1:pt x="869" y="7228"/>
                    <ns1:pt x="621" y="6266"/>
                    <ns1:pt x="621" y="5274"/>
                  </ns1:cubicBezTo>
                  <ns1:cubicBezTo>
                    <ns1:pt x="806" y="2719"/>
                    <ns1:pt x="2915" y="714"/>
                    <ns1:pt x="5464" y="714"/>
                  </ns1:cubicBezTo>
                  <ns1:close/>
                  <ns1:moveTo>
                    <ns1:pt x="5522" y="1"/>
                  </ns1:moveTo>
                  <ns1:cubicBezTo>
                    <ns1:pt x="2576" y="1"/>
                    <ns1:pt x="187" y="2327"/>
                    <ns1:pt x="94" y="5243"/>
                  </ns1:cubicBezTo>
                  <ns1:cubicBezTo>
                    <ns1:pt x="94" y="6329"/>
                    <ns1:pt x="342" y="7414"/>
                    <ns1:pt x="807" y="8376"/>
                  </ns1:cubicBezTo>
                  <ns1:cubicBezTo>
                    <ns1:pt x="1087" y="8934"/>
                    <ns1:pt x="1273" y="9555"/>
                    <ns1:pt x="1273" y="10206"/>
                  </ns1:cubicBezTo>
                  <ns1:lnTo>
                    <ns1:pt x="1056" y="10144"/>
                  </ns1:lnTo>
                  <ns1:cubicBezTo>
                    <ns1:pt x="1037" y="10135"/>
                    <ns1:pt x="1017" y="10131"/>
                    <ns1:pt x="995" y="10131"/>
                  </ns1:cubicBezTo>
                  <ns1:cubicBezTo>
                    <ns1:pt x="942" y="10131"/>
                    <ns1:pt x="882" y="10153"/>
                    <ns1:pt x="838" y="10175"/>
                  </ns1:cubicBezTo>
                  <ns1:cubicBezTo>
                    <ns1:pt x="776" y="10206"/>
                    <ns1:pt x="745" y="10268"/>
                    <ns1:pt x="745" y="10361"/>
                  </ns1:cubicBezTo>
                  <ns1:lnTo>
                    <ns1:pt x="32" y="13556"/>
                  </ns1:lnTo>
                  <ns1:cubicBezTo>
                    <ns1:pt x="1" y="13649"/>
                    <ns1:pt x="32" y="13742"/>
                    <ns1:pt x="94" y="13804"/>
                  </ns1:cubicBezTo>
                  <ns1:cubicBezTo>
                    <ns1:pt x="156" y="13866"/>
                    <ns1:pt x="218" y="13897"/>
                    <ns1:pt x="311" y="13897"/>
                  </ns1:cubicBezTo>
                  <ns1:lnTo>
                    <ns1:pt x="2482" y="13897"/>
                  </ns1:lnTo>
                  <ns1:cubicBezTo>
                    <ns1:pt x="2793" y="13866"/>
                    <ns1:pt x="2793" y="13401"/>
                    <ns1:pt x="2482" y="13339"/>
                  </ns1:cubicBezTo>
                  <ns1:lnTo>
                    <ns1:pt x="652" y="13339"/>
                  </ns1:lnTo>
                  <ns1:lnTo>
                    <ns1:pt x="1211" y="10733"/>
                  </ns1:lnTo>
                  <ns1:lnTo>
                    <ns1:pt x="6856" y="12098"/>
                  </ns1:lnTo>
                  <ns1:lnTo>
                    <ns1:pt x="6856" y="13339"/>
                  </ns1:lnTo>
                  <ns1:lnTo>
                    <ns1:pt x="4933" y="13339"/>
                  </ns1:lnTo>
                  <ns1:cubicBezTo>
                    <ns1:pt x="4623" y="13401"/>
                    <ns1:pt x="4623" y="13866"/>
                    <ns1:pt x="4933" y="13897"/>
                  </ns1:cubicBezTo>
                  <ns1:lnTo>
                    <ns1:pt x="7135" y="13897"/>
                  </ns1:lnTo>
                  <ns1:cubicBezTo>
                    <ns1:pt x="7259" y="13897"/>
                    <ns1:pt x="7383" y="13773"/>
                    <ns1:pt x="7383" y="13618"/>
                  </ns1:cubicBezTo>
                  <ns1:lnTo>
                    <ns1:pt x="7383" y="11943"/>
                  </ns1:lnTo>
                  <ns1:cubicBezTo>
                    <ns1:pt x="7570" y="11819"/>
                    <ns1:pt x="7787" y="11726"/>
                    <ns1:pt x="8004" y="11726"/>
                  </ns1:cubicBezTo>
                  <ns1:lnTo>
                    <ns1:pt x="8531" y="11726"/>
                  </ns1:lnTo>
                  <ns1:cubicBezTo>
                    <ns1:pt x="9524" y="11726"/>
                    <ns1:pt x="10330" y="10919"/>
                    <ns1:pt x="10330" y="9958"/>
                  </ns1:cubicBezTo>
                  <ns1:lnTo>
                    <ns1:pt x="10330" y="8779"/>
                  </ns1:lnTo>
                  <ns1:lnTo>
                    <ns1:pt x="11230" y="8779"/>
                  </ns1:lnTo>
                  <ns1:cubicBezTo>
                    <ns1:pt x="11602" y="8779"/>
                    <ns1:pt x="11850" y="8438"/>
                    <ns1:pt x="11757" y="8097"/>
                  </ns1:cubicBezTo>
                  <ns1:lnTo>
                    <ns1:pt x="11757" y="8066"/>
                  </ns1:lnTo>
                  <ns1:lnTo>
                    <ns1:pt x="10889" y="5305"/>
                  </ns1:lnTo>
                  <ns1:cubicBezTo>
                    <ns1:pt x="10827" y="2358"/>
                    <ns1:pt x="8438" y="32"/>
                    <ns1:pt x="552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7" name="Google Shape;2458;p58"/>
            <ns0:cNvSpPr/>
            <ns0:nvPr/>
          </ns0:nvSpPr>
          <ns0:spPr>
            <ns1:xfrm>
              <ns1:off x="7153713" y="2883275"/>
              <ns1:ext cx="100825" cy="155800"/>
            </ns1:xfrm>
            <ns1:custGeom>
              <ns1:avLst/>
              <ns1:gdLst/>
              <ns1:ahLst/>
              <ns1:cxnLst/>
              <ns1:rect l="l" t="t" r="r" b="b"/>
              <ns1:pathLst>
                <ns1:path w="4033" h="6232" extrusionOk="0">
                  <ns1:moveTo>
                    <ns1:pt x="2265" y="1206"/>
                  </ns1:moveTo>
                  <ns1:lnTo>
                    <ns1:pt x="2265" y="2664"/>
                  </ns1:lnTo>
                  <ns1:cubicBezTo>
                    <ns1:pt x="2265" y="2819"/>
                    <ns1:pt x="2389" y="2943"/>
                    <ns1:pt x="2544" y="2943"/>
                  </ns1:cubicBezTo>
                  <ns1:lnTo>
                    <ns1:pt x="3257" y="2943"/>
                  </ns1:lnTo>
                  <ns1:lnTo>
                    <ns1:pt x="1861" y="5053"/>
                  </ns1:lnTo>
                  <ns1:lnTo>
                    <ns1:pt x="1861" y="3626"/>
                  </ns1:lnTo>
                  <ns1:cubicBezTo>
                    <ns1:pt x="1861" y="3471"/>
                    <ns1:pt x="1737" y="3347"/>
                    <ns1:pt x="1582" y="3347"/>
                  </ns1:cubicBezTo>
                  <ns1:lnTo>
                    <ns1:pt x="869" y="3347"/>
                  </ns1:lnTo>
                  <ns1:lnTo>
                    <ns1:pt x="2265" y="1206"/>
                  </ns1:lnTo>
                  <ns1:close/>
                  <ns1:moveTo>
                    <ns1:pt x="2523" y="1"/>
                  </ns1:moveTo>
                  <ns1:cubicBezTo>
                    <ns1:pt x="2440" y="1"/>
                    <ns1:pt x="2354" y="38"/>
                    <ns1:pt x="2296" y="121"/>
                  </ns1:cubicBezTo>
                  <ns1:lnTo>
                    <ns1:pt x="124" y="3440"/>
                  </ns1:lnTo>
                  <ns1:cubicBezTo>
                    <ns1:pt x="0" y="3626"/>
                    <ns1:pt x="155" y="3874"/>
                    <ns1:pt x="372" y="3874"/>
                  </ns1:cubicBezTo>
                  <ns1:lnTo>
                    <ns1:pt x="1303" y="3874"/>
                  </ns1:lnTo>
                  <ns1:lnTo>
                    <ns1:pt x="1303" y="5983"/>
                  </ns1:lnTo>
                  <ns1:cubicBezTo>
                    <ns1:pt x="1303" y="6107"/>
                    <ns1:pt x="1396" y="6200"/>
                    <ns1:pt x="1489" y="6231"/>
                  </ns1:cubicBezTo>
                  <ns1:lnTo>
                    <ns1:pt x="1582" y="6231"/>
                  </ns1:lnTo>
                  <ns1:cubicBezTo>
                    <ns1:pt x="1675" y="6231"/>
                    <ns1:pt x="1737" y="6200"/>
                    <ns1:pt x="1799" y="6107"/>
                  </ns1:cubicBezTo>
                  <ns1:lnTo>
                    <ns1:pt x="3971" y="2788"/>
                  </ns1:lnTo>
                  <ns1:cubicBezTo>
                    <ns1:pt x="4033" y="2695"/>
                    <ns1:pt x="4033" y="2602"/>
                    <ns1:pt x="3971" y="2509"/>
                  </ns1:cubicBezTo>
                  <ns1:lnTo>
                    <ns1:pt x="3971" y="2509"/>
                  </ns1:lnTo>
                  <ns1:lnTo>
                    <ns1:pt x="4002" y="2540"/>
                  </ns1:lnTo>
                  <ns1:cubicBezTo>
                    <ns1:pt x="3940" y="2447"/>
                    <ns1:pt x="3847" y="2385"/>
                    <ns1:pt x="3753" y="2385"/>
                  </ns1:cubicBezTo>
                  <ns1:lnTo>
                    <ns1:pt x="2792" y="2385"/>
                  </ns1:lnTo>
                  <ns1:lnTo>
                    <ns1:pt x="2792" y="276"/>
                  </ns1:lnTo>
                  <ns1:cubicBezTo>
                    <ns1:pt x="2792" y="102"/>
                    <ns1:pt x="2660" y="1"/>
                    <ns1:pt x="252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Tree>
    <ns0:extLst>
      <ns0:ext uri="{BB962C8B-B14F-4D97-AF65-F5344CB8AC3E}">
        <ns5:creationId val="4110742855"/>
      </ns0:ext>
    </ns0:extLst>
  </ns0:cSld>
  <ns0:clrMapOvr>
    <ns1:masterClrMapping/>
  </ns0:clrMapOvr>
</ns0:sld>
</file>

<file path=ppt/slides/slide21.xml><?xml version="1.0" encoding="utf-8"?>
<ns0:sld xmlns:ns0="http://schemas.openxmlformats.org/presentationml/2006/main" xmlns:ns1="http://schemas.openxmlformats.org/drawingml/2006/main" xmlns:ns2="http://schemas.microsoft.com/office/powerpoint/2010/main" xmlns:ns3="http://schemas.microsoft.com/office/drawing/2014/main" xmlns:ns5="http://schemas.microsoft.com/office/drawing/2010/main" xmlns:r="http://schemas.openxmlformats.org/officeDocument/2006/relationships">
  <ns0:cSld>
    <ns0:spTree>
      <ns0:nvGrpSpPr>
        <ns0:cNvPr id="1" name=""/>
        <ns0:cNvGrpSpPr/>
        <ns0:nvPr/>
      </ns0:nvGrpSpPr>
      <ns0:grpSpPr>
        <ns1:xfrm>
          <ns1:off x="0" y="0"/>
          <ns1:ext cx="0" cy="0"/>
          <ns1:chOff x="0" y="0"/>
          <ns1:chExt cx="0" cy="0"/>
        </ns1:xfrm>
      </ns0:grpSpPr>
      <ns0:sp>
        <ns0:nvSpPr>
          <ns0:cNvPr id="5" name="Заголовок 4"/>
          <ns0:cNvSpPr>
            <ns1:spLocks noGrp="1"/>
          </ns0:cNvSpPr>
          <ns0:nvPr>
            <ns0:ph type="title"/>
          </ns0:nvPr>
        </ns0:nvSpPr>
        <ns0:spPr>
          <ns1:xfrm>
            <ns1:off x="622800" y="308984"/>
            <ns1:ext cx="2868545" cy="572700"/>
          </ns1:xfrm>
        </ns0:spPr>
        <ns0:txBody>
          <ns1:bodyPr/>
          <ns1:lstStyle/>
          <ns1:p>
            <ns1:r>
              <ns1:rPr lang="kk-KZ" i="1" dirty="0" smtClean="0">
                <ns1:solidFill>
                  <ns1:schemeClr val="bg2">
                    <ns1:lumMod val="75000"/>
                    <ns1:lumOff val="25000"/>
                  </ns1:schemeClr>
                </ns1:solidFill>
                <ns1:latin typeface="Bahnschrift SemiBold" pitchFamily="34" charset="0"/>
              </ns1:rPr>
              <ns1:t>ҚЖМ жоспары</ns1:t>
            </ns1:r>
            <ns1:endParaRPr lang="ru-RU" i="1" dirty="0">
              <ns1:solidFill>
                <ns1:schemeClr val="bg2">
                  <ns1:lumMod val="75000"/>
                  <ns1:lumOff val="25000"/>
                </ns1:schemeClr>
              </ns1:solidFill>
              <ns1:latin typeface="Bahnschrift SemiBold" pitchFamily="34" charset="0"/>
            </ns1:endParaRPr>
          </ns1:p>
        </ns0:txBody>
      </ns0:sp>
      <ns0:graphicFrame>
        <ns0:nvGraphicFramePr>
          <ns0:cNvPr id="6" name="Таблица 5"/>
          <ns0:cNvGraphicFramePr>
            <ns1:graphicFrameLocks noGrp="1"/>
          </ns0:cNvGraphicFramePr>
          <ns0:nvPr>
            <ns0:extLst>
              <ns0:ext uri="{D42A27DB-BD31-4B8C-83A1-F6EECF244321}">
                <ns2:modId val="1983030324"/>
              </ns0:ext>
            </ns0:extLst>
          </ns0:nvPr>
        </ns0:nvGraphicFramePr>
        <ns0:xfrm>
          <ns1:off x="83126" y="1087986"/>
          <ns1:ext cx="8946574" cy="1013590"/>
        </ns0:xfrm>
        <ns1:graphic>
          <ns1:graphicData uri="http://schemas.openxmlformats.org/drawingml/2006/table">
            <ns1:tbl>
              <ns1:tblPr bandRow="1"/>
              <ns1:tblGrid>
                <ns1:gridCol w="758538">
                  <ns1:extLst>
                    <ns1:ext uri="{9D8B030D-6E8A-4147-A177-3AD203B41FA5}">
                      <ns3:colId val="20000"/>
                    </ns1:ext>
                  </ns1:extLst>
                </ns1:gridCol>
                <ns1:gridCol w="820881">
                  <ns1:extLst>
                    <ns1:ext uri="{9D8B030D-6E8A-4147-A177-3AD203B41FA5}">
                      <ns3:colId val="20001"/>
                    </ns1:ext>
                  </ns1:extLst>
                </ns1:gridCol>
                <ns1:gridCol w="841664">
                  <ns1:extLst>
                    <ns1:ext uri="{9D8B030D-6E8A-4147-A177-3AD203B41FA5}">
                      <ns3:colId val="20002"/>
                    </ns1:ext>
                  </ns1:extLst>
                </ns1:gridCol>
                <ns1:gridCol w="800100">
                  <ns1:extLst>
                    <ns1:ext uri="{9D8B030D-6E8A-4147-A177-3AD203B41FA5}">
                      <ns3:colId val="20003"/>
                    </ns1:ext>
                  </ns1:extLst>
                </ns1:gridCol>
                <ns1:gridCol w="831273">
                  <ns1:extLst>
                    <ns1:ext uri="{9D8B030D-6E8A-4147-A177-3AD203B41FA5}">
                      <ns3:colId val="20004"/>
                    </ns1:ext>
                  </ns1:extLst>
                </ns1:gridCol>
                <ns1:gridCol w="976745">
                  <ns1:extLst>
                    <ns1:ext uri="{9D8B030D-6E8A-4147-A177-3AD203B41FA5}">
                      <ns3:colId val="20005"/>
                    </ns1:ext>
                  </ns1:extLst>
                </ns1:gridCol>
                <ns1:gridCol w="748146">
                  <ns1:extLst>
                    <ns1:ext uri="{9D8B030D-6E8A-4147-A177-3AD203B41FA5}">
                      <ns3:colId val="20006"/>
                    </ns1:ext>
                  </ns1:extLst>
                </ns1:gridCol>
                <ns1:gridCol w="1070263">
                  <ns1:extLst>
                    <ns1:ext uri="{9D8B030D-6E8A-4147-A177-3AD203B41FA5}">
                      <ns3:colId val="20007"/>
                    </ns1:ext>
                  </ns1:extLst>
                </ns1:gridCol>
                <ns1:gridCol w="1267691">
                  <ns1:extLst>
                    <ns1:ext uri="{9D8B030D-6E8A-4147-A177-3AD203B41FA5}">
                      <ns3:colId val="20008"/>
                    </ns1:ext>
                  </ns1:extLst>
                </ns1:gridCol>
                <ns1:gridCol w="831273">
                  <ns1:extLst>
                    <ns1:ext uri="{9D8B030D-6E8A-4147-A177-3AD203B41FA5}">
                      <ns3:colId val="20009"/>
                    </ns1:ext>
                  </ns1:extLst>
                </ns1:gridCol>
              </ns1:tblGrid>
              <ns1:tr h="1013590">
                <ns1:tc>
                  <ns1:txBody>
                    <ns1:bodyPr/>
                    <ns1:lstStyle/>
                    <ns1:p>
                      <ns1:pPr marL="12700" algn="ctr">
                        <ns1:lnSpc>
                          <ns1:spcPct val="115000"/>
                        </ns1:lnSpc>
                        <ns1:spcAft>
                          <ns1:spcPts val="100"/>
                        </ns1:spcAft>
                      </ns1:pPr>
                      <ns1:r>
                        <ns1:rPr lang="kk-KZ" sz="1100" b="1" dirty="0">
                          <ns1:effectLst/>
                          <ns1:latin typeface="Bahnschrift SemiBold" pitchFamily="34" charset="0"/>
                          <ns1:ea typeface="Times New Roman"/>
                        </ns1:rPr>
                        <ns1:t>Тақырып</ns1:t>
                      </ns1:r>
                      <ns1:br>
                        <ns1:rPr lang="kk-KZ" sz="1100" b="1" dirty="0">
                          <ns1:effectLst/>
                          <ns1:latin typeface="Bahnschrift SemiBold" pitchFamily="34" charset="0"/>
                          <ns1:ea typeface="Times New Roman"/>
                        </ns1:rPr>
                      </ns1:br>
                      <ns1:r>
                        <ns1:rPr lang="kk-KZ" sz="1100" b="1" dirty="0" smtClean="0">
                          <ns1:effectLst/>
                          <ns1:latin typeface="Bahnschrift SemiBold" pitchFamily="34" charset="0"/>
                          <ns1:ea typeface="Times New Roman"/>
                        </ns1:rPr>
                        <ns1:t>бақылауды</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tc>
                  <ns1:txBody>
                    <ns1:bodyPr/>
                    <ns1:lstStyle/>
                    <ns1:p>
                      <ns1:pPr marL="12700" algn="ctr">
                        <ns1:lnSpc>
                          <ns1:spcPct val="115000"/>
                        </ns1:lnSpc>
                        <ns1:spcAft>
                          <ns1:spcPts val="100"/>
                        </ns1:spcAft>
                      </ns1:pPr>
                      <ns1:r>
                        <ns1:rPr lang="kk-KZ" sz="1100" b="1" dirty="0">
                          <ns1:effectLst/>
                          <ns1:latin typeface="Bahnschrift SemiBold" pitchFamily="34" charset="0"/>
                          <ns1:ea typeface="Times New Roman"/>
                        </ns1:rPr>
                        <ns1:t>Мақсат </ns1:t>
                      </ns1:r>
                      <ns1:br>
                        <ns1:rPr lang="kk-KZ" sz="1100" b="1" dirty="0">
                          <ns1:effectLst/>
                          <ns1:latin typeface="Bahnschrift SemiBold" pitchFamily="34" charset="0"/>
                          <ns1:ea typeface="Times New Roman"/>
                        </ns1:rPr>
                      </ns1:br>
                      <ns1:r>
                        <ns1:rPr lang="kk-KZ" sz="1100" b="1" dirty="0">
                          <ns1:effectLst/>
                          <ns1:latin typeface="Bahnschrift SemiBold" pitchFamily="34" charset="0"/>
                          <ns1:ea typeface="Times New Roman"/>
                        </ns1:rPr>
                        <ns1:t>бақылауды</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tc>
                  <ns1:txBody>
                    <ns1:bodyPr/>
                    <ns1:lstStyle/>
                    <ns1:p>
                      <ns1:pPr marL="12700" algn="ctr">
                        <ns1:lnSpc>
                          <ns1:spcPct val="115000"/>
                        </ns1:lnSpc>
                        <ns1:spcAft>
                          <ns1:spcPts val="100"/>
                        </ns1:spcAft>
                      </ns1:pPr>
                      <ns1:r>
                        <ns1:rPr lang="kk-KZ" sz="1100" b="1" dirty="0">
                          <ns1:effectLst/>
                          <ns1:latin typeface="Bahnschrift SemiBold" pitchFamily="34" charset="0"/>
                          <ns1:ea typeface="Times New Roman"/>
                        </ns1:rPr>
                        <ns1:t>Объект нысаны</ns1:t>
                      </ns1:r>
                      <ns1:br>
                        <ns1:rPr lang="kk-KZ" sz="1100" b="1" dirty="0">
                          <ns1:effectLst/>
                          <ns1:latin typeface="Bahnschrift SemiBold" pitchFamily="34" charset="0"/>
                          <ns1:ea typeface="Times New Roman"/>
                        </ns1:rPr>
                      </ns1:br>
                      <ns1:r>
                        <ns1:rPr lang="kk-KZ" sz="1100" b="1" dirty="0">
                          <ns1:effectLst/>
                          <ns1:latin typeface="Bahnschrift SemiBold" pitchFamily="34" charset="0"/>
                          <ns1:ea typeface="Times New Roman"/>
                        </ns1:rPr>
                        <ns1:t>бақылауды</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tc>
                  <ns1:txBody>
                    <ns1:bodyPr/>
                    <ns1:lstStyle/>
                    <ns1:p>
                      <ns1:pPr marL="12700" algn="ctr">
                        <ns1:lnSpc>
                          <ns1:spcPct val="115000"/>
                        </ns1:lnSpc>
                        <ns1:spcAft>
                          <ns1:spcPts val="100"/>
                        </ns1:spcAft>
                      </ns1:pPr>
                      <ns1:r>
                        <ns1:rPr lang="kk-KZ" sz="1100" b="1" dirty="0">
                          <ns1:effectLst/>
                          <ns1:latin typeface="Bahnschrift SemiBold" pitchFamily="34" charset="0"/>
                          <ns1:ea typeface="Times New Roman"/>
                        </ns1:rPr>
                        <ns1:t>Түрі </ns1:t>
                      </ns1:r>
                      <ns1:br>
                        <ns1:rPr lang="kk-KZ" sz="1100" b="1" dirty="0">
                          <ns1:effectLst/>
                          <ns1:latin typeface="Bahnschrift SemiBold" pitchFamily="34" charset="0"/>
                          <ns1:ea typeface="Times New Roman"/>
                        </ns1:rPr>
                      </ns1:br>
                      <ns1:r>
                        <ns1:rPr lang="kk-KZ" sz="1100" b="1" dirty="0" smtClean="0">
                          <ns1:effectLst/>
                          <ns1:latin typeface="Bahnschrift SemiBold" pitchFamily="34" charset="0"/>
                          <ns1:ea typeface="Times New Roman"/>
                        </ns1:rPr>
                        <ns1:t>бақылауды</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tc>
                  <ns1:txBody>
                    <ns1:bodyPr/>
                    <ns1:lstStyle/>
                    <ns1:p>
                      <ns1:pPr marL="12700" algn="ctr">
                        <ns1:lnSpc>
                          <ns1:spcPct val="115000"/>
                        </ns1:lnSpc>
                        <ns1:spcAft>
                          <ns1:spcPts val="100"/>
                        </ns1:spcAft>
                      </ns1:pPr>
                      <ns1:r>
                        <ns1:rPr lang="kk-KZ" sz="1100" b="1" dirty="0">
                          <ns1:effectLst/>
                          <ns1:latin typeface="Bahnschrift SemiBold" pitchFamily="34" charset="0"/>
                          <ns1:ea typeface="Times New Roman"/>
                        </ns1:rPr>
                        <ns1:t>Әдістеме</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tc>
                  <ns1:txBody>
                    <ns1:bodyPr/>
                    <ns1:lstStyle/>
                    <ns1:p>
                      <ns1:pPr algn="ctr">
                        <ns1:lnSpc>
                          <ns1:spcPct val="115000"/>
                        </ns1:lnSpc>
                        <ns1:spcAft>
                          <ns1:spcPts val="100"/>
                        </ns1:spcAft>
                      </ns1:pPr>
                      <ns1:r>
                        <ns1:rPr lang="kk-KZ" sz="1100" b="1" dirty="0">
                          <ns1:effectLst/>
                          <ns1:latin typeface="Bahnschrift SemiBold" pitchFamily="34" charset="0"/>
                          <ns1:ea typeface="Times New Roman"/>
                        </ns1:rPr>
                        <ns1:t>Орындалу мерзімдері</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tc>
                  <ns1:txBody>
                    <ns1:bodyPr/>
                    <ns1:lstStyle/>
                    <ns1:p>
                      <ns1:pPr marL="12700" algn="ctr">
                        <ns1:lnSpc>
                          <ns1:spcPct val="115000"/>
                        </ns1:lnSpc>
                        <ns1:spcAft>
                          <ns1:spcPts val="100"/>
                        </ns1:spcAft>
                      </ns1:pPr>
                      <ns1:r>
                        <ns1:rPr lang="kk-KZ" sz="1100" b="1" dirty="0">
                          <ns1:effectLst/>
                          <ns1:latin typeface="Bahnschrift SemiBold" pitchFamily="34" charset="0"/>
                          <ns1:ea typeface="Times New Roman"/>
                        </ns1:rPr>
                        <ns1:t>Жауапты</ns1:t>
                      </ns1:r>
                      <ns1:br>
                        <ns1:rPr lang="kk-KZ" sz="1100" b="1" dirty="0">
                          <ns1:effectLst/>
                          <ns1:latin typeface="Bahnschrift SemiBold" pitchFamily="34" charset="0"/>
                          <ns1:ea typeface="Times New Roman"/>
                        </ns1:rPr>
                      </ns1:br>
                      <ns1:r>
                        <ns1:rPr lang="kk-KZ" sz="1100" b="1" dirty="0">
                          <ns1:effectLst/>
                          <ns1:latin typeface="Bahnschrift SemiBold" pitchFamily="34" charset="0"/>
                          <ns1:ea typeface="Times New Roman"/>
                        </ns1:rPr>
                        <ns1:t>веналық</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tc>
                  <ns1:txBody>
                    <ns1:bodyPr/>
                    <ns1:lstStyle/>
                    <ns1:p>
                      <ns1:pPr marL="12700" algn="ctr">
                        <ns1:lnSpc>
                          <ns1:spcPct val="115000"/>
                        </ns1:lnSpc>
                        <ns1:spcAft>
                          <ns1:spcPts val="100"/>
                        </ns1:spcAft>
                      </ns1:pPr>
                      <ns1:r>
                        <ns1:rPr lang="kk-KZ" sz="1100" b="1" dirty="0">
                          <ns1:effectLst/>
                          <ns1:latin typeface="Bahnschrift SemiBold" pitchFamily="34" charset="0"/>
                          <ns1:ea typeface="Times New Roman"/>
                        </ns1:rPr>
                        <ns1:t>Қарау орны</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tc>
                  <ns1:txBody>
                    <ns1:bodyPr/>
                    <ns1:lstStyle/>
                    <ns1:p>
                      <ns1:pPr marL="12700" algn="ctr">
                        <ns1:lnSpc>
                          <ns1:spcPct val="115000"/>
                        </ns1:lnSpc>
                        <ns1:spcAft>
                          <ns1:spcPts val="100"/>
                        </ns1:spcAft>
                      </ns1:pPr>
                      <ns1:r>
                        <ns1:rPr lang="kk-KZ" sz="1100" b="1" dirty="0" smtClean="0">
                          <ns1:effectLst/>
                          <ns1:latin typeface="Bahnschrift SemiBold" pitchFamily="34" charset="0"/>
                          <ns1:ea typeface="Times New Roman"/>
                        </ns1:rPr>
                        <ns1:t>Басқарушылық </ns1:t>
                      </ns1:r>
                      <ns1:r>
                        <ns1:rPr lang="kk-KZ" sz="1100" b="1" dirty="0">
                          <ns1:effectLst/>
                          <ns1:latin typeface="Bahnschrift SemiBold" pitchFamily="34" charset="0"/>
                          <ns1:ea typeface="Times New Roman"/>
                        </ns1:rPr>
                        <ns1:t>шешім</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tc>
                  <ns1:txBody>
                    <ns1:bodyPr/>
                    <ns1:lstStyle/>
                    <ns1:p>
                      <ns1:pPr marL="12700" algn="ctr">
                        <ns1:lnSpc>
                          <ns1:spcPct val="115000"/>
                        </ns1:lnSpc>
                        <ns1:spcAft>
                          <ns1:spcPts val="100"/>
                        </ns1:spcAft>
                      </ns1:pPr>
                      <ns1:r>
                        <ns1:rPr lang="kk-KZ" sz="1100" b="1" dirty="0" smtClean="0">
                          <ns1:effectLst/>
                          <ns1:latin typeface="Bahnschrift SemiBold" pitchFamily="34" charset="0"/>
                          <ns1:ea typeface="Times New Roman"/>
                        </ns1:rPr>
                        <ns1:t>Қайталама-</ns1:t>
                      </ns1:r>
                      <ns1:endParaRPr lang="ru-RU" sz="1100" dirty="0">
                        <ns1:effectLst/>
                        <ns1:latin typeface="Bahnschrift SemiBold" pitchFamily="34" charset="0"/>
                        <ns1:ea typeface="Calibri"/>
                      </ns1:endParaRPr>
                    </ns1:p>
                    <ns1:p>
                      <ns1:pPr marL="12700" algn="ctr">
                        <ns1:lnSpc>
                          <ns1:spcPct val="115000"/>
                        </ns1:lnSpc>
                        <ns1:spcAft>
                          <ns1:spcPts val="100"/>
                        </ns1:spcAft>
                      </ns1:pPr>
                      <ns1:r>
                        <ns1:rPr lang="kk-KZ" sz="1100" b="1" dirty="0">
                          <ns1:effectLst/>
                          <ns1:latin typeface="Bahnschrift SemiBold" pitchFamily="34" charset="0"/>
                          <ns1:ea typeface="Times New Roman"/>
                        </ns1:rPr>
                        <ns1:t>бақылау</ns1:t>
                      </ns1:r>
                      <ns1:endParaRPr lang="ru-RU" sz="1100" dirty="0">
                        <ns1:effectLst/>
                        <ns1:latin typeface="Bahnschrift SemiBold" pitchFamily="34" charset="0"/>
                        <ns1:ea typeface="Calibri"/>
                      </ns1:endParaRPr>
                    </ns1:p>
                  </ns1:txBody>
                  <ns1:tcPr marL="68580" marR="68580" marT="0" marB="0" anchor="ctr">
                    <ns1:lnL w="12700" cap="flat" cmpd="sng" algn="ctr">
                      <ns1:solidFill>
                        <ns1:srgbClr val="000000"/>
                      </ns1:solidFill>
                      <ns1:prstDash val="solid"/>
                      <ns1:round/>
                      <ns1:headEnd type="none" w="med" len="med"/>
                      <ns1:tailEnd type="none" w="med" len="med"/>
                    </ns1:lnL>
                    <ns1:lnR w="12700" cap="flat" cmpd="sng" algn="ctr">
                      <ns1:solidFill>
                        <ns1:srgbClr val="000000"/>
                      </ns1:solidFill>
                      <ns1:prstDash val="solid"/>
                      <ns1:round/>
                      <ns1:headEnd type="none" w="med" len="med"/>
                      <ns1:tailEnd type="none" w="med" len="med"/>
                    </ns1:lnR>
                    <ns1:lnT w="12700" cap="flat" cmpd="sng" algn="ctr">
                      <ns1:solidFill>
                        <ns1:srgbClr val="000000"/>
                      </ns1:solidFill>
                      <ns1:prstDash val="solid"/>
                      <ns1:round/>
                      <ns1:headEnd type="none" w="med" len="med"/>
                      <ns1:tailEnd type="none" w="med" len="med"/>
                    </ns1:lnT>
                    <ns1:lnB w="12700" cap="flat" cmpd="sng" algn="ctr">
                      <ns1:solidFill>
                        <ns1:srgbClr val="000000"/>
                      </ns1:solidFill>
                      <ns1:prstDash val="solid"/>
                      <ns1:round/>
                      <ns1:headEnd type="none" w="med" len="med"/>
                      <ns1:tailEnd type="none" w="med" len="med"/>
                    </ns1:lnB>
                    <ns1:solidFill>
                      <ns1:schemeClr val="tx2">
                        <ns1:lumMod val="25000"/>
                        <ns1:lumOff val="75000"/>
                      </ns1:schemeClr>
                    </ns1:solidFill>
                  </ns1:tcPr>
                </ns1:tc>
                <ns1:extLst>
                  <ns1:ext uri="{0D108BD9-81ED-4DB2-BD59-A6C34878D82A}">
                    <ns3:rowId val="10000"/>
                  </ns1:ext>
                </ns1:extLst>
              </ns1:tr>
            </ns1:tbl>
          </ns1:graphicData>
        </ns1:graphic>
      </ns0:graphicFrame>
      <ns0:pic>
        <ns0:nvPicPr>
          <ns0:cNvPr id="7" name="Picture 4" descr="https://avatars.dzeninfra.ru/get-zen_doc/1710127/pub_63d02f70e9ac3935450d51f6_63d02f93e9ac3935450d8c5e/scale_1200"/>
          <ns0:cNvPicPr>
            <ns1:picLocks noChangeAspect="1" noChangeArrowheads="1"/>
          </ns0:cNvPicPr>
          <ns0:nvPr/>
        </ns0:nvPicPr>
        <ns0:blipFill>
          <ns1:blip r:embed="rId2">
            <ns1:extLst>
              <ns1:ext uri="{28A0092B-C50C-407E-A947-70E740481C1C}">
                <ns5:useLocalDpi val="0"/>
              </ns1:ext>
            </ns1:extLst>
          </ns1:blip>
          <ns1:srcRect/>
          <ns1:stretch>
            <ns1:fillRect/>
          </ns1:stretch>
        </ns0:blipFill>
        <ns0:spPr bwMode="auto">
          <ns1:xfrm>
            <ns1:off x="3705950" y="2356000"/>
            <ns1:ext cx="5344531" cy="2568970"/>
          </ns1:xfrm>
          <ns1:prstGeom prst="rect">
            <ns1:avLst/>
          </ns1:prstGeom>
          <ns1:noFill/>
          <ns1:extLst>
            <ns1:ext uri="{909E8E84-426E-40DD-AFC4-6F175D3DCCD1}">
              <ns5:hiddenFill>
                <ns1:solidFill>
                  <ns1:srgbClr val="FFFFFF"/>
                </ns1:solidFill>
              </ns5:hiddenFill>
            </ns1:ext>
          </ns1:extLst>
        </ns0:spPr>
      </ns0:pic>
      <ns0:grpSp>
        <ns0:nvGrpSpPr>
          <ns0:cNvPr id="9" name="Google Shape;1743;p46"/>
          <ns0:cNvGrpSpPr/>
          <ns0:nvPr/>
        </ns0:nvGrpSpPr>
        <ns0:grpSpPr>
          <ns1:xfrm>
            <ns1:off x="1369966" y="2746001"/>
            <ns1:ext cx="1123072" cy="1171727"/>
            <ns1:chOff x="1008788" y="3913775"/>
            <ns1:chExt cx="348975" cy="349000"/>
          </ns1:xfrm>
        </ns0:grpSpPr>
        <ns0:sp>
          <ns0:nvSpPr>
            <ns0:cNvPr id="10" name="Google Shape;1744;p46"/>
            <ns0:cNvSpPr/>
            <ns0:nvPr/>
          </ns0:nvSpPr>
          <ns0:spPr>
            <ns1:xfrm>
              <ns1:off x="1015763" y="3955650"/>
              <ns1:ext cx="255925" cy="300150"/>
            </ns1:xfrm>
            <ns1:custGeom>
              <ns1:avLst/>
              <ns1:gdLst/>
              <ns1:ahLst/>
              <ns1:cxnLst/>
              <ns1:rect l="l" t="t" r="r" b="b"/>
              <ns1:pathLst>
                <ns1:path w="10237" h="12006" extrusionOk="0">
                  <ns1:moveTo>
                    <ns1:pt x="1086" y="1"/>
                  </ns1:moveTo>
                  <ns1:cubicBezTo>
                    <ns1:pt x="496" y="1"/>
                    <ns1:pt x="0" y="497"/>
                    <ns1:pt x="0" y="1118"/>
                  </ns1:cubicBezTo>
                  <ns1:lnTo>
                    <ns1:pt x="0" y="10920"/>
                  </ns1:lnTo>
                  <ns1:cubicBezTo>
                    <ns1:pt x="0" y="11509"/>
                    <ns1:pt x="496" y="12005"/>
                    <ns1:pt x="1086" y="12005"/>
                  </ns1:cubicBezTo>
                  <ns1:lnTo>
                    <ns1:pt x="9151" y="12005"/>
                  </ns1:lnTo>
                  <ns1:cubicBezTo>
                    <ns1:pt x="9771" y="12005"/>
                    <ns1:pt x="10237" y="11509"/>
                    <ns1:pt x="10237" y="10920"/>
                  </ns1:cubicBezTo>
                  <ns1:lnTo>
                    <ns1:pt x="10237" y="1118"/>
                  </ns1:lnTo>
                  <ns1:cubicBezTo>
                    <ns1:pt x="10237" y="497"/>
                    <ns1:pt x="9771" y="1"/>
                    <ns1:pt x="9151" y="1"/>
                  </ns1:cubicBezTo>
                  <ns1:close/>
                </ns1:path>
              </ns1:pathLst>
            </ns1:custGeom>
            <ns1:solidFill>
              <ns1:srgbClr val="F9F9F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 name="Google Shape;1745;p46"/>
            <ns0:cNvSpPr/>
            <ns0:nvPr/>
          </ns0:nvSpPr>
          <ns0:spPr>
            <ns1:xfrm>
              <ns1:off x="1066938" y="3920575"/>
              <ns1:ext cx="153575" cy="51400"/>
            </ns1:xfrm>
            <ns1:custGeom>
              <ns1:avLst/>
              <ns1:gdLst/>
              <ns1:ahLst/>
              <ns1:cxnLst/>
              <ns1:rect l="l" t="t" r="r" b="b"/>
              <ns1:pathLst>
                <ns1:path w="6143" h="2056" extrusionOk="0">
                  <ns1:moveTo>
                    <ns1:pt x="3083" y="0"/>
                  </ns1:moveTo>
                  <ns1:cubicBezTo>
                    <ns1:pt x="2660" y="0"/>
                    <ns1:pt x="2234" y="241"/>
                    <ns1:pt x="2079" y="721"/>
                  </ns1:cubicBezTo>
                  <ns1:lnTo>
                    <ns1:pt x="1303" y="721"/>
                  </ns1:lnTo>
                  <ns1:cubicBezTo>
                    <ns1:pt x="590" y="753"/>
                    <ns1:pt x="0" y="1342"/>
                    <ns1:pt x="31" y="2055"/>
                  </ns1:cubicBezTo>
                  <ns1:lnTo>
                    <ns1:pt x="6142" y="2055"/>
                  </ns1:lnTo>
                  <ns1:cubicBezTo>
                    <ns1:pt x="6142" y="1342"/>
                    <ns1:pt x="5553" y="753"/>
                    <ns1:pt x="4808" y="753"/>
                  </ns1:cubicBezTo>
                  <ns1:lnTo>
                    <ns1:pt x="4064" y="721"/>
                  </ns1:lnTo>
                  <ns1:cubicBezTo>
                    <ns1:pt x="3924" y="241"/>
                    <ns1:pt x="3506" y="0"/>
                    <ns1:pt x="3083" y="0"/>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 name="Google Shape;1746;p46"/>
            <ns0:cNvSpPr/>
            <ns0:nvPr/>
          </ns0:nvSpPr>
          <ns0:spPr>
            <ns1:xfrm>
              <ns1:off x="1205738" y="4044075"/>
              <ns1:ext cx="145050" cy="124050"/>
            </ns1:xfrm>
            <ns1:custGeom>
              <ns1:avLst/>
              <ns1:gdLst/>
              <ns1:ahLst/>
              <ns1:cxnLst/>
              <ns1:rect l="l" t="t" r="r" b="b"/>
              <ns1:pathLst>
                <ns1:path w="5802" h="4962" extrusionOk="0">
                  <ns1:moveTo>
                    <ns1:pt x="3320" y="0"/>
                  </ns1:moveTo>
                  <ns1:cubicBezTo>
                    <ns1:pt x="1118" y="0"/>
                    <ns1:pt x="1" y="2668"/>
                    <ns1:pt x="1583" y="4219"/>
                  </ns1:cubicBezTo>
                  <ns1:cubicBezTo>
                    <ns1:pt x="2086" y="4732"/>
                    <ns1:pt x="2707" y="4961"/>
                    <ns1:pt x="3317" y="4961"/>
                  </ns1:cubicBezTo>
                  <ns1:cubicBezTo>
                    <ns1:pt x="4585" y="4961"/>
                    <ns1:pt x="5802" y="3969"/>
                    <ns1:pt x="5802" y="2482"/>
                  </ns1:cubicBezTo>
                  <ns1:cubicBezTo>
                    <ns1:pt x="5802" y="1086"/>
                    <ns1:pt x="4685" y="0"/>
                    <ns1:pt x="3320" y="0"/>
                  </ns1:cubicBez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 name="Google Shape;1747;p46"/>
            <ns0:cNvSpPr/>
            <ns0:nvPr/>
          </ns0:nvSpPr>
          <ns0:spPr>
            <ns1:xfrm>
              <ns1:off x="1008788" y="3913775"/>
              <ns1:ext cx="348975" cy="349000"/>
            </ns1:xfrm>
            <ns1:custGeom>
              <ns1:avLst/>
              <ns1:gdLst/>
              <ns1:ahLst/>
              <ns1:cxnLst/>
              <ns1:rect l="l" t="t" r="r" b="b"/>
              <ns1:pathLst>
                <ns1:path w="13959" h="13960" extrusionOk="0">
                  <ns1:moveTo>
                    <ns1:pt x="5413" y="520"/>
                  </ns1:moveTo>
                  <ns1:cubicBezTo>
                    <ns1:pt x="5723" y="520"/>
                    <ns1:pt x="6033" y="699"/>
                    <ns1:pt x="6142" y="1056"/>
                  </ns1:cubicBezTo>
                  <ns1:cubicBezTo>
                    <ns1:pt x="6173" y="1180"/>
                    <ns1:pt x="6266" y="1273"/>
                    <ns1:pt x="6390" y="1273"/>
                  </ns1:cubicBezTo>
                  <ns1:lnTo>
                    <ns1:pt x="7165" y="1273"/>
                  </ns1:lnTo>
                  <ns1:cubicBezTo>
                    <ns1:pt x="7631" y="1273"/>
                    <ns1:pt x="8065" y="1583"/>
                    <ns1:pt x="8158" y="2048"/>
                  </ns1:cubicBezTo>
                  <ns1:lnTo>
                    <ns1:pt x="2668" y="2048"/>
                  </ns1:lnTo>
                  <ns1:cubicBezTo>
                    <ns1:pt x="2761" y="1583"/>
                    <ns1:pt x="3195" y="1273"/>
                    <ns1:pt x="3660" y="1273"/>
                  </ns1:cubicBezTo>
                  <ns1:lnTo>
                    <ns1:pt x="4436" y="1273"/>
                  </ns1:lnTo>
                  <ns1:cubicBezTo>
                    <ns1:pt x="4560" y="1273"/>
                    <ns1:pt x="4653" y="1180"/>
                    <ns1:pt x="4684" y="1056"/>
                  </ns1:cubicBezTo>
                  <ns1:cubicBezTo>
                    <ns1:pt x="4792" y="699"/>
                    <ns1:pt x="5103" y="520"/>
                    <ns1:pt x="5413" y="520"/>
                  </ns1:cubicBezTo>
                  <ns1:close/>
                  <ns1:moveTo>
                    <ns1:pt x="11187" y="5460"/>
                  </ns1:moveTo>
                  <ns1:cubicBezTo>
                    <ns1:pt x="12319" y="5460"/>
                    <ns1:pt x="13400" y="6349"/>
                    <ns1:pt x="13400" y="7694"/>
                  </ns1:cubicBezTo>
                  <ns1:cubicBezTo>
                    <ns1:pt x="13400" y="8903"/>
                    <ns1:pt x="12439" y="9896"/>
                    <ns1:pt x="11198" y="9896"/>
                  </ns1:cubicBezTo>
                  <ns1:cubicBezTo>
                    <ns1:pt x="9244" y="9896"/>
                    <ns1:pt x="8251" y="7508"/>
                    <ns1:pt x="9647" y="6112"/>
                  </ns1:cubicBezTo>
                  <ns1:cubicBezTo>
                    <ns1:pt x="10097" y="5661"/>
                    <ns1:pt x="10648" y="5460"/>
                    <ns1:pt x="11187" y="5460"/>
                  </ns1:cubicBezTo>
                  <ns1:close/>
                  <ns1:moveTo>
                    <ns1:pt x="5413" y="1"/>
                  </ns1:moveTo>
                  <ns1:cubicBezTo>
                    <ns1:pt x="4948" y="1"/>
                    <ns1:pt x="4482" y="249"/>
                    <ns1:pt x="4250" y="745"/>
                  </ns1:cubicBezTo>
                  <ns1:lnTo>
                    <ns1:pt x="3660" y="745"/>
                  </ns1:lnTo>
                  <ns1:cubicBezTo>
                    <ns1:pt x="3133" y="745"/>
                    <ns1:pt x="2637" y="993"/>
                    <ns1:pt x="2357" y="1428"/>
                  </ns1:cubicBezTo>
                  <ns1:lnTo>
                    <ns1:pt x="1365" y="1428"/>
                  </ns1:lnTo>
                  <ns1:cubicBezTo>
                    <ns1:pt x="620" y="1428"/>
                    <ns1:pt x="0" y="2017"/>
                    <ns1:pt x="0" y="2793"/>
                  </ns1:cubicBezTo>
                  <ns1:lnTo>
                    <ns1:pt x="0" y="12595"/>
                  </ns1:lnTo>
                  <ns1:cubicBezTo>
                    <ns1:pt x="0" y="13339"/>
                    <ns1:pt x="620" y="13959"/>
                    <ns1:pt x="1365" y="13959"/>
                  </ns1:cubicBezTo>
                  <ns1:lnTo>
                    <ns1:pt x="4188" y="13959"/>
                  </ns1:lnTo>
                  <ns1:cubicBezTo>
                    <ns1:pt x="4312" y="13959"/>
                    <ns1:pt x="4436" y="13835"/>
                    <ns1:pt x="4436" y="13680"/>
                  </ns1:cubicBezTo>
                  <ns1:cubicBezTo>
                    <ns1:pt x="4436" y="13525"/>
                    <ns1:pt x="4312" y="13401"/>
                    <ns1:pt x="4188" y="13401"/>
                  </ns1:cubicBezTo>
                  <ns1:lnTo>
                    <ns1:pt x="1365" y="13401"/>
                  </ns1:lnTo>
                  <ns1:cubicBezTo>
                    <ns1:pt x="900" y="13401"/>
                    <ns1:pt x="558" y="13060"/>
                    <ns1:pt x="558" y="12595"/>
                  </ns1:cubicBezTo>
                  <ns1:lnTo>
                    <ns1:pt x="558" y="2793"/>
                  </ns1:lnTo>
                  <ns1:cubicBezTo>
                    <ns1:pt x="558" y="2327"/>
                    <ns1:pt x="900" y="1955"/>
                    <ns1:pt x="1365" y="1955"/>
                  </ns1:cubicBezTo>
                  <ns1:lnTo>
                    <ns1:pt x="2109" y="1955"/>
                  </ns1:lnTo>
                  <ns1:cubicBezTo>
                    <ns1:pt x="2078" y="2079"/>
                    <ns1:pt x="2078" y="2203"/>
                    <ns1:pt x="2078" y="2327"/>
                  </ns1:cubicBezTo>
                  <ns1:cubicBezTo>
                    <ns1:pt x="2078" y="2482"/>
                    <ns1:pt x="2202" y="2575"/>
                    <ns1:pt x="2357" y="2575"/>
                  </ns1:cubicBezTo>
                  <ns1:lnTo>
                    <ns1:pt x="8468" y="2575"/>
                  </ns1:lnTo>
                  <ns1:cubicBezTo>
                    <ns1:pt x="8592" y="2575"/>
                    <ns1:pt x="8716" y="2451"/>
                    <ns1:pt x="8716" y="2327"/>
                  </ns1:cubicBezTo>
                  <ns1:cubicBezTo>
                    <ns1:pt x="8716" y="2203"/>
                    <ns1:pt x="8716" y="2079"/>
                    <ns1:pt x="8685" y="1955"/>
                  </ns1:cubicBezTo>
                  <ns1:lnTo>
                    <ns1:pt x="9430" y="1955"/>
                  </ns1:lnTo>
                  <ns1:cubicBezTo>
                    <ns1:pt x="9895" y="1955"/>
                    <ns1:pt x="10267" y="2327"/>
                    <ns1:pt x="10267" y="2793"/>
                  </ns1:cubicBezTo>
                  <ns1:lnTo>
                    <ns1:pt x="10267" y="5119"/>
                  </ns1:lnTo>
                  <ns1:cubicBezTo>
                    <ns1:pt x="7848" y="5988"/>
                    <ns1:pt x="7848" y="9369"/>
                    <ns1:pt x="10267" y="10268"/>
                  </ns1:cubicBezTo>
                  <ns1:lnTo>
                    <ns1:pt x="10267" y="12595"/>
                  </ns1:lnTo>
                  <ns1:cubicBezTo>
                    <ns1:pt x="10236" y="13060"/>
                    <ns1:pt x="9895" y="13401"/>
                    <ns1:pt x="9430" y="13401"/>
                  </ns1:cubicBezTo>
                  <ns1:lnTo>
                    <ns1:pt x="6638" y="13401"/>
                  </ns1:lnTo>
                  <ns1:cubicBezTo>
                    <ns1:pt x="6483" y="13401"/>
                    <ns1:pt x="6359" y="13525"/>
                    <ns1:pt x="6359" y="13680"/>
                  </ns1:cubicBezTo>
                  <ns1:cubicBezTo>
                    <ns1:pt x="6359" y="13835"/>
                    <ns1:pt x="6483" y="13959"/>
                    <ns1:pt x="6638" y="13959"/>
                  </ns1:cubicBezTo>
                  <ns1:lnTo>
                    <ns1:pt x="9430" y="13959"/>
                  </ns1:lnTo>
                  <ns1:cubicBezTo>
                    <ns1:pt x="10174" y="13959"/>
                    <ns1:pt x="10795" y="13339"/>
                    <ns1:pt x="10795" y="12595"/>
                  </ns1:cubicBezTo>
                  <ns1:lnTo>
                    <ns1:pt x="10795" y="10423"/>
                  </ns1:lnTo>
                  <ns1:cubicBezTo>
                    <ns1:pt x="10919" y="10423"/>
                    <ns1:pt x="11074" y="10454"/>
                    <ns1:pt x="11198" y="10454"/>
                  </ns1:cubicBezTo>
                  <ns1:cubicBezTo>
                    <ns1:pt x="12718" y="10423"/>
                    <ns1:pt x="13959" y="9214"/>
                    <ns1:pt x="13959" y="7694"/>
                  </ns1:cubicBezTo>
                  <ns1:cubicBezTo>
                    <ns1:pt x="13959" y="6174"/>
                    <ns1:pt x="12718" y="4933"/>
                    <ns1:pt x="11198" y="4933"/>
                  </ns1:cubicBezTo>
                  <ns1:cubicBezTo>
                    <ns1:pt x="11074" y="4933"/>
                    <ns1:pt x="10919" y="4933"/>
                    <ns1:pt x="10795" y="4964"/>
                  </ns1:cubicBezTo>
                  <ns1:lnTo>
                    <ns1:pt x="10795" y="2793"/>
                  </ns1:lnTo>
                  <ns1:cubicBezTo>
                    <ns1:pt x="10795" y="2017"/>
                    <ns1:pt x="10174" y="1428"/>
                    <ns1:pt x="9430" y="1428"/>
                  </ns1:cubicBezTo>
                  <ns1:lnTo>
                    <ns1:pt x="8437" y="1428"/>
                  </ns1:lnTo>
                  <ns1:cubicBezTo>
                    <ns1:pt x="8158" y="993"/>
                    <ns1:pt x="7662" y="745"/>
                    <ns1:pt x="7134" y="745"/>
                  </ns1:cubicBezTo>
                  <ns1:lnTo>
                    <ns1:pt x="6576" y="745"/>
                  </ns1:lnTo>
                  <ns1:cubicBezTo>
                    <ns1:pt x="6343" y="249"/>
                    <ns1:pt x="5878" y="1"/>
                    <ns1:pt x="541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 name="Google Shape;1748;p46"/>
            <ns0:cNvSpPr/>
            <ns0:nvPr/>
          </ns0:nvSpPr>
          <ns0:spPr>
            <ns1:xfrm>
              <ns1:off x="1266238" y="4067450"/>
              <ns1:ext cx="45775" cy="76675"/>
            </ns1:xfrm>
            <ns1:custGeom>
              <ns1:avLst/>
              <ns1:gdLst/>
              <ns1:ahLst/>
              <ns1:cxnLst/>
              <ns1:rect l="l" t="t" r="r" b="b"/>
              <ns1:pathLst>
                <ns1:path w="1831" h="3067" extrusionOk="0">
                  <ns1:moveTo>
                    <ns1:pt x="718" y="1"/>
                  </ns1:moveTo>
                  <ns1:cubicBezTo>
                    <ns1:pt x="614" y="1"/>
                    <ns1:pt x="512" y="55"/>
                    <ns1:pt x="466" y="182"/>
                  </ns1:cubicBezTo>
                  <ns1:lnTo>
                    <ns1:pt x="31" y="1454"/>
                  </ns1:lnTo>
                  <ns1:cubicBezTo>
                    <ns1:pt x="0" y="1516"/>
                    <ns1:pt x="31" y="1609"/>
                    <ns1:pt x="93" y="1702"/>
                  </ns1:cubicBezTo>
                  <ns1:cubicBezTo>
                    <ns1:pt x="124" y="1764"/>
                    <ns1:pt x="218" y="1795"/>
                    <ns1:pt x="311" y="1826"/>
                  </ns1:cubicBezTo>
                  <ns1:lnTo>
                    <ns1:pt x="1117" y="1826"/>
                  </ns1:lnTo>
                  <ns1:lnTo>
                    <ns1:pt x="807" y="2694"/>
                  </ns1:lnTo>
                  <ns1:cubicBezTo>
                    <ns1:pt x="776" y="2849"/>
                    <ns1:pt x="838" y="3005"/>
                    <ns1:pt x="993" y="3067"/>
                  </ns1:cubicBezTo>
                  <ns1:lnTo>
                    <ns1:pt x="1055" y="3067"/>
                  </ns1:lnTo>
                  <ns1:cubicBezTo>
                    <ns1:pt x="1179" y="3036"/>
                    <ns1:pt x="1303" y="2973"/>
                    <ns1:pt x="1334" y="2880"/>
                  </ns1:cubicBezTo>
                  <ns1:lnTo>
                    <ns1:pt x="1769" y="1609"/>
                  </ns1:lnTo>
                  <ns1:cubicBezTo>
                    <ns1:pt x="1831" y="1423"/>
                    <ns1:pt x="1706" y="1236"/>
                    <ns1:pt x="1520" y="1236"/>
                  </ns1:cubicBezTo>
                  <ns1:lnTo>
                    <ns1:pt x="1520" y="1267"/>
                  </ns1:lnTo>
                  <ns1:lnTo>
                    <ns1:pt x="683" y="1267"/>
                  </ns1:lnTo>
                  <ns1:lnTo>
                    <ns1:pt x="993" y="368"/>
                  </ns1:lnTo>
                  <ns1:cubicBezTo>
                    <ns1:pt x="1071" y="154"/>
                    <ns1:pt x="892" y="1"/>
                    <ns1:pt x="71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 name="Google Shape;1749;p46"/>
            <ns0:cNvSpPr/>
            <ns0:nvPr/>
          </ns0:nvSpPr>
          <ns0:spPr>
            <ns1:xfrm>
              <ns1:off x="1060738" y="4014600"/>
              <ns1:ext cx="140375" cy="98500"/>
            </ns1:xfrm>
            <ns1:custGeom>
              <ns1:avLst/>
              <ns1:gdLst/>
              <ns1:ahLst/>
              <ns1:cxnLst/>
              <ns1:rect l="l" t="t" r="r" b="b"/>
              <ns1:pathLst>
                <ns1:path w="5615" h="3940" extrusionOk="0">
                  <ns1:moveTo>
                    <ns1:pt x="279" y="0"/>
                  </ns1:moveTo>
                  <ns1:lnTo>
                    <ns1:pt x="279" y="31"/>
                  </ns1:lnTo>
                  <ns1:cubicBezTo>
                    <ns1:pt x="124" y="31"/>
                    <ns1:pt x="0" y="155"/>
                    <ns1:pt x="0" y="311"/>
                  </ns1:cubicBezTo>
                  <ns1:lnTo>
                    <ns1:pt x="0" y="3661"/>
                  </ns1:lnTo>
                  <ns1:cubicBezTo>
                    <ns1:pt x="0" y="3816"/>
                    <ns1:pt x="124" y="3940"/>
                    <ns1:pt x="279" y="3940"/>
                  </ns1:cubicBezTo>
                  <ns1:lnTo>
                    <ns1:pt x="5336" y="3940"/>
                  </ns1:lnTo>
                  <ns1:cubicBezTo>
                    <ns1:pt x="5491" y="3909"/>
                    <ns1:pt x="5615" y="3785"/>
                    <ns1:pt x="5615" y="3661"/>
                  </ns1:cubicBezTo>
                  <ns1:cubicBezTo>
                    <ns1:pt x="5615" y="3506"/>
                    <ns1:pt x="5491" y="3381"/>
                    <ns1:pt x="5336" y="3381"/>
                  </ns1:cubicBezTo>
                  <ns1:lnTo>
                    <ns1:pt x="528" y="3381"/>
                  </ns1:lnTo>
                  <ns1:lnTo>
                    <ns1:pt x="528" y="280"/>
                  </ns1:lnTo>
                  <ns1:cubicBezTo>
                    <ns1:pt x="528" y="124"/>
                    <ns1:pt x="404" y="0"/>
                    <ns1:pt x="27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 name="Google Shape;1750;p46"/>
            <ns0:cNvSpPr/>
            <ns0:nvPr/>
          </ns0:nvSpPr>
          <ns0:spPr>
            <ns1:xfrm>
              <ns1:off x="1060138" y="4147950"/>
              <ns1:ext cx="114425" cy="14050"/>
            </ns1:xfrm>
            <ns1:custGeom>
              <ns1:avLst/>
              <ns1:gdLst/>
              <ns1:ahLst/>
              <ns1:cxnLst/>
              <ns1:rect l="l" t="t" r="r" b="b"/>
              <ns1:pathLst>
                <ns1:path w="4577" h="562" extrusionOk="0">
                  <ns1:moveTo>
                    <ns1:pt x="281" y="1"/>
                  </ns1:moveTo>
                  <ns1:cubicBezTo>
                    <ns1:pt x="1" y="1"/>
                    <ns1:pt x="1" y="561"/>
                    <ns1:pt x="281" y="561"/>
                  </ns1:cubicBezTo>
                  <ns1:cubicBezTo>
                    <ns1:pt x="289" y="561"/>
                    <ns1:pt x="296" y="561"/>
                    <ns1:pt x="303" y="560"/>
                  </ns1:cubicBezTo>
                  <ns1:lnTo>
                    <ns1:pt x="4274" y="560"/>
                  </ns1:lnTo>
                  <ns1:cubicBezTo>
                    <ns1:pt x="4282" y="561"/>
                    <ns1:pt x="4289" y="561"/>
                    <ns1:pt x="4296" y="561"/>
                  </ns1:cubicBezTo>
                  <ns1:cubicBezTo>
                    <ns1:pt x="4577" y="561"/>
                    <ns1:pt x="4577" y="1"/>
                    <ns1:pt x="4296" y="1"/>
                  </ns1:cubicBezTo>
                  <ns1:cubicBezTo>
                    <ns1:pt x="4289" y="1"/>
                    <ns1:pt x="4282" y="1"/>
                    <ns1:pt x="4274" y="2"/>
                  </ns1:cubicBezTo>
                  <ns1:lnTo>
                    <ns1:pt x="303" y="2"/>
                  </ns1:lnTo>
                  <ns1:cubicBezTo>
                    <ns1:pt x="296" y="1"/>
                    <ns1:pt x="289" y="1"/>
                    <ns1:pt x="281"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 name="Google Shape;1751;p46"/>
            <ns0:cNvSpPr/>
            <ns0:nvPr/>
          </ns0:nvSpPr>
          <ns0:spPr>
            <ns1:xfrm>
              <ns1:off x="1058413" y="4197575"/>
              <ns1:ext cx="76025" cy="13250"/>
            </ns1:xfrm>
            <ns1:custGeom>
              <ns1:avLst/>
              <ns1:gdLst/>
              <ns1:ahLst/>
              <ns1:cxnLst/>
              <ns1:rect l="l" t="t" r="r" b="b"/>
              <ns1:pathLst>
                <ns1:path w="3041" h="530" extrusionOk="0">
                  <ns1:moveTo>
                    <ns1:pt x="343" y="1"/>
                  </ns1:moveTo>
                  <ns1:cubicBezTo>
                    <ns1:pt x="1" y="1"/>
                    <ns1:pt x="10" y="529"/>
                    <ns1:pt x="372" y="529"/>
                  </ns1:cubicBezTo>
                  <ns1:lnTo>
                    <ns1:pt x="2668" y="529"/>
                  </ns1:lnTo>
                  <ns1:cubicBezTo>
                    <ns1:pt x="3040" y="529"/>
                    <ns1:pt x="3040" y="2"/>
                    <ns1:pt x="2668" y="2"/>
                  </ns1:cubicBezTo>
                  <ns1:lnTo>
                    <ns1:pt x="372" y="2"/>
                  </ns1:lnTo>
                  <ns1:cubicBezTo>
                    <ns1:pt x="362" y="1"/>
                    <ns1:pt x="353" y="1"/>
                    <ns1:pt x="34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 name="Google Shape;1752;p46"/>
            <ns0:cNvSpPr/>
            <ns0:nvPr/>
          </ns0:nvSpPr>
          <ns0:spPr>
            <ns1:xfrm>
              <ns1:off x="1145263" y="4197500"/>
              <ns1:ext cx="73700" cy="13325"/>
            </ns1:xfrm>
            <ns1:custGeom>
              <ns1:avLst/>
              <ns1:gdLst/>
              <ns1:ahLst/>
              <ns1:cxnLst/>
              <ns1:rect l="l" t="t" r="r" b="b"/>
              <ns1:pathLst>
                <ns1:path w="2948" h="533" extrusionOk="0">
                  <ns1:moveTo>
                    <ns1:pt x="2716" y="0"/>
                  </ns1:moveTo>
                  <ns1:cubicBezTo>
                    <ns1:pt x="2700" y="0"/>
                    <ns1:pt x="2684" y="2"/>
                    <ns1:pt x="2668" y="5"/>
                  </ns1:cubicBezTo>
                  <ns1:lnTo>
                    <ns1:pt x="373" y="5"/>
                  </ns1:lnTo>
                  <ns1:cubicBezTo>
                    <ns1:pt x="363" y="4"/>
                    <ns1:pt x="353" y="4"/>
                    <ns1:pt x="343" y="4"/>
                  </ns1:cubicBezTo>
                  <ns1:cubicBezTo>
                    <ns1:pt x="1" y="4"/>
                    <ns1:pt x="10" y="532"/>
                    <ns1:pt x="373" y="532"/>
                  </ns1:cubicBezTo>
                  <ns1:lnTo>
                    <ns1:pt x="2699" y="532"/>
                  </ns1:lnTo>
                  <ns1:cubicBezTo>
                    <ns1:pt x="2823" y="532"/>
                    <ns1:pt x="2947" y="408"/>
                    <ns1:pt x="2947" y="253"/>
                  </ns1:cubicBezTo>
                  <ns1:cubicBezTo>
                    <ns1:pt x="2947" y="114"/>
                    <ns1:pt x="2848" y="0"/>
                    <ns1:pt x="2716"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 name="Google Shape;1753;p46"/>
            <ns0:cNvSpPr/>
            <ns0:nvPr/>
          </ns0:nvSpPr>
          <ns0:spPr>
            <ns1:xfrm>
              <ns1:off x="1085213" y="4016450"/>
              <ns1:ext cx="118950" cy="60400"/>
            </ns1:xfrm>
            <ns1:custGeom>
              <ns1:avLst/>
              <ns1:gdLst/>
              <ns1:ahLst/>
              <ns1:cxnLst/>
              <ns1:rect l="l" t="t" r="r" b="b"/>
              <ns1:pathLst>
                <ns1:path w="4758" h="2416" extrusionOk="0">
                  <ns1:moveTo>
                    <ns1:pt x="4357" y="0"/>
                  </ns1:moveTo>
                  <ns1:cubicBezTo>
                    <ns1:pt x="4293" y="0"/>
                    <ns1:pt x="4228" y="24"/>
                    <ns1:pt x="4171" y="81"/>
                  </ns1:cubicBezTo>
                  <ns1:lnTo>
                    <ns1:pt x="2495" y="1756"/>
                  </ns1:lnTo>
                  <ns1:lnTo>
                    <ns1:pt x="1627" y="888"/>
                  </ns1:lnTo>
                  <ns1:cubicBezTo>
                    <ns1:pt x="1565" y="841"/>
                    <ns1:pt x="1495" y="818"/>
                    <ns1:pt x="1425" y="818"/>
                  </ns1:cubicBezTo>
                  <ns1:cubicBezTo>
                    <ns1:pt x="1355" y="818"/>
                    <ns1:pt x="1286" y="841"/>
                    <ns1:pt x="1224" y="888"/>
                  </ns1:cubicBezTo>
                  <ns1:lnTo>
                    <ns1:pt x="169" y="1943"/>
                  </ns1:lnTo>
                  <ns1:cubicBezTo>
                    <ns1:pt x="0" y="2135"/>
                    <ns1:pt x="187" y="2384"/>
                    <ns1:pt x="395" y="2384"/>
                  </ns1:cubicBezTo>
                  <ns1:cubicBezTo>
                    <ns1:pt x="455" y="2384"/>
                    <ns1:pt x="517" y="2363"/>
                    <ns1:pt x="572" y="2315"/>
                  </ns1:cubicBezTo>
                  <ns1:lnTo>
                    <ns1:pt x="1441" y="1477"/>
                  </ns1:lnTo>
                  <ns1:lnTo>
                    <ns1:pt x="2309" y="2346"/>
                  </ns1:lnTo>
                  <ns1:cubicBezTo>
                    <ns1:pt x="2356" y="2392"/>
                    <ns1:pt x="2426" y="2416"/>
                    <ns1:pt x="2495" y="2416"/>
                  </ns1:cubicBezTo>
                  <ns1:cubicBezTo>
                    <ns1:pt x="2565" y="2416"/>
                    <ns1:pt x="2635" y="2392"/>
                    <ns1:pt x="2682" y="2346"/>
                  </ns1:cubicBezTo>
                  <ns1:lnTo>
                    <ns1:pt x="4543" y="485"/>
                  </ns1:lnTo>
                  <ns1:cubicBezTo>
                    <ns1:pt x="4758" y="270"/>
                    <ns1:pt x="4568" y="0"/>
                    <ns1:pt x="4357"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0" name="Google Shape;1754;p46"/>
            <ns0:cNvSpPr/>
            <ns0:nvPr/>
          </ns0:nvSpPr>
          <ns0:spPr>
            <ns1:xfrm>
              <ns1:off x="1136738" y="4248800"/>
              <ns1:ext cx="13975" cy="13975"/>
            </ns1:xfrm>
            <ns1:custGeom>
              <ns1:avLst/>
              <ns1:gdLst/>
              <ns1:ahLst/>
              <ns1:cxnLst/>
              <ns1:rect l="l" t="t" r="r" b="b"/>
              <ns1:pathLst>
                <ns1:path w="559" h="559" extrusionOk="0">
                  <ns1:moveTo>
                    <ns1:pt x="279" y="0"/>
                  </ns1:moveTo>
                  <ns1:cubicBezTo>
                    <ns1:pt x="124" y="0"/>
                    <ns1:pt x="0" y="124"/>
                    <ns1:pt x="0" y="279"/>
                  </ns1:cubicBezTo>
                  <ns1:cubicBezTo>
                    <ns1:pt x="0" y="341"/>
                    <ns1:pt x="31" y="434"/>
                    <ns1:pt x="93" y="465"/>
                  </ns1:cubicBezTo>
                  <ns1:cubicBezTo>
                    <ns1:pt x="124" y="527"/>
                    <ns1:pt x="217" y="558"/>
                    <ns1:pt x="279" y="558"/>
                  </ns1:cubicBezTo>
                  <ns1:cubicBezTo>
                    <ns1:pt x="434" y="558"/>
                    <ns1:pt x="559" y="434"/>
                    <ns1:pt x="559" y="279"/>
                  </ns1:cubicBezTo>
                  <ns1:cubicBezTo>
                    <ns1:pt x="559" y="217"/>
                    <ns1:pt x="528" y="124"/>
                    <ns1:pt x="465" y="93"/>
                  </ns1:cubicBezTo>
                  <ns1:cubicBezTo>
                    <ns1:pt x="434" y="31"/>
                    <ns1:pt x="341" y="0"/>
                    <ns1:pt x="27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Tree>
    <ns0:extLst>
      <ns0:ext uri="{BB962C8B-B14F-4D97-AF65-F5344CB8AC3E}">
        <ns2:creationId val="3136713911"/>
      </ns0:ext>
    </ns0:extLst>
  </ns0:cSld>
  <ns0:clrMapOvr>
    <ns1:masterClrMapping/>
  </ns0:clrMapOvr>
</ns0:sld>
</file>

<file path=ppt/slides/slide22.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80789" y="434864"/>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cxnSp>
        <ns0:nvCxnSpPr>
          <ns0:cNvPr id="5" name="Google Shape;1669;p46"/>
          <ns0:cNvCxnSpPr>
            <ns1:endCxn id="12" idx="0"/>
          </ns0:cNvCxnSpPr>
          <ns0:nvPr/>
        </ns0:nvCxnSpPr>
        <ns0:spPr>
          <ns1:xfrm>
            <ns1:off x="1515425" y="1064631"/>
            <ns1:ext cx="0" cy="562800"/>
          </ns1:xfrm>
          <ns1:prstGeom prst="straightConnector1">
            <ns1:avLst/>
          </ns1:prstGeom>
          <ns1:noFill/>
          <ns1:ln w="19050" cap="flat" cmpd="sng">
            <ns1:solidFill>
              <ns1:schemeClr val="dk1"/>
            </ns1:solidFill>
            <ns1:prstDash val="dash"/>
            <ns1:round/>
            <ns1:headEnd type="none" w="med" len="med"/>
            <ns1:tailEnd type="none" w="med" len="med"/>
          </ns1:ln>
        </ns0:spPr>
      </ns0:cxnSp>
      <ns0:sp>
        <ns0:nvSpPr>
          <ns0:cNvPr id="6" name="Google Shape;1671;p46"/>
          <ns0:cNvSpPr/>
          <ns0:nvPr/>
        </ns0:nvSpPr>
        <ns0:spPr>
          <ns1:xfrm>
            <ns1:off x="1966219" y="1009197"/>
            <ns1:ext cx="6750077" cy="106088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 name="Google Shape;1672;p46"/>
          <ns0:cNvSpPr txBox="1"/>
          <ns0:nvPr/>
        </ns0:nvSpPr>
        <ns0:spPr>
          <ns1:xfrm>
            <ns1:off x="1934037" y="1023943"/>
            <ns1:ext cx="6708515" cy="1023473"/>
          </ns1:xfrm>
          <ns1:prstGeom prst="rect">
            <ns1:avLst/>
          </ns1:prstGeom>
          <ns1:noFill/>
          <ns1:ln>
            <ns1:noFill/>
          </ns1:ln>
        </ns0:spPr>
        <ns0:txBody>
          <ns1:bodyPr spcFirstLastPara="1" wrap="square" lIns="91425" tIns="91425" rIns="91425" bIns="91425" anchor="ctr" anchorCtr="0">
            <ns1:noAutofit/>
          </ns1:bodyPr>
          <ns1:lstStyle/>
          <ns1:p>
            <ns1:pPr lvl="0" algn="just"/>
            <ns1:r>
              <ns1:rPr lang="ru-RU" sz="1600" dirty="0" smtClean="0">
                <ns1:latin typeface="Bahnschrift" panose="020B0502040204020203" pitchFamily="34" charset="0"/>
                <ns1:ea typeface="Roboto"/>
                <ns1:cs typeface="Roboto"/>
                <ns1:sym typeface="Roboto"/>
              </ns1:rPr>
              <ns1:t>ЖБМ ұйымдастыру жөніндегі нұсқаулық </ns1:t>
            </ns1:r>
            <ns1:r>
              <ns1:rPr lang="ru-RU" sz="1600" dirty="0">
                <ns1:latin typeface="Bahnschrift" panose="020B0502040204020203" pitchFamily="34" charset="0"/>
                <ns1:ea typeface="Roboto"/>
                <ns1:cs typeface="Roboto"/>
                <ns1:sym typeface="Roboto"/>
              </ns1:rPr>
              <ns1:t>- </ns1:t>
            </ns1:r>
            <ns1:r>
              <ns1:rPr lang="ru-RU" sz="1600" dirty="0" smtClean="0">
                <ns1:latin typeface="Bahnschrift" panose="020B0502040204020203" pitchFamily="34" charset="0"/>
                <ns1:ea typeface="Roboto"/>
                <ns1:cs typeface="Roboto"/>
                <ns1:sym typeface="Roboto"/>
              </ns1:rPr>
              <ns1:t>бұл көмекші ресурс, басқарудың барлық деңгейлері арасындағы байланыстырушы буын</ns1:t>
            </ns1:r>
            <ns1:endParaRPr lang="ru-RU" sz="1600" dirty="0">
              <ns1:latin typeface="Bahnschrift" panose="020B0502040204020203" pitchFamily="34" charset="0"/>
              <ns1:ea typeface="Roboto"/>
              <ns1:cs typeface="Roboto"/>
              <ns1:sym typeface="Roboto"/>
            </ns1:endParaRPr>
          </ns1:p>
        </ns0:txBody>
      </ns0:sp>
      <ns0:sp>
        <ns0:nvSpPr>
          <ns0:cNvPr id="8" name="Google Shape;1673;p46"/>
          <ns0:cNvSpPr/>
          <ns0:nvPr/>
        </ns0:nvSpPr>
        <ns0:spPr>
          <ns1:xfrm>
            <ns1:off x="1953280" y="2412352"/>
            <ns1:ext cx="6763015" cy="956348"/>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 name="Google Shape;1674;p46"/>
          <ns0:cNvSpPr txBox="1"/>
          <ns0:nvPr/>
        </ns0:nvSpPr>
        <ns0:spPr>
          <ns1:xfrm>
            <ns1:off x="1934038" y="2414752"/>
            <ns1:ext cx="6782256" cy="1008375"/>
          </ns1:xfrm>
          <ns1:prstGeom prst="rect">
            <ns1:avLst/>
          </ns1:prstGeom>
          <ns1:noFill/>
          <ns1:ln>
            <ns1:noFill/>
          </ns1:ln>
        </ns0:spPr>
        <ns0:txBody>
          <ns1:bodyPr spcFirstLastPara="1" wrap="square" lIns="91425" tIns="91425" rIns="91425" bIns="91425" anchor="ctr" anchorCtr="0">
            <ns1:noAutofit/>
          </ns1:bodyPr>
          <ns1:lstStyle/>
          <ns1:p>
            <ns1:pPr algn="just"/>
            <ns1:r>
              <ns1:rPr lang="ru-RU" sz="1600" dirty="0">
                <ns1:latin typeface="Bahnschrift" panose="020B0502040204020203" pitchFamily="34" charset="0"/>
              </ns1:rPr>
              <ns1:t>Атқарылған жұмыстың тиімділігі мен тартылған әкімшілік ресурстардың мақсаттылығы басқарушылық шешімді таңдауға байланысты. </ns1:t>
            </ns1:r>
          </ns1:p>
        </ns0:txBody>
      </ns0:sp>
      <ns0:sp>
        <ns0:nvSpPr>
          <ns0:cNvPr id="10" name="Google Shape;1675;p46"/>
          <ns0:cNvSpPr/>
          <ns0:nvPr/>
        </ns0:nvSpPr>
        <ns0:spPr>
          <ns1:xfrm>
            <ns1:off x="1966219" y="3732077"/>
            <ns1:ext cx="6750075" cy="6723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 name="Google Shape;1676;p46"/>
          <ns0:cNvSpPr txBox="1"/>
          <ns0:nvPr/>
        </ns0:nvSpPr>
        <ns0:spPr>
          <ns1:xfrm>
            <ns1:off x="1934037" y="3732075"/>
            <ns1:ext cx="6708515" cy="672300"/>
          </ns1:xfrm>
          <ns1:prstGeom prst="rect">
            <ns1:avLst/>
          </ns1:prstGeom>
          <ns1:noFill/>
          <ns1:ln>
            <ns1:noFill/>
          </ns1:ln>
        </ns0:spPr>
        <ns0:txBody>
          <ns1:bodyPr spcFirstLastPara="1" wrap="square" lIns="91425" tIns="91425" rIns="91425" bIns="91425" anchor="ctr" anchorCtr="0">
            <ns1:noAutofit/>
          </ns1:bodyPr>
          <ns1:lstStyle/>
          <ns1:p>
            <ns1:pPr lvl="0" algn="just"/>
            <ns1:r>
              <ns1:rPr lang="ru-RU" sz="1600" dirty="0">
                <ns1:latin typeface="Bahnschrift" panose="020B0502040204020203" pitchFamily="34" charset="0"/>
                <ns1:ea typeface="Roboto"/>
                <ns1:cs typeface="Roboto"/>
                <ns1:sym typeface="Roboto"/>
              </ns1:rPr>
              <ns1:t>Бүкіл мектеп қауымдастығы жұмысының нәтижесі басқарушылық шешімдерді қабылдауға байланысты.</ns1:t>
            </ns1:r>
          </ns1:p>
        </ns0:txBody>
      </ns0:sp>
      <ns0:sp>
        <ns0:nvSpPr>
          <ns0:cNvPr id="12" name="Google Shape;1670;p46"/>
          <ns0:cNvSpPr/>
          <ns0:nvPr/>
        </ns0:nvSpPr>
        <ns0:spPr>
          <ns1:xfrm>
            <ns1:off x="1408925" y="1627431"/>
            <ns1:ext cx="213000" cy="213000"/>
          </ns1:xfrm>
          <ns1:prstGeom prst="ellipse">
            <ns1:avLst/>
          </ns1:prstGeom>
          <ns1:solidFill>
            <ns1:schemeClr val="bg2">
              <ns1:lumMod val="25000"/>
              <ns1:lumOff val="75000"/>
            </ns1:schemeClr>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 name="Google Shape;1684;p46"/>
          <ns0:cNvSpPr/>
          <ns0:nvPr/>
        </ns0:nvSpPr>
        <ns0:spPr>
          <ns1:xfrm>
            <ns1:off x="1408925" y="2794581"/>
            <ns1:ext cx="213000" cy="213000"/>
          </ns1:xfrm>
          <ns1:prstGeom prst="ellipse">
            <ns1:avLst/>
          </ns1:prstGeom>
          <ns1:solidFill>
            <ns1:schemeClr val="dk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 name="Google Shape;1686;p46"/>
          <ns0:cNvSpPr/>
          <ns0:nvPr/>
        </ns0:nvSpPr>
        <ns0:spPr>
          <ns1:xfrm>
            <ns1:off x="1408925" y="3961731"/>
            <ns1:ext cx="213000" cy="213000"/>
          </ns1:xfrm>
          <ns1:prstGeom prst="ellipse">
            <ns1:avLst/>
          </ns1:prstGeom>
          <ns1:solidFill>
            <ns1:schemeClr val="accent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 name="Google Shape;1688;p46"/>
          <ns0:cNvSpPr/>
          <ns0:nvPr/>
        </ns0:nvSpPr>
        <ns0:spPr>
          <ns1:xfrm>
            <ns1:off x="432525" y="1328828"/>
            <ns1:ext cx="632100" cy="6324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 name="Google Shape;1689;p46"/>
          <ns0:cNvSpPr/>
          <ns0:nvPr/>
        </ns0:nvSpPr>
        <ns0:spPr>
          <ns1:xfrm>
            <ns1:off x="432525" y="2495978"/>
            <ns1:ext cx="632100" cy="6324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 name="Google Shape;1690;p46"/>
          <ns0:cNvSpPr/>
          <ns0:nvPr/>
        </ns0:nvSpPr>
        <ns0:spPr>
          <ns1:xfrm>
            <ns1:off x="432525" y="3663128"/>
            <ns1:ext cx="632100" cy="6324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32" name="Google Shape;1743;p46"/>
          <ns0:cNvGrpSpPr/>
          <ns0:nvPr/>
        </ns0:nvGrpSpPr>
        <ns0:grpSpPr>
          <ns1:xfrm>
            <ns1:off x="557924" y="3783988"/>
            <ns1:ext cx="381290" cy="381317"/>
            <ns1:chOff x="1008788" y="3913775"/>
            <ns1:chExt cx="348975" cy="349000"/>
          </ns1:xfrm>
        </ns0:grpSpPr>
        <ns0:sp>
          <ns0:nvSpPr>
            <ns0:cNvPr id="33" name="Google Shape;1744;p46"/>
            <ns0:cNvSpPr/>
            <ns0:nvPr/>
          </ns0:nvSpPr>
          <ns0:spPr>
            <ns1:xfrm>
              <ns1:off x="1015763" y="3955650"/>
              <ns1:ext cx="255925" cy="300150"/>
            </ns1:xfrm>
            <ns1:custGeom>
              <ns1:avLst/>
              <ns1:gdLst/>
              <ns1:ahLst/>
              <ns1:cxnLst/>
              <ns1:rect l="l" t="t" r="r" b="b"/>
              <ns1:pathLst>
                <ns1:path w="10237" h="12006" extrusionOk="0">
                  <ns1:moveTo>
                    <ns1:pt x="1086" y="1"/>
                  </ns1:moveTo>
                  <ns1:cubicBezTo>
                    <ns1:pt x="496" y="1"/>
                    <ns1:pt x="0" y="497"/>
                    <ns1:pt x="0" y="1118"/>
                  </ns1:cubicBezTo>
                  <ns1:lnTo>
                    <ns1:pt x="0" y="10920"/>
                  </ns1:lnTo>
                  <ns1:cubicBezTo>
                    <ns1:pt x="0" y="11509"/>
                    <ns1:pt x="496" y="12005"/>
                    <ns1:pt x="1086" y="12005"/>
                  </ns1:cubicBezTo>
                  <ns1:lnTo>
                    <ns1:pt x="9151" y="12005"/>
                  </ns1:lnTo>
                  <ns1:cubicBezTo>
                    <ns1:pt x="9771" y="12005"/>
                    <ns1:pt x="10237" y="11509"/>
                    <ns1:pt x="10237" y="10920"/>
                  </ns1:cubicBezTo>
                  <ns1:lnTo>
                    <ns1:pt x="10237" y="1118"/>
                  </ns1:lnTo>
                  <ns1:cubicBezTo>
                    <ns1:pt x="10237" y="497"/>
                    <ns1:pt x="9771" y="1"/>
                    <ns1:pt x="9151" y="1"/>
                  </ns1:cubicBezTo>
                  <ns1:close/>
                </ns1:path>
              </ns1:pathLst>
            </ns1:custGeom>
            <ns1:solidFill>
              <ns1:srgbClr val="F9F9F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4" name="Google Shape;1745;p46"/>
            <ns0:cNvSpPr/>
            <ns0:nvPr/>
          </ns0:nvSpPr>
          <ns0:spPr>
            <ns1:xfrm>
              <ns1:off x="1066938" y="3920575"/>
              <ns1:ext cx="153575" cy="51400"/>
            </ns1:xfrm>
            <ns1:custGeom>
              <ns1:avLst/>
              <ns1:gdLst/>
              <ns1:ahLst/>
              <ns1:cxnLst/>
              <ns1:rect l="l" t="t" r="r" b="b"/>
              <ns1:pathLst>
                <ns1:path w="6143" h="2056" extrusionOk="0">
                  <ns1:moveTo>
                    <ns1:pt x="3083" y="0"/>
                  </ns1:moveTo>
                  <ns1:cubicBezTo>
                    <ns1:pt x="2660" y="0"/>
                    <ns1:pt x="2234" y="241"/>
                    <ns1:pt x="2079" y="721"/>
                  </ns1:cubicBezTo>
                  <ns1:lnTo>
                    <ns1:pt x="1303" y="721"/>
                  </ns1:lnTo>
                  <ns1:cubicBezTo>
                    <ns1:pt x="590" y="753"/>
                    <ns1:pt x="0" y="1342"/>
                    <ns1:pt x="31" y="2055"/>
                  </ns1:cubicBezTo>
                  <ns1:lnTo>
                    <ns1:pt x="6142" y="2055"/>
                  </ns1:lnTo>
                  <ns1:cubicBezTo>
                    <ns1:pt x="6142" y="1342"/>
                    <ns1:pt x="5553" y="753"/>
                    <ns1:pt x="4808" y="753"/>
                  </ns1:cubicBezTo>
                  <ns1:lnTo>
                    <ns1:pt x="4064" y="721"/>
                  </ns1:lnTo>
                  <ns1:cubicBezTo>
                    <ns1:pt x="3924" y="241"/>
                    <ns1:pt x="3506" y="0"/>
                    <ns1:pt x="3083" y="0"/>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5" name="Google Shape;1746;p46"/>
            <ns0:cNvSpPr/>
            <ns0:nvPr/>
          </ns0:nvSpPr>
          <ns0:spPr>
            <ns1:xfrm>
              <ns1:off x="1205738" y="4044075"/>
              <ns1:ext cx="145050" cy="124050"/>
            </ns1:xfrm>
            <ns1:custGeom>
              <ns1:avLst/>
              <ns1:gdLst/>
              <ns1:ahLst/>
              <ns1:cxnLst/>
              <ns1:rect l="l" t="t" r="r" b="b"/>
              <ns1:pathLst>
                <ns1:path w="5802" h="4962" extrusionOk="0">
                  <ns1:moveTo>
                    <ns1:pt x="3320" y="0"/>
                  </ns1:moveTo>
                  <ns1:cubicBezTo>
                    <ns1:pt x="1118" y="0"/>
                    <ns1:pt x="1" y="2668"/>
                    <ns1:pt x="1583" y="4219"/>
                  </ns1:cubicBezTo>
                  <ns1:cubicBezTo>
                    <ns1:pt x="2086" y="4732"/>
                    <ns1:pt x="2707" y="4961"/>
                    <ns1:pt x="3317" y="4961"/>
                  </ns1:cubicBezTo>
                  <ns1:cubicBezTo>
                    <ns1:pt x="4585" y="4961"/>
                    <ns1:pt x="5802" y="3969"/>
                    <ns1:pt x="5802" y="2482"/>
                  </ns1:cubicBezTo>
                  <ns1:cubicBezTo>
                    <ns1:pt x="5802" y="1086"/>
                    <ns1:pt x="4685" y="0"/>
                    <ns1:pt x="3320" y="0"/>
                  </ns1:cubicBez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6" name="Google Shape;1747;p46"/>
            <ns0:cNvSpPr/>
            <ns0:nvPr/>
          </ns0:nvSpPr>
          <ns0:spPr>
            <ns1:xfrm>
              <ns1:off x="1008788" y="3913775"/>
              <ns1:ext cx="348975" cy="349000"/>
            </ns1:xfrm>
            <ns1:custGeom>
              <ns1:avLst/>
              <ns1:gdLst/>
              <ns1:ahLst/>
              <ns1:cxnLst/>
              <ns1:rect l="l" t="t" r="r" b="b"/>
              <ns1:pathLst>
                <ns1:path w="13959" h="13960" extrusionOk="0">
                  <ns1:moveTo>
                    <ns1:pt x="5413" y="520"/>
                  </ns1:moveTo>
                  <ns1:cubicBezTo>
                    <ns1:pt x="5723" y="520"/>
                    <ns1:pt x="6033" y="699"/>
                    <ns1:pt x="6142" y="1056"/>
                  </ns1:cubicBezTo>
                  <ns1:cubicBezTo>
                    <ns1:pt x="6173" y="1180"/>
                    <ns1:pt x="6266" y="1273"/>
                    <ns1:pt x="6390" y="1273"/>
                  </ns1:cubicBezTo>
                  <ns1:lnTo>
                    <ns1:pt x="7165" y="1273"/>
                  </ns1:lnTo>
                  <ns1:cubicBezTo>
                    <ns1:pt x="7631" y="1273"/>
                    <ns1:pt x="8065" y="1583"/>
                    <ns1:pt x="8158" y="2048"/>
                  </ns1:cubicBezTo>
                  <ns1:lnTo>
                    <ns1:pt x="2668" y="2048"/>
                  </ns1:lnTo>
                  <ns1:cubicBezTo>
                    <ns1:pt x="2761" y="1583"/>
                    <ns1:pt x="3195" y="1273"/>
                    <ns1:pt x="3660" y="1273"/>
                  </ns1:cubicBezTo>
                  <ns1:lnTo>
                    <ns1:pt x="4436" y="1273"/>
                  </ns1:lnTo>
                  <ns1:cubicBezTo>
                    <ns1:pt x="4560" y="1273"/>
                    <ns1:pt x="4653" y="1180"/>
                    <ns1:pt x="4684" y="1056"/>
                  </ns1:cubicBezTo>
                  <ns1:cubicBezTo>
                    <ns1:pt x="4792" y="699"/>
                    <ns1:pt x="5103" y="520"/>
                    <ns1:pt x="5413" y="520"/>
                  </ns1:cubicBezTo>
                  <ns1:close/>
                  <ns1:moveTo>
                    <ns1:pt x="11187" y="5460"/>
                  </ns1:moveTo>
                  <ns1:cubicBezTo>
                    <ns1:pt x="12319" y="5460"/>
                    <ns1:pt x="13400" y="6349"/>
                    <ns1:pt x="13400" y="7694"/>
                  </ns1:cubicBezTo>
                  <ns1:cubicBezTo>
                    <ns1:pt x="13400" y="8903"/>
                    <ns1:pt x="12439" y="9896"/>
                    <ns1:pt x="11198" y="9896"/>
                  </ns1:cubicBezTo>
                  <ns1:cubicBezTo>
                    <ns1:pt x="9244" y="9896"/>
                    <ns1:pt x="8251" y="7508"/>
                    <ns1:pt x="9647" y="6112"/>
                  </ns1:cubicBezTo>
                  <ns1:cubicBezTo>
                    <ns1:pt x="10097" y="5661"/>
                    <ns1:pt x="10648" y="5460"/>
                    <ns1:pt x="11187" y="5460"/>
                  </ns1:cubicBezTo>
                  <ns1:close/>
                  <ns1:moveTo>
                    <ns1:pt x="5413" y="1"/>
                  </ns1:moveTo>
                  <ns1:cubicBezTo>
                    <ns1:pt x="4948" y="1"/>
                    <ns1:pt x="4482" y="249"/>
                    <ns1:pt x="4250" y="745"/>
                  </ns1:cubicBezTo>
                  <ns1:lnTo>
                    <ns1:pt x="3660" y="745"/>
                  </ns1:lnTo>
                  <ns1:cubicBezTo>
                    <ns1:pt x="3133" y="745"/>
                    <ns1:pt x="2637" y="993"/>
                    <ns1:pt x="2357" y="1428"/>
                  </ns1:cubicBezTo>
                  <ns1:lnTo>
                    <ns1:pt x="1365" y="1428"/>
                  </ns1:lnTo>
                  <ns1:cubicBezTo>
                    <ns1:pt x="620" y="1428"/>
                    <ns1:pt x="0" y="2017"/>
                    <ns1:pt x="0" y="2793"/>
                  </ns1:cubicBezTo>
                  <ns1:lnTo>
                    <ns1:pt x="0" y="12595"/>
                  </ns1:lnTo>
                  <ns1:cubicBezTo>
                    <ns1:pt x="0" y="13339"/>
                    <ns1:pt x="620" y="13959"/>
                    <ns1:pt x="1365" y="13959"/>
                  </ns1:cubicBezTo>
                  <ns1:lnTo>
                    <ns1:pt x="4188" y="13959"/>
                  </ns1:lnTo>
                  <ns1:cubicBezTo>
                    <ns1:pt x="4312" y="13959"/>
                    <ns1:pt x="4436" y="13835"/>
                    <ns1:pt x="4436" y="13680"/>
                  </ns1:cubicBezTo>
                  <ns1:cubicBezTo>
                    <ns1:pt x="4436" y="13525"/>
                    <ns1:pt x="4312" y="13401"/>
                    <ns1:pt x="4188" y="13401"/>
                  </ns1:cubicBezTo>
                  <ns1:lnTo>
                    <ns1:pt x="1365" y="13401"/>
                  </ns1:lnTo>
                  <ns1:cubicBezTo>
                    <ns1:pt x="900" y="13401"/>
                    <ns1:pt x="558" y="13060"/>
                    <ns1:pt x="558" y="12595"/>
                  </ns1:cubicBezTo>
                  <ns1:lnTo>
                    <ns1:pt x="558" y="2793"/>
                  </ns1:lnTo>
                  <ns1:cubicBezTo>
                    <ns1:pt x="558" y="2327"/>
                    <ns1:pt x="900" y="1955"/>
                    <ns1:pt x="1365" y="1955"/>
                  </ns1:cubicBezTo>
                  <ns1:lnTo>
                    <ns1:pt x="2109" y="1955"/>
                  </ns1:lnTo>
                  <ns1:cubicBezTo>
                    <ns1:pt x="2078" y="2079"/>
                    <ns1:pt x="2078" y="2203"/>
                    <ns1:pt x="2078" y="2327"/>
                  </ns1:cubicBezTo>
                  <ns1:cubicBezTo>
                    <ns1:pt x="2078" y="2482"/>
                    <ns1:pt x="2202" y="2575"/>
                    <ns1:pt x="2357" y="2575"/>
                  </ns1:cubicBezTo>
                  <ns1:lnTo>
                    <ns1:pt x="8468" y="2575"/>
                  </ns1:lnTo>
                  <ns1:cubicBezTo>
                    <ns1:pt x="8592" y="2575"/>
                    <ns1:pt x="8716" y="2451"/>
                    <ns1:pt x="8716" y="2327"/>
                  </ns1:cubicBezTo>
                  <ns1:cubicBezTo>
                    <ns1:pt x="8716" y="2203"/>
                    <ns1:pt x="8716" y="2079"/>
                    <ns1:pt x="8685" y="1955"/>
                  </ns1:cubicBezTo>
                  <ns1:lnTo>
                    <ns1:pt x="9430" y="1955"/>
                  </ns1:lnTo>
                  <ns1:cubicBezTo>
                    <ns1:pt x="9895" y="1955"/>
                    <ns1:pt x="10267" y="2327"/>
                    <ns1:pt x="10267" y="2793"/>
                  </ns1:cubicBezTo>
                  <ns1:lnTo>
                    <ns1:pt x="10267" y="5119"/>
                  </ns1:lnTo>
                  <ns1:cubicBezTo>
                    <ns1:pt x="7848" y="5988"/>
                    <ns1:pt x="7848" y="9369"/>
                    <ns1:pt x="10267" y="10268"/>
                  </ns1:cubicBezTo>
                  <ns1:lnTo>
                    <ns1:pt x="10267" y="12595"/>
                  </ns1:lnTo>
                  <ns1:cubicBezTo>
                    <ns1:pt x="10236" y="13060"/>
                    <ns1:pt x="9895" y="13401"/>
                    <ns1:pt x="9430" y="13401"/>
                  </ns1:cubicBezTo>
                  <ns1:lnTo>
                    <ns1:pt x="6638" y="13401"/>
                  </ns1:lnTo>
                  <ns1:cubicBezTo>
                    <ns1:pt x="6483" y="13401"/>
                    <ns1:pt x="6359" y="13525"/>
                    <ns1:pt x="6359" y="13680"/>
                  </ns1:cubicBezTo>
                  <ns1:cubicBezTo>
                    <ns1:pt x="6359" y="13835"/>
                    <ns1:pt x="6483" y="13959"/>
                    <ns1:pt x="6638" y="13959"/>
                  </ns1:cubicBezTo>
                  <ns1:lnTo>
                    <ns1:pt x="9430" y="13959"/>
                  </ns1:lnTo>
                  <ns1:cubicBezTo>
                    <ns1:pt x="10174" y="13959"/>
                    <ns1:pt x="10795" y="13339"/>
                    <ns1:pt x="10795" y="12595"/>
                  </ns1:cubicBezTo>
                  <ns1:lnTo>
                    <ns1:pt x="10795" y="10423"/>
                  </ns1:lnTo>
                  <ns1:cubicBezTo>
                    <ns1:pt x="10919" y="10423"/>
                    <ns1:pt x="11074" y="10454"/>
                    <ns1:pt x="11198" y="10454"/>
                  </ns1:cubicBezTo>
                  <ns1:cubicBezTo>
                    <ns1:pt x="12718" y="10423"/>
                    <ns1:pt x="13959" y="9214"/>
                    <ns1:pt x="13959" y="7694"/>
                  </ns1:cubicBezTo>
                  <ns1:cubicBezTo>
                    <ns1:pt x="13959" y="6174"/>
                    <ns1:pt x="12718" y="4933"/>
                    <ns1:pt x="11198" y="4933"/>
                  </ns1:cubicBezTo>
                  <ns1:cubicBezTo>
                    <ns1:pt x="11074" y="4933"/>
                    <ns1:pt x="10919" y="4933"/>
                    <ns1:pt x="10795" y="4964"/>
                  </ns1:cubicBezTo>
                  <ns1:lnTo>
                    <ns1:pt x="10795" y="2793"/>
                  </ns1:lnTo>
                  <ns1:cubicBezTo>
                    <ns1:pt x="10795" y="2017"/>
                    <ns1:pt x="10174" y="1428"/>
                    <ns1:pt x="9430" y="1428"/>
                  </ns1:cubicBezTo>
                  <ns1:lnTo>
                    <ns1:pt x="8437" y="1428"/>
                  </ns1:lnTo>
                  <ns1:cubicBezTo>
                    <ns1:pt x="8158" y="993"/>
                    <ns1:pt x="7662" y="745"/>
                    <ns1:pt x="7134" y="745"/>
                  </ns1:cubicBezTo>
                  <ns1:lnTo>
                    <ns1:pt x="6576" y="745"/>
                  </ns1:lnTo>
                  <ns1:cubicBezTo>
                    <ns1:pt x="6343" y="249"/>
                    <ns1:pt x="5878" y="1"/>
                    <ns1:pt x="541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7" name="Google Shape;1748;p46"/>
            <ns0:cNvSpPr/>
            <ns0:nvPr/>
          </ns0:nvSpPr>
          <ns0:spPr>
            <ns1:xfrm>
              <ns1:off x="1266238" y="4067450"/>
              <ns1:ext cx="45775" cy="76675"/>
            </ns1:xfrm>
            <ns1:custGeom>
              <ns1:avLst/>
              <ns1:gdLst/>
              <ns1:ahLst/>
              <ns1:cxnLst/>
              <ns1:rect l="l" t="t" r="r" b="b"/>
              <ns1:pathLst>
                <ns1:path w="1831" h="3067" extrusionOk="0">
                  <ns1:moveTo>
                    <ns1:pt x="718" y="1"/>
                  </ns1:moveTo>
                  <ns1:cubicBezTo>
                    <ns1:pt x="614" y="1"/>
                    <ns1:pt x="512" y="55"/>
                    <ns1:pt x="466" y="182"/>
                  </ns1:cubicBezTo>
                  <ns1:lnTo>
                    <ns1:pt x="31" y="1454"/>
                  </ns1:lnTo>
                  <ns1:cubicBezTo>
                    <ns1:pt x="0" y="1516"/>
                    <ns1:pt x="31" y="1609"/>
                    <ns1:pt x="93" y="1702"/>
                  </ns1:cubicBezTo>
                  <ns1:cubicBezTo>
                    <ns1:pt x="124" y="1764"/>
                    <ns1:pt x="218" y="1795"/>
                    <ns1:pt x="311" y="1826"/>
                  </ns1:cubicBezTo>
                  <ns1:lnTo>
                    <ns1:pt x="1117" y="1826"/>
                  </ns1:lnTo>
                  <ns1:lnTo>
                    <ns1:pt x="807" y="2694"/>
                  </ns1:lnTo>
                  <ns1:cubicBezTo>
                    <ns1:pt x="776" y="2849"/>
                    <ns1:pt x="838" y="3005"/>
                    <ns1:pt x="993" y="3067"/>
                  </ns1:cubicBezTo>
                  <ns1:lnTo>
                    <ns1:pt x="1055" y="3067"/>
                  </ns1:lnTo>
                  <ns1:cubicBezTo>
                    <ns1:pt x="1179" y="3036"/>
                    <ns1:pt x="1303" y="2973"/>
                    <ns1:pt x="1334" y="2880"/>
                  </ns1:cubicBezTo>
                  <ns1:lnTo>
                    <ns1:pt x="1769" y="1609"/>
                  </ns1:lnTo>
                  <ns1:cubicBezTo>
                    <ns1:pt x="1831" y="1423"/>
                    <ns1:pt x="1706" y="1236"/>
                    <ns1:pt x="1520" y="1236"/>
                  </ns1:cubicBezTo>
                  <ns1:lnTo>
                    <ns1:pt x="1520" y="1267"/>
                  </ns1:lnTo>
                  <ns1:lnTo>
                    <ns1:pt x="683" y="1267"/>
                  </ns1:lnTo>
                  <ns1:lnTo>
                    <ns1:pt x="993" y="368"/>
                  </ns1:lnTo>
                  <ns1:cubicBezTo>
                    <ns1:pt x="1071" y="154"/>
                    <ns1:pt x="892" y="1"/>
                    <ns1:pt x="71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8" name="Google Shape;1749;p46"/>
            <ns0:cNvSpPr/>
            <ns0:nvPr/>
          </ns0:nvSpPr>
          <ns0:spPr>
            <ns1:xfrm>
              <ns1:off x="1060738" y="4014600"/>
              <ns1:ext cx="140375" cy="98500"/>
            </ns1:xfrm>
            <ns1:custGeom>
              <ns1:avLst/>
              <ns1:gdLst/>
              <ns1:ahLst/>
              <ns1:cxnLst/>
              <ns1:rect l="l" t="t" r="r" b="b"/>
              <ns1:pathLst>
                <ns1:path w="5615" h="3940" extrusionOk="0">
                  <ns1:moveTo>
                    <ns1:pt x="279" y="0"/>
                  </ns1:moveTo>
                  <ns1:lnTo>
                    <ns1:pt x="279" y="31"/>
                  </ns1:lnTo>
                  <ns1:cubicBezTo>
                    <ns1:pt x="124" y="31"/>
                    <ns1:pt x="0" y="155"/>
                    <ns1:pt x="0" y="311"/>
                  </ns1:cubicBezTo>
                  <ns1:lnTo>
                    <ns1:pt x="0" y="3661"/>
                  </ns1:lnTo>
                  <ns1:cubicBezTo>
                    <ns1:pt x="0" y="3816"/>
                    <ns1:pt x="124" y="3940"/>
                    <ns1:pt x="279" y="3940"/>
                  </ns1:cubicBezTo>
                  <ns1:lnTo>
                    <ns1:pt x="5336" y="3940"/>
                  </ns1:lnTo>
                  <ns1:cubicBezTo>
                    <ns1:pt x="5491" y="3909"/>
                    <ns1:pt x="5615" y="3785"/>
                    <ns1:pt x="5615" y="3661"/>
                  </ns1:cubicBezTo>
                  <ns1:cubicBezTo>
                    <ns1:pt x="5615" y="3506"/>
                    <ns1:pt x="5491" y="3381"/>
                    <ns1:pt x="5336" y="3381"/>
                  </ns1:cubicBezTo>
                  <ns1:lnTo>
                    <ns1:pt x="528" y="3381"/>
                  </ns1:lnTo>
                  <ns1:lnTo>
                    <ns1:pt x="528" y="280"/>
                  </ns1:lnTo>
                  <ns1:cubicBezTo>
                    <ns1:pt x="528" y="124"/>
                    <ns1:pt x="404" y="0"/>
                    <ns1:pt x="27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9" name="Google Shape;1750;p46"/>
            <ns0:cNvSpPr/>
            <ns0:nvPr/>
          </ns0:nvSpPr>
          <ns0:spPr>
            <ns1:xfrm>
              <ns1:off x="1060138" y="4147950"/>
              <ns1:ext cx="114425" cy="14050"/>
            </ns1:xfrm>
            <ns1:custGeom>
              <ns1:avLst/>
              <ns1:gdLst/>
              <ns1:ahLst/>
              <ns1:cxnLst/>
              <ns1:rect l="l" t="t" r="r" b="b"/>
              <ns1:pathLst>
                <ns1:path w="4577" h="562" extrusionOk="0">
                  <ns1:moveTo>
                    <ns1:pt x="281" y="1"/>
                  </ns1:moveTo>
                  <ns1:cubicBezTo>
                    <ns1:pt x="1" y="1"/>
                    <ns1:pt x="1" y="561"/>
                    <ns1:pt x="281" y="561"/>
                  </ns1:cubicBezTo>
                  <ns1:cubicBezTo>
                    <ns1:pt x="289" y="561"/>
                    <ns1:pt x="296" y="561"/>
                    <ns1:pt x="303" y="560"/>
                  </ns1:cubicBezTo>
                  <ns1:lnTo>
                    <ns1:pt x="4274" y="560"/>
                  </ns1:lnTo>
                  <ns1:cubicBezTo>
                    <ns1:pt x="4282" y="561"/>
                    <ns1:pt x="4289" y="561"/>
                    <ns1:pt x="4296" y="561"/>
                  </ns1:cubicBezTo>
                  <ns1:cubicBezTo>
                    <ns1:pt x="4577" y="561"/>
                    <ns1:pt x="4577" y="1"/>
                    <ns1:pt x="4296" y="1"/>
                  </ns1:cubicBezTo>
                  <ns1:cubicBezTo>
                    <ns1:pt x="4289" y="1"/>
                    <ns1:pt x="4282" y="1"/>
                    <ns1:pt x="4274" y="2"/>
                  </ns1:cubicBezTo>
                  <ns1:lnTo>
                    <ns1:pt x="303" y="2"/>
                  </ns1:lnTo>
                  <ns1:cubicBezTo>
                    <ns1:pt x="296" y="1"/>
                    <ns1:pt x="289" y="1"/>
                    <ns1:pt x="281"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 name="Google Shape;1751;p46"/>
            <ns0:cNvSpPr/>
            <ns0:nvPr/>
          </ns0:nvSpPr>
          <ns0:spPr>
            <ns1:xfrm>
              <ns1:off x="1058413" y="4197575"/>
              <ns1:ext cx="76025" cy="13250"/>
            </ns1:xfrm>
            <ns1:custGeom>
              <ns1:avLst/>
              <ns1:gdLst/>
              <ns1:ahLst/>
              <ns1:cxnLst/>
              <ns1:rect l="l" t="t" r="r" b="b"/>
              <ns1:pathLst>
                <ns1:path w="3041" h="530" extrusionOk="0">
                  <ns1:moveTo>
                    <ns1:pt x="343" y="1"/>
                  </ns1:moveTo>
                  <ns1:cubicBezTo>
                    <ns1:pt x="1" y="1"/>
                    <ns1:pt x="10" y="529"/>
                    <ns1:pt x="372" y="529"/>
                  </ns1:cubicBezTo>
                  <ns1:lnTo>
                    <ns1:pt x="2668" y="529"/>
                  </ns1:lnTo>
                  <ns1:cubicBezTo>
                    <ns1:pt x="3040" y="529"/>
                    <ns1:pt x="3040" y="2"/>
                    <ns1:pt x="2668" y="2"/>
                  </ns1:cubicBezTo>
                  <ns1:lnTo>
                    <ns1:pt x="372" y="2"/>
                  </ns1:lnTo>
                  <ns1:cubicBezTo>
                    <ns1:pt x="362" y="1"/>
                    <ns1:pt x="353" y="1"/>
                    <ns1:pt x="34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1" name="Google Shape;1752;p46"/>
            <ns0:cNvSpPr/>
            <ns0:nvPr/>
          </ns0:nvSpPr>
          <ns0:spPr>
            <ns1:xfrm>
              <ns1:off x="1145263" y="4197500"/>
              <ns1:ext cx="73700" cy="13325"/>
            </ns1:xfrm>
            <ns1:custGeom>
              <ns1:avLst/>
              <ns1:gdLst/>
              <ns1:ahLst/>
              <ns1:cxnLst/>
              <ns1:rect l="l" t="t" r="r" b="b"/>
              <ns1:pathLst>
                <ns1:path w="2948" h="533" extrusionOk="0">
                  <ns1:moveTo>
                    <ns1:pt x="2716" y="0"/>
                  </ns1:moveTo>
                  <ns1:cubicBezTo>
                    <ns1:pt x="2700" y="0"/>
                    <ns1:pt x="2684" y="2"/>
                    <ns1:pt x="2668" y="5"/>
                  </ns1:cubicBezTo>
                  <ns1:lnTo>
                    <ns1:pt x="373" y="5"/>
                  </ns1:lnTo>
                  <ns1:cubicBezTo>
                    <ns1:pt x="363" y="4"/>
                    <ns1:pt x="353" y="4"/>
                    <ns1:pt x="343" y="4"/>
                  </ns1:cubicBezTo>
                  <ns1:cubicBezTo>
                    <ns1:pt x="1" y="4"/>
                    <ns1:pt x="10" y="532"/>
                    <ns1:pt x="373" y="532"/>
                  </ns1:cubicBezTo>
                  <ns1:lnTo>
                    <ns1:pt x="2699" y="532"/>
                  </ns1:lnTo>
                  <ns1:cubicBezTo>
                    <ns1:pt x="2823" y="532"/>
                    <ns1:pt x="2947" y="408"/>
                    <ns1:pt x="2947" y="253"/>
                  </ns1:cubicBezTo>
                  <ns1:cubicBezTo>
                    <ns1:pt x="2947" y="114"/>
                    <ns1:pt x="2848" y="0"/>
                    <ns1:pt x="2716"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2" name="Google Shape;1753;p46"/>
            <ns0:cNvSpPr/>
            <ns0:nvPr/>
          </ns0:nvSpPr>
          <ns0:spPr>
            <ns1:xfrm>
              <ns1:off x="1085213" y="4016450"/>
              <ns1:ext cx="118950" cy="60400"/>
            </ns1:xfrm>
            <ns1:custGeom>
              <ns1:avLst/>
              <ns1:gdLst/>
              <ns1:ahLst/>
              <ns1:cxnLst/>
              <ns1:rect l="l" t="t" r="r" b="b"/>
              <ns1:pathLst>
                <ns1:path w="4758" h="2416" extrusionOk="0">
                  <ns1:moveTo>
                    <ns1:pt x="4357" y="0"/>
                  </ns1:moveTo>
                  <ns1:cubicBezTo>
                    <ns1:pt x="4293" y="0"/>
                    <ns1:pt x="4228" y="24"/>
                    <ns1:pt x="4171" y="81"/>
                  </ns1:cubicBezTo>
                  <ns1:lnTo>
                    <ns1:pt x="2495" y="1756"/>
                  </ns1:lnTo>
                  <ns1:lnTo>
                    <ns1:pt x="1627" y="888"/>
                  </ns1:lnTo>
                  <ns1:cubicBezTo>
                    <ns1:pt x="1565" y="841"/>
                    <ns1:pt x="1495" y="818"/>
                    <ns1:pt x="1425" y="818"/>
                  </ns1:cubicBezTo>
                  <ns1:cubicBezTo>
                    <ns1:pt x="1355" y="818"/>
                    <ns1:pt x="1286" y="841"/>
                    <ns1:pt x="1224" y="888"/>
                  </ns1:cubicBezTo>
                  <ns1:lnTo>
                    <ns1:pt x="169" y="1943"/>
                  </ns1:lnTo>
                  <ns1:cubicBezTo>
                    <ns1:pt x="0" y="2135"/>
                    <ns1:pt x="187" y="2384"/>
                    <ns1:pt x="395" y="2384"/>
                  </ns1:cubicBezTo>
                  <ns1:cubicBezTo>
                    <ns1:pt x="455" y="2384"/>
                    <ns1:pt x="517" y="2363"/>
                    <ns1:pt x="572" y="2315"/>
                  </ns1:cubicBezTo>
                  <ns1:lnTo>
                    <ns1:pt x="1441" y="1477"/>
                  </ns1:lnTo>
                  <ns1:lnTo>
                    <ns1:pt x="2309" y="2346"/>
                  </ns1:lnTo>
                  <ns1:cubicBezTo>
                    <ns1:pt x="2356" y="2392"/>
                    <ns1:pt x="2426" y="2416"/>
                    <ns1:pt x="2495" y="2416"/>
                  </ns1:cubicBezTo>
                  <ns1:cubicBezTo>
                    <ns1:pt x="2565" y="2416"/>
                    <ns1:pt x="2635" y="2392"/>
                    <ns1:pt x="2682" y="2346"/>
                  </ns1:cubicBezTo>
                  <ns1:lnTo>
                    <ns1:pt x="4543" y="485"/>
                  </ns1:lnTo>
                  <ns1:cubicBezTo>
                    <ns1:pt x="4758" y="270"/>
                    <ns1:pt x="4568" y="0"/>
                    <ns1:pt x="4357"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3" name="Google Shape;1754;p46"/>
            <ns0:cNvSpPr/>
            <ns0:nvPr/>
          </ns0:nvSpPr>
          <ns0:spPr>
            <ns1:xfrm>
              <ns1:off x="1136738" y="4248800"/>
              <ns1:ext cx="13975" cy="13975"/>
            </ns1:xfrm>
            <ns1:custGeom>
              <ns1:avLst/>
              <ns1:gdLst/>
              <ns1:ahLst/>
              <ns1:cxnLst/>
              <ns1:rect l="l" t="t" r="r" b="b"/>
              <ns1:pathLst>
                <ns1:path w="559" h="559" extrusionOk="0">
                  <ns1:moveTo>
                    <ns1:pt x="279" y="0"/>
                  </ns1:moveTo>
                  <ns1:cubicBezTo>
                    <ns1:pt x="124" y="0"/>
                    <ns1:pt x="0" y="124"/>
                    <ns1:pt x="0" y="279"/>
                  </ns1:cubicBezTo>
                  <ns1:cubicBezTo>
                    <ns1:pt x="0" y="341"/>
                    <ns1:pt x="31" y="434"/>
                    <ns1:pt x="93" y="465"/>
                  </ns1:cubicBezTo>
                  <ns1:cubicBezTo>
                    <ns1:pt x="124" y="527"/>
                    <ns1:pt x="217" y="558"/>
                    <ns1:pt x="279" y="558"/>
                  </ns1:cubicBezTo>
                  <ns1:cubicBezTo>
                    <ns1:pt x="434" y="558"/>
                    <ns1:pt x="559" y="434"/>
                    <ns1:pt x="559" y="279"/>
                  </ns1:cubicBezTo>
                  <ns1:cubicBezTo>
                    <ns1:pt x="559" y="217"/>
                    <ns1:pt x="528" y="124"/>
                    <ns1:pt x="465" y="93"/>
                  </ns1:cubicBezTo>
                  <ns1:cubicBezTo>
                    <ns1:pt x="434" y="31"/>
                    <ns1:pt x="341" y="0"/>
                    <ns1:pt x="27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cxnSp>
        <ns0:nvCxnSpPr>
          <ns0:cNvPr id="60" name="Google Shape;1771;p46"/>
          <ns0:cNvCxnSpPr>
            <ns1:stCxn id="12" idx="4"/>
            <ns1:endCxn id="13" idx="0"/>
          </ns0:cNvCxnSpPr>
          <ns0:nvPr/>
        </ns0:nvCxnSpPr>
        <ns0:spPr>
          <ns1:xfrm>
            <ns1:off x="1515425" y="1840431"/>
            <ns1:ext cx="0" cy="954300"/>
          </ns1:xfrm>
          <ns1:prstGeom prst="straightConnector1">
            <ns1:avLst/>
          </ns1:prstGeom>
          <ns1:noFill/>
          <ns1:ln w="19050" cap="flat" cmpd="sng">
            <ns1:solidFill>
              <ns1:schemeClr val="dk1"/>
            </ns1:solidFill>
            <ns1:prstDash val="dash"/>
            <ns1:round/>
            <ns1:headEnd type="none" w="med" len="med"/>
            <ns1:tailEnd type="none" w="med" len="med"/>
          </ns1:ln>
        </ns0:spPr>
      </ns0:cxnSp>
      <ns0:cxnSp>
        <ns0:nvCxnSpPr>
          <ns0:cNvPr id="61" name="Google Shape;1772;p46"/>
          <ns0:cNvCxnSpPr>
            <ns1:stCxn id="13" idx="4"/>
            <ns1:endCxn id="14" idx="0"/>
          </ns0:cNvCxnSpPr>
          <ns0:nvPr/>
        </ns0:nvCxnSpPr>
        <ns0:spPr>
          <ns1:xfrm>
            <ns1:off x="1515425" y="3007581"/>
            <ns1:ext cx="0" cy="954300"/>
          </ns1:xfrm>
          <ns1:prstGeom prst="straightConnector1">
            <ns1:avLst/>
          </ns1:prstGeom>
          <ns1:noFill/>
          <ns1:ln w="19050" cap="flat" cmpd="sng">
            <ns1:solidFill>
              <ns1:schemeClr val="dk1"/>
            </ns1:solidFill>
            <ns1:prstDash val="dash"/>
            <ns1:round/>
            <ns1:headEnd type="none" w="med" len="med"/>
            <ns1:tailEnd type="none" w="med" len="med"/>
          </ns1:ln>
        </ns0:spPr>
      </ns0:cxnSp>
      <ns0:grpSp>
        <ns0:nvGrpSpPr>
          <ns0:cNvPr id="62" name="Google Shape;171;p27"/>
          <ns0:cNvGrpSpPr/>
          <ns0:nvPr/>
        </ns0:nvGrpSpPr>
        <ns0:grpSpPr>
          <ns1:xfrm>
            <ns1:off x="512064" y="2584837"/>
            <ns1:ext cx="473889" cy="473889"/>
            <ns1:chOff x="7038163" y="2248050"/>
            <ns1:chExt cx="348200" cy="348225"/>
          </ns1:xfrm>
        </ns0:grpSpPr>
        <ns0:sp>
          <ns0:nvSpPr>
            <ns0:cNvPr id="63" name="Google Shape;172;p27"/>
            <ns0:cNvSpPr/>
            <ns0:nvPr/>
          </ns0:nvSpPr>
          <ns0:spPr>
            <ns1:xfrm>
              <ns1:off x="7212638" y="2457250"/>
              <ns1:ext cx="126425" cy="60875"/>
            </ns1:xfrm>
            <ns1:custGeom>
              <ns1:avLst/>
              <ns1:gdLst/>
              <ns1:ahLst/>
              <ns1:cxnLst/>
              <ns1:rect l="l" t="t" r="r" b="b"/>
              <ns1:pathLst>
                <ns1:path w="5057" h="2435" extrusionOk="0">
                  <ns1:moveTo>
                    <ns1:pt x="1244" y="1"/>
                  </ns1:moveTo>
                  <ns1:cubicBezTo>
                    <ns1:pt x="1179" y="1"/>
                    <ns1:pt x="1113" y="22"/>
                    <ns1:pt x="1055" y="70"/>
                  </ns1:cubicBezTo>
                  <ns1:lnTo>
                    <ns1:pt x="94" y="1032"/>
                  </ns1:lnTo>
                  <ns1:cubicBezTo>
                    <ns1:pt x="1" y="1125"/>
                    <ns1:pt x="1" y="1311"/>
                    <ns1:pt x="94" y="1404"/>
                  </ns1:cubicBezTo>
                  <ns1:lnTo>
                    <ns1:pt x="1055" y="2365"/>
                  </ns1:lnTo>
                  <ns1:cubicBezTo>
                    <ns1:pt x="1113" y="2414"/>
                    <ns1:pt x="1179" y="2435"/>
                    <ns1:pt x="1244" y="2435"/>
                  </ns1:cubicBezTo>
                  <ns1:cubicBezTo>
                    <ns1:pt x="1388" y="2435"/>
                    <ns1:pt x="1521" y="2329"/>
                    <ns1:pt x="1521" y="2179"/>
                  </ns1:cubicBezTo>
                  <ns1:lnTo>
                    <ns1:pt x="1521" y="2086"/>
                  </ns1:lnTo>
                  <ns1:lnTo>
                    <ns1:pt x="4095" y="2086"/>
                  </ns1:lnTo>
                  <ns1:lnTo>
                    <ns1:pt x="5057" y="411"/>
                  </ns1:lnTo>
                  <ns1:lnTo>
                    <ns1:pt x="1521" y="411"/>
                  </ns1:lnTo>
                  <ns1:lnTo>
                    <ns1:pt x="1521" y="256"/>
                  </ns1:lnTo>
                  <ns1:cubicBezTo>
                    <ns1:pt x="1521" y="106"/>
                    <ns1:pt x="1388" y="1"/>
                    <ns1:pt x="1244" y="1"/>
                  </ns1:cubicBez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4" name="Google Shape;173;p27"/>
            <ns0:cNvSpPr/>
            <ns0:nvPr/>
          </ns0:nvSpPr>
          <ns0:spPr>
            <ns1:xfrm>
              <ns1:off x="7266138" y="2404700"/>
              <ns1:ext cx="72925" cy="62850"/>
            </ns1:xfrm>
            <ns1:custGeom>
              <ns1:avLst/>
              <ns1:gdLst/>
              <ns1:ahLst/>
              <ns1:cxnLst/>
              <ns1:rect l="l" t="t" r="r" b="b"/>
              <ns1:pathLst>
                <ns1:path w="2917" h="2514" extrusionOk="0">
                  <ns1:moveTo>
                    <ns1:pt x="1459" y="1"/>
                  </ns1:moveTo>
                  <ns1:lnTo>
                    <ns1:pt x="1" y="838"/>
                  </ns1:lnTo>
                  <ns1:lnTo>
                    <ns1:pt x="963" y="2513"/>
                  </ns1:lnTo>
                  <ns1:lnTo>
                    <ns1:pt x="2917" y="2513"/>
                  </ns1:lnTo>
                  <ns1:lnTo>
                    <ns1:pt x="1459" y="1"/>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5" name="Google Shape;174;p27"/>
            <ns0:cNvSpPr/>
            <ns0:nvPr/>
          </ns0:nvSpPr>
          <ns0:spPr>
            <ns1:xfrm>
              <ns1:off x="7188588" y="2289925"/>
              <ns1:ext cx="92750" cy="99450"/>
            </ns1:xfrm>
            <ns1:custGeom>
              <ns1:avLst/>
              <ns1:gdLst/>
              <ns1:ahLst/>
              <ns1:cxnLst/>
              <ns1:rect l="l" t="t" r="r" b="b"/>
              <ns1:pathLst>
                <ns1:path w="3710" h="3978" extrusionOk="0">
                  <ns1:moveTo>
                    <ns1:pt x="1" y="1"/>
                  </ns1:moveTo>
                  <ns1:lnTo>
                    <ns1:pt x="1769" y="3041"/>
                  </ns1:lnTo>
                  <ns1:lnTo>
                    <ns1:pt x="1645" y="3134"/>
                  </ns1:lnTo>
                  <ns1:cubicBezTo>
                    <ns1:pt x="1428" y="3227"/>
                    <ns1:pt x="1459" y="3568"/>
                    <ns1:pt x="1707" y="3630"/>
                  </ns1:cubicBezTo>
                  <ns1:lnTo>
                    <ns1:pt x="3010" y="3971"/>
                  </ns1:lnTo>
                  <ns1:cubicBezTo>
                    <ns1:pt x="3026" y="3975"/>
                    <ns1:pt x="3043" y="3977"/>
                    <ns1:pt x="3060" y="3977"/>
                  </ns1:cubicBezTo>
                  <ns1:cubicBezTo>
                    <ns1:pt x="3173" y="3977"/>
                    <ns1:pt x="3293" y="3893"/>
                    <ns1:pt x="3320" y="3785"/>
                  </ns1:cubicBezTo>
                  <ns1:lnTo>
                    <ns1:pt x="3661" y="2482"/>
                  </ns1:lnTo>
                  <ns1:cubicBezTo>
                    <ns1:pt x="3710" y="2289"/>
                    <ns1:pt x="3588" y="2133"/>
                    <ns1:pt x="3429" y="2133"/>
                  </ns1:cubicBezTo>
                  <ns1:cubicBezTo>
                    <ns1:pt x="3384" y="2133"/>
                    <ns1:pt x="3337" y="2145"/>
                    <ns1:pt x="3289" y="2172"/>
                  </ns1:cubicBezTo>
                  <ns1:lnTo>
                    <ns1:pt x="3196" y="2234"/>
                  </ns1:lnTo>
                  <ns1:lnTo>
                    <ns1:pt x="1924" y="1"/>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6" name="Google Shape;175;p27"/>
            <ns0:cNvSpPr/>
            <ns0:nvPr/>
          </ns0:nvSpPr>
          <ns0:spPr>
            <ns1:xfrm>
              <ns1:off x="7152163" y="2289925"/>
              <ns1:ext cx="75225" cy="83000"/>
            </ns1:xfrm>
            <ns1:custGeom>
              <ns1:avLst/>
              <ns1:gdLst/>
              <ns1:ahLst/>
              <ns1:cxnLst/>
              <ns1:rect l="l" t="t" r="r" b="b"/>
              <ns1:pathLst>
                <ns1:path w="3009" h="3320" extrusionOk="0">
                  <ns1:moveTo>
                    <ns1:pt x="2420" y="1645"/>
                  </ns1:moveTo>
                  <ns1:lnTo>
                    <ns1:pt x="2417" y="1650"/>
                  </ns1:lnTo>
                  <ns1:lnTo>
                    <ns1:pt x="3009" y="2669"/>
                  </ns1:lnTo>
                  <ns1:lnTo>
                    <ns1:pt x="3009" y="2669"/>
                  </ns1:lnTo>
                  <ns1:lnTo>
                    <ns1:pt x="2420" y="1645"/>
                  </ns1:lnTo>
                  <ns1:close/>
                  <ns1:moveTo>
                    <ns1:pt x="1458" y="1"/>
                  </ns1:moveTo>
                  <ns1:lnTo>
                    <ns1:pt x="0" y="2513"/>
                  </ns1:lnTo>
                  <ns1:lnTo>
                    <ns1:pt x="1458" y="3320"/>
                  </ns1:lnTo>
                  <ns1:lnTo>
                    <ns1:pt x="2417" y="1650"/>
                  </ns1:lnTo>
                  <ns1:lnTo>
                    <ns1:pt x="1458" y="1"/>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7" name="Google Shape;176;p27"/>
            <ns0:cNvSpPr/>
            <ns0:nvPr/>
          </ns0:nvSpPr>
          <ns0:spPr>
            <ns1:xfrm>
              <ns1:off x="7085463" y="2388700"/>
              <ns1:ext cx="81950" cy="119950"/>
            </ns1:xfrm>
            <ns1:custGeom>
              <ns1:avLst/>
              <ns1:gdLst/>
              <ns1:ahLst/>
              <ns1:cxnLst/>
              <ns1:rect l="l" t="t" r="r" b="b"/>
              <ns1:pathLst>
                <ns1:path w="3278" h="4798" extrusionOk="0">
                  <ns1:moveTo>
                    <ns1:pt x="2642" y="1"/>
                  </ns1:moveTo>
                  <ns1:cubicBezTo>
                    <ns1:pt x="2610" y="1"/>
                    <ns1:pt x="2577" y="7"/>
                    <ns1:pt x="2544" y="20"/>
                  </ns1:cubicBezTo>
                  <ns1:lnTo>
                    <ns1:pt x="1272" y="362"/>
                  </ns1:lnTo>
                  <ns1:cubicBezTo>
                    <ns1:pt x="1024" y="424"/>
                    <ns1:pt x="993" y="734"/>
                    <ns1:pt x="1179" y="858"/>
                  </ns1:cubicBezTo>
                  <ns1:lnTo>
                    <ns1:pt x="1272" y="920"/>
                  </ns1:lnTo>
                  <ns1:lnTo>
                    <ns1:pt x="0" y="3122"/>
                  </ns1:lnTo>
                  <ns1:lnTo>
                    <ns1:pt x="962" y="4797"/>
                  </ns1:lnTo>
                  <ns1:lnTo>
                    <ns1:pt x="2730" y="1726"/>
                  </ns1:lnTo>
                  <ns1:lnTo>
                    <ns1:pt x="2854" y="1819"/>
                  </ns1:lnTo>
                  <ns1:cubicBezTo>
                    <ns1:pt x="2888" y="1836"/>
                    <ns1:pt x="2924" y="1844"/>
                    <ns1:pt x="2959" y="1844"/>
                  </ns1:cubicBezTo>
                  <ns1:cubicBezTo>
                    <ns1:pt x="3120" y="1844"/>
                    <ns1:pt x="3277" y="1687"/>
                    <ns1:pt x="3226" y="1509"/>
                  </ns1:cubicBezTo>
                  <ns1:lnTo>
                    <ns1:pt x="2885" y="206"/>
                  </ns1:lnTo>
                  <ns1:cubicBezTo>
                    <ns1:pt x="2861" y="85"/>
                    <ns1:pt x="2760" y="1"/>
                    <ns1:pt x="2642" y="1"/>
                  </ns1:cubicBez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8" name="Google Shape;177;p27"/>
            <ns0:cNvSpPr/>
            <ns0:nvPr/>
          </ns0:nvSpPr>
          <ns0:spPr>
            <ns1:xfrm>
              <ns1:off x="7109513" y="2441925"/>
              <ns1:ext cx="72125" cy="66725"/>
            </ns1:xfrm>
            <ns1:custGeom>
              <ns1:avLst/>
              <ns1:gdLst/>
              <ns1:ahLst/>
              <ns1:cxnLst/>
              <ns1:rect l="l" t="t" r="r" b="b"/>
              <ns1:pathLst>
                <ns1:path w="2885" h="2669" extrusionOk="0">
                  <ns1:moveTo>
                    <ns1:pt x="1551" y="1"/>
                  </ns1:moveTo>
                  <ns1:lnTo>
                    <ns1:pt x="962" y="993"/>
                  </ns1:lnTo>
                  <ns1:lnTo>
                    <ns1:pt x="974" y="993"/>
                  </ns1:lnTo>
                  <ns1:lnTo>
                    <ns1:pt x="1551" y="1"/>
                  </ns1:lnTo>
                  <ns1:close/>
                  <ns1:moveTo>
                    <ns1:pt x="974" y="993"/>
                  </ns1:moveTo>
                  <ns1:lnTo>
                    <ns1:pt x="0" y="2668"/>
                  </ns1:lnTo>
                  <ns1:lnTo>
                    <ns1:pt x="2885" y="2668"/>
                  </ns1:lnTo>
                  <ns1:lnTo>
                    <ns1:pt x="2885" y="993"/>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9" name="Google Shape;178;p27"/>
            <ns0:cNvSpPr/>
            <ns0:nvPr/>
          </ns0:nvSpPr>
          <ns0:spPr>
            <ns1:xfrm>
              <ns1:off x="7194038" y="2248050"/>
              <ns1:ext cx="33875" cy="13250"/>
            </ns1:xfrm>
            <ns1:custGeom>
              <ns1:avLst/>
              <ns1:gdLst/>
              <ns1:ahLst/>
              <ns1:cxnLst/>
              <ns1:rect l="l" t="t" r="r" b="b"/>
              <ns1:pathLst>
                <ns1:path w="1355" h="530" extrusionOk="0">
                  <ns1:moveTo>
                    <ns1:pt x="248" y="1"/>
                  </ns1:moveTo>
                  <ns1:cubicBezTo>
                    <ns1:pt x="93" y="1"/>
                    <ns1:pt x="0" y="125"/>
                    <ns1:pt x="0" y="280"/>
                  </ns1:cubicBezTo>
                  <ns1:cubicBezTo>
                    <ns1:pt x="0" y="435"/>
                    <ns1:pt x="124" y="528"/>
                    <ns1:pt x="279" y="528"/>
                  </ns1:cubicBezTo>
                  <ns1:lnTo>
                    <ns1:pt x="962" y="528"/>
                  </ns1:lnTo>
                  <ns1:cubicBezTo>
                    <ns1:pt x="972" y="529"/>
                    <ns1:pt x="982" y="529"/>
                    <ns1:pt x="991" y="529"/>
                  </ns1:cubicBezTo>
                  <ns1:cubicBezTo>
                    <ns1:pt x="1335" y="529"/>
                    <ns1:pt x="1355" y="1"/>
                    <ns1:pt x="99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0" name="Google Shape;179;p27"/>
            <ns0:cNvSpPr/>
            <ns0:nvPr/>
          </ns0:nvSpPr>
          <ns0:spPr>
            <ns1:xfrm>
              <ns1:off x="7317263" y="2293000"/>
              <ns1:ext cx="24900" cy="21775"/>
            </ns1:xfrm>
            <ns1:custGeom>
              <ns1:avLst/>
              <ns1:gdLst/>
              <ns1:ahLst/>
              <ns1:cxnLst/>
              <ns1:rect l="l" t="t" r="r" b="b"/>
              <ns1:pathLst>
                <ns1:path w="996" h="871" extrusionOk="0">
                  <ns1:moveTo>
                    <ns1:pt x="372" y="0"/>
                  </ns1:moveTo>
                  <ns1:cubicBezTo>
                    <ns1:pt x="171" y="0"/>
                    <ns1:pt x="1" y="279"/>
                    <ns1:pt x="189" y="467"/>
                  </ns1:cubicBezTo>
                  <ns1:cubicBezTo>
                    <ns1:pt x="282" y="560"/>
                    <ns1:pt x="375" y="653"/>
                    <ns1:pt x="468" y="777"/>
                  </ns1:cubicBezTo>
                  <ns1:lnTo>
                    <ns1:pt x="500" y="777"/>
                  </ns1:lnTo>
                  <ns1:cubicBezTo>
                    <ns1:pt x="562" y="840"/>
                    <ns1:pt x="624" y="871"/>
                    <ns1:pt x="717" y="871"/>
                  </ns1:cubicBezTo>
                  <ns1:cubicBezTo>
                    <ns1:pt x="779" y="871"/>
                    <ns1:pt x="841" y="840"/>
                    <ns1:pt x="903" y="777"/>
                  </ns1:cubicBezTo>
                  <ns1:cubicBezTo>
                    <ns1:pt x="996" y="684"/>
                    <ns1:pt x="996" y="498"/>
                    <ns1:pt x="903" y="405"/>
                  </ns1:cubicBezTo>
                  <ns1:cubicBezTo>
                    <ns1:pt x="779" y="281"/>
                    <ns1:pt x="686" y="188"/>
                    <ns1:pt x="562" y="95"/>
                  </ns1:cubicBezTo>
                  <ns1:cubicBezTo>
                    <ns1:pt x="502" y="28"/>
                    <ns1:pt x="435" y="0"/>
                    <ns1:pt x="37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1" name="Google Shape;180;p27"/>
            <ns0:cNvSpPr/>
            <ns0:nvPr/>
          </ns0:nvSpPr>
          <ns0:spPr>
            <ns1:xfrm>
              <ns1:off x="7040488" y="2370450"/>
              <ns1:ext cx="17725" cy="24200"/>
            </ns1:xfrm>
            <ns1:custGeom>
              <ns1:avLst/>
              <ns1:gdLst/>
              <ns1:ahLst/>
              <ns1:cxnLst/>
              <ns1:rect l="l" t="t" r="r" b="b"/>
              <ns1:pathLst>
                <ns1:path w="709" h="968" extrusionOk="0">
                  <ns1:moveTo>
                    <ns1:pt x="384" y="1"/>
                  </ns1:moveTo>
                  <ns1:cubicBezTo>
                    <ns1:pt x="279" y="1"/>
                    <ns1:pt x="173" y="58"/>
                    <ns1:pt x="124" y="192"/>
                  </ns1:cubicBezTo>
                  <ns1:cubicBezTo>
                    <ns1:pt x="93" y="347"/>
                    <ns1:pt x="62" y="502"/>
                    <ns1:pt x="31" y="657"/>
                  </ns1:cubicBezTo>
                  <ns1:cubicBezTo>
                    <ns1:pt x="0" y="781"/>
                    <ns1:pt x="93" y="936"/>
                    <ns1:pt x="248" y="967"/>
                  </ns1:cubicBezTo>
                  <ns1:lnTo>
                    <ns1:pt x="310" y="967"/>
                  </ns1:lnTo>
                  <ns1:cubicBezTo>
                    <ns1:pt x="435" y="967"/>
                    <ns1:pt x="528" y="874"/>
                    <ns1:pt x="559" y="750"/>
                  </ns1:cubicBezTo>
                  <ns1:cubicBezTo>
                    <ns1:pt x="590" y="595"/>
                    <ns1:pt x="621" y="471"/>
                    <ns1:pt x="652" y="347"/>
                  </ns1:cubicBezTo>
                  <ns1:cubicBezTo>
                    <ns1:pt x="708" y="140"/>
                    <ns1:pt x="547" y="1"/>
                    <ns1:pt x="38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2" name="Google Shape;181;p27"/>
            <ns0:cNvSpPr/>
            <ns0:nvPr/>
          </ns0:nvSpPr>
          <ns0:spPr>
            <ns1:xfrm>
              <ns1:off x="7057538" y="2496650"/>
              <ns1:ext cx="21750" cy="23625"/>
            </ns1:xfrm>
            <ns1:custGeom>
              <ns1:avLst/>
              <ns1:gdLst/>
              <ns1:ahLst/>
              <ns1:cxnLst/>
              <ns1:rect l="l" t="t" r="r" b="b"/>
              <ns1:pathLst>
                <ns1:path w="870" h="945" extrusionOk="0">
                  <ns1:moveTo>
                    <ns1:pt x="325" y="0"/>
                  </ns1:moveTo>
                  <ns1:cubicBezTo>
                    <ns1:pt x="276" y="0"/>
                    <ns1:pt x="228" y="14"/>
                    <ns1:pt x="187" y="45"/>
                  </ns1:cubicBezTo>
                  <ns1:cubicBezTo>
                    <ns1:pt x="32" y="107"/>
                    <ns1:pt x="1" y="293"/>
                    <ns1:pt x="63" y="448"/>
                  </ns1:cubicBezTo>
                  <ns1:cubicBezTo>
                    <ns1:pt x="156" y="572"/>
                    <ns1:pt x="218" y="696"/>
                    <ns1:pt x="311" y="821"/>
                  </ns1:cubicBezTo>
                  <ns1:cubicBezTo>
                    <ns1:pt x="373" y="914"/>
                    <ns1:pt x="435" y="945"/>
                    <ns1:pt x="528" y="945"/>
                  </ns1:cubicBezTo>
                  <ns1:cubicBezTo>
                    <ns1:pt x="590" y="945"/>
                    <ns1:pt x="652" y="914"/>
                    <ns1:pt x="683" y="883"/>
                  </ns1:cubicBezTo>
                  <ns1:cubicBezTo>
                    <ns1:pt x="807" y="821"/>
                    <ns1:pt x="869" y="634"/>
                    <ns1:pt x="776" y="510"/>
                  </ns1:cubicBezTo>
                  <ns1:cubicBezTo>
                    <ns1:pt x="683" y="386"/>
                    <ns1:pt x="621" y="262"/>
                    <ns1:pt x="559" y="138"/>
                  </ns1:cubicBezTo>
                  <ns1:cubicBezTo>
                    <ns1:pt x="518" y="55"/>
                    <ns1:pt x="421" y="0"/>
                    <ns1:pt x="32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3" name="Google Shape;182;p27"/>
            <ns0:cNvSpPr/>
            <ns0:nvPr/>
          </ns0:nvSpPr>
          <ns0:spPr>
            <ns1:xfrm>
              <ns1:off x="7041438" y="2457025"/>
              <ns1:ext cx="18450" cy="24275"/>
            </ns1:xfrm>
            <ns1:custGeom>
              <ns1:avLst/>
              <ns1:gdLst/>
              <ns1:ahLst/>
              <ns1:cxnLst/>
              <ns1:rect l="l" t="t" r="r" b="b"/>
              <ns1:pathLst>
                <ns1:path w="738" h="971" extrusionOk="0">
                  <ns1:moveTo>
                    <ns1:pt x="320" y="1"/>
                  </ns1:moveTo>
                  <ns1:cubicBezTo>
                    <ns1:pt x="160" y="1"/>
                    <ns1:pt x="1" y="127"/>
                    <ns1:pt x="55" y="327"/>
                  </ns1:cubicBezTo>
                  <ns1:cubicBezTo>
                    <ns1:pt x="86" y="482"/>
                    <ns1:pt x="148" y="637"/>
                    <ns1:pt x="179" y="761"/>
                  </ns1:cubicBezTo>
                  <ns1:cubicBezTo>
                    <ns1:pt x="210" y="886"/>
                    <ns1:pt x="335" y="948"/>
                    <ns1:pt x="459" y="948"/>
                  </ns1:cubicBezTo>
                  <ns1:cubicBezTo>
                    <ns1:pt x="474" y="963"/>
                    <ns1:pt x="482" y="971"/>
                    <ns1:pt x="490" y="971"/>
                  </ns1:cubicBezTo>
                  <ns1:cubicBezTo>
                    <ns1:pt x="497" y="971"/>
                    <ns1:pt x="505" y="963"/>
                    <ns1:pt x="521" y="948"/>
                  </ns1:cubicBezTo>
                  <ns1:cubicBezTo>
                    <ns1:pt x="676" y="917"/>
                    <ns1:pt x="738" y="761"/>
                    <ns1:pt x="707" y="606"/>
                  </ns1:cubicBezTo>
                  <ns1:lnTo>
                    <ns1:pt x="707" y="575"/>
                  </ns1:lnTo>
                  <ns1:cubicBezTo>
                    <ns1:pt x="676" y="451"/>
                    <ns1:pt x="614" y="327"/>
                    <ns1:pt x="583" y="203"/>
                  </ns1:cubicBezTo>
                  <ns1:cubicBezTo>
                    <ns1:pt x="544" y="63"/>
                    <ns1:pt x="432" y="1"/>
                    <ns1:pt x="32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4" name="Google Shape;183;p27"/>
            <ns0:cNvSpPr/>
            <ns0:nvPr/>
          </ns0:nvSpPr>
          <ns0:spPr>
            <ns1:xfrm>
              <ns1:off x="7038163" y="2413225"/>
              <ns1:ext cx="13200" cy="24850"/>
            </ns1:xfrm>
            <ns1:custGeom>
              <ns1:avLst/>
              <ns1:gdLst/>
              <ns1:ahLst/>
              <ns1:cxnLst/>
              <ns1:rect l="l" t="t" r="r" b="b"/>
              <ns1:pathLst>
                <ns1:path w="528" h="994" extrusionOk="0">
                  <ns1:moveTo>
                    <ns1:pt x="264" y="1"/>
                  </ns1:moveTo>
                  <ns1:cubicBezTo>
                    <ns1:pt x="132" y="1"/>
                    <ns1:pt x="0" y="94"/>
                    <ns1:pt x="0" y="280"/>
                  </ns1:cubicBezTo>
                  <ns1:lnTo>
                    <ns1:pt x="0" y="342"/>
                  </ns1:lnTo>
                  <ns1:lnTo>
                    <ns1:pt x="0" y="745"/>
                  </ns1:lnTo>
                  <ns1:cubicBezTo>
                    <ns1:pt x="0" y="900"/>
                    <ns1:pt x="124" y="994"/>
                    <ns1:pt x="279" y="994"/>
                  </ns1:cubicBezTo>
                  <ns1:cubicBezTo>
                    <ns1:pt x="435" y="963"/>
                    <ns1:pt x="528" y="838"/>
                    <ns1:pt x="528" y="714"/>
                  </ns1:cubicBezTo>
                  <ns1:lnTo>
                    <ns1:pt x="528" y="342"/>
                  </ns1:lnTo>
                  <ns1:lnTo>
                    <ns1:pt x="528" y="280"/>
                  </ns1:lnTo>
                  <ns1:cubicBezTo>
                    <ns1:pt x="528" y="94"/>
                    <ns1:pt x="396" y="1"/>
                    <ns1:pt x="26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5" name="Google Shape;184;p27"/>
            <ns0:cNvSpPr/>
            <ns0:nvPr/>
          </ns0:nvSpPr>
          <ns0:spPr>
            <ns1:xfrm>
              <ns1:off x="7363838" y="2365700"/>
              <ns1:ext cx="19425" cy="24300"/>
            </ns1:xfrm>
            <ns1:custGeom>
              <ns1:avLst/>
              <ns1:gdLst/>
              <ns1:ahLst/>
              <ns1:cxnLst/>
              <ns1:rect l="l" t="t" r="r" b="b"/>
              <ns1:pathLst>
                <ns1:path w="777" h="972" extrusionOk="0">
                  <ns1:moveTo>
                    <ns1:pt x="369" y="0"/>
                  </ns1:moveTo>
                  <ns1:cubicBezTo>
                    <ns1:pt x="190" y="0"/>
                    <ns1:pt x="1" y="157"/>
                    <ns1:pt x="94" y="382"/>
                  </ns1:cubicBezTo>
                  <ns1:cubicBezTo>
                    <ns1:pt x="125" y="506"/>
                    <ns1:pt x="156" y="661"/>
                    <ns1:pt x="187" y="785"/>
                  </ns1:cubicBezTo>
                  <ns1:cubicBezTo>
                    <ns1:pt x="218" y="909"/>
                    <ns1:pt x="343" y="971"/>
                    <ns1:pt x="467" y="971"/>
                  </ns1:cubicBezTo>
                  <ns1:lnTo>
                    <ns1:pt x="560" y="971"/>
                  </ns1:lnTo>
                  <ns1:cubicBezTo>
                    <ns1:pt x="684" y="940"/>
                    <ns1:pt x="777" y="785"/>
                    <ns1:pt x="746" y="661"/>
                  </ns1:cubicBezTo>
                  <ns1:cubicBezTo>
                    <ns1:pt x="715" y="506"/>
                    <ns1:pt x="684" y="351"/>
                    <ns1:pt x="622" y="227"/>
                  </ns1:cubicBezTo>
                  <ns1:cubicBezTo>
                    <ns1:pt x="597" y="67"/>
                    <ns1:pt x="485" y="0"/>
                    <ns1:pt x="36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6" name="Google Shape;185;p27"/>
            <ns0:cNvSpPr/>
            <ns0:nvPr/>
          </ns0:nvSpPr>
          <ns0:spPr>
            <ns1:xfrm>
              <ns1:off x="7282088" y="2267200"/>
              <ns1:ext cx="27500" cy="19650"/>
            </ns1:xfrm>
            <ns1:custGeom>
              <ns1:avLst/>
              <ns1:gdLst/>
              <ns1:ahLst/>
              <ns1:cxnLst/>
              <ns1:rect l="l" t="t" r="r" b="b"/>
              <ns1:pathLst>
                <ns1:path w="1100" h="786" extrusionOk="0">
                  <ns1:moveTo>
                    <ns1:pt x="402" y="0"/>
                  </ns1:moveTo>
                  <ns1:cubicBezTo>
                    <ns1:pt x="159" y="0"/>
                    <ns1:pt x="0" y="375"/>
                    <ns1:pt x="262" y="507"/>
                  </ns1:cubicBezTo>
                  <ns1:lnTo>
                    <ns1:pt x="262" y="538"/>
                  </ns1:lnTo>
                  <ns1:cubicBezTo>
                    <ns1:pt x="387" y="600"/>
                    <ns1:pt x="511" y="662"/>
                    <ns1:pt x="635" y="755"/>
                  </ns1:cubicBezTo>
                  <ns1:cubicBezTo>
                    <ns1:pt x="666" y="786"/>
                    <ns1:pt x="728" y="786"/>
                    <ns1:pt x="790" y="786"/>
                  </ns1:cubicBezTo>
                  <ns1:cubicBezTo>
                    <ns1:pt x="883" y="786"/>
                    <ns1:pt x="945" y="724"/>
                    <ns1:pt x="1007" y="662"/>
                  </ns1:cubicBezTo>
                  <ns1:cubicBezTo>
                    <ns1:pt x="1100" y="538"/>
                    <ns1:pt x="1069" y="352"/>
                    <ns1:pt x="914" y="259"/>
                  </ns1:cubicBezTo>
                  <ns1:cubicBezTo>
                    <ns1:pt x="790" y="196"/>
                    <ns1:pt x="666" y="103"/>
                    <ns1:pt x="542" y="41"/>
                  </ns1:cubicBezTo>
                  <ns1:cubicBezTo>
                    <ns1:pt x="494" y="13"/>
                    <ns1:pt x="447" y="0"/>
                    <ns1:pt x="40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7" name="Google Shape;186;p27"/>
            <ns0:cNvSpPr/>
            <ns0:nvPr/>
          </ns0:nvSpPr>
          <ns0:spPr>
            <ns1:xfrm>
              <ns1:off x="7111838" y="2269475"/>
              <ns1:ext cx="26675" cy="19700"/>
            </ns1:xfrm>
            <ns1:custGeom>
              <ns1:avLst/>
              <ns1:gdLst/>
              <ns1:ahLst/>
              <ns1:cxnLst/>
              <ns1:rect l="l" t="t" r="r" b="b"/>
              <ns1:pathLst>
                <ns1:path w="1067" h="788" extrusionOk="0">
                  <ns1:moveTo>
                    <ns1:pt x="683" y="0"/>
                  </ns1:moveTo>
                  <ns1:cubicBezTo>
                    <ns1:pt x="635" y="0"/>
                    <ns1:pt x="583" y="13"/>
                    <ns1:pt x="527" y="43"/>
                  </ns1:cubicBezTo>
                  <ns1:cubicBezTo>
                    <ns1:pt x="403" y="105"/>
                    <ns1:pt x="279" y="199"/>
                    <ns1:pt x="155" y="292"/>
                  </ns1:cubicBezTo>
                  <ns1:cubicBezTo>
                    <ns1:pt x="31" y="354"/>
                    <ns1:pt x="0" y="540"/>
                    <ns1:pt x="93" y="664"/>
                  </ns1:cubicBezTo>
                  <ns1:cubicBezTo>
                    <ns1:pt x="124" y="757"/>
                    <ns1:pt x="217" y="788"/>
                    <ns1:pt x="310" y="788"/>
                  </ns1:cubicBezTo>
                  <ns1:cubicBezTo>
                    <ns1:pt x="372" y="788"/>
                    <ns1:pt x="403" y="757"/>
                    <ns1:pt x="465" y="726"/>
                  </ns1:cubicBezTo>
                  <ns1:cubicBezTo>
                    <ns1:pt x="558" y="664"/>
                    <ns1:pt x="683" y="571"/>
                    <ns1:pt x="807" y="509"/>
                  </ns1:cubicBezTo>
                  <ns1:cubicBezTo>
                    <ns1:pt x="1067" y="353"/>
                    <ns1:pt x="934" y="0"/>
                    <ns1:pt x="683"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8" name="Google Shape;187;p27"/>
            <ns0:cNvSpPr/>
            <ns0:nvPr/>
          </ns0:nvSpPr>
          <ns0:spPr>
            <ns1:xfrm>
              <ns1:off x="7150613" y="2253225"/>
              <ns1:ext cx="28025" cy="17350"/>
            </ns1:xfrm>
            <ns1:custGeom>
              <ns1:avLst/>
              <ns1:gdLst/>
              <ns1:ahLst/>
              <ns1:cxnLst/>
              <ns1:rect l="l" t="t" r="r" b="b"/>
              <ns1:pathLst>
                <ns1:path w="1121" h="694" extrusionOk="0">
                  <ns1:moveTo>
                    <ns1:pt x="730" y="0"/>
                  </ns1:moveTo>
                  <ns1:cubicBezTo>
                    <ns1:pt x="705" y="0"/>
                    <ns1:pt x="679" y="4"/>
                    <ns1:pt x="651" y="11"/>
                  </ns1:cubicBezTo>
                  <ns1:cubicBezTo>
                    <ns1:pt x="496" y="42"/>
                    <ns1:pt x="372" y="104"/>
                    <ns1:pt x="217" y="135"/>
                  </ns1:cubicBezTo>
                  <ns1:cubicBezTo>
                    <ns1:pt x="93" y="197"/>
                    <ns1:pt x="0" y="352"/>
                    <ns1:pt x="31" y="507"/>
                  </ns1:cubicBezTo>
                  <ns1:cubicBezTo>
                    <ns1:pt x="93" y="600"/>
                    <ns1:pt x="186" y="662"/>
                    <ns1:pt x="310" y="693"/>
                  </ns1:cubicBezTo>
                  <ns1:lnTo>
                    <ns1:pt x="310" y="662"/>
                  </ns1:lnTo>
                  <ns1:lnTo>
                    <ns1:pt x="403" y="662"/>
                  </ns1:lnTo>
                  <ns1:cubicBezTo>
                    <ns1:pt x="527" y="631"/>
                    <ns1:pt x="682" y="569"/>
                    <ns1:pt x="807" y="538"/>
                  </ns1:cubicBezTo>
                  <ns1:cubicBezTo>
                    <ns1:pt x="1120" y="453"/>
                    <ns1:pt x="1014" y="0"/>
                    <ns1:pt x="730"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9" name="Google Shape;188;p27"/>
            <ns0:cNvSpPr/>
            <ns0:nvPr/>
          </ns0:nvSpPr>
          <ns0:spPr>
            <ns1:xfrm>
              <ns1:off x="7241063" y="2251800"/>
              <ns1:ext cx="29775" cy="17225"/>
            </ns1:xfrm>
            <ns1:custGeom>
              <ns1:avLst/>
              <ns1:gdLst/>
              <ns1:ahLst/>
              <ns1:cxnLst/>
              <ns1:rect l="l" t="t" r="r" b="b"/>
              <ns1:pathLst>
                <ns1:path w="1191" h="689" extrusionOk="0">
                  <ns1:moveTo>
                    <ns1:pt x="417" y="1"/>
                  </ns1:moveTo>
                  <ns1:cubicBezTo>
                    <ns1:pt x="92" y="1"/>
                    <ns1:pt x="1" y="475"/>
                    <ns1:pt x="353" y="533"/>
                  </ns1:cubicBezTo>
                  <ns1:lnTo>
                    <ns1:pt x="353" y="564"/>
                  </ns1:lnTo>
                  <ns1:cubicBezTo>
                    <ns1:pt x="477" y="595"/>
                    <ns1:pt x="632" y="626"/>
                    <ns1:pt x="756" y="688"/>
                  </ns1:cubicBezTo>
                  <ns1:lnTo>
                    <ns1:pt x="818" y="688"/>
                  </ns1:lnTo>
                  <ns1:cubicBezTo>
                    <ns1:pt x="1128" y="657"/>
                    <ns1:pt x="1190" y="223"/>
                    <ns1:pt x="911" y="130"/>
                  </ns1:cubicBezTo>
                  <ns1:cubicBezTo>
                    <ns1:pt x="756" y="99"/>
                    <ns1:pt x="601" y="68"/>
                    <ns1:pt x="477" y="6"/>
                  </ns1:cubicBezTo>
                  <ns1:cubicBezTo>
                    <ns1:pt x="456" y="3"/>
                    <ns1:pt x="436" y="1"/>
                    <ns1:pt x="417"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0" name="Google Shape;189;p27"/>
            <ns0:cNvSpPr/>
            <ns0:nvPr/>
          </ns0:nvSpPr>
          <ns0:spPr>
            <ns1:xfrm>
              <ns1:off x="7079263" y="2295950"/>
              <ns1:ext cx="22500" cy="21925"/>
            </ns1:xfrm>
            <ns1:custGeom>
              <ns1:avLst/>
              <ns1:gdLst/>
              <ns1:ahLst/>
              <ns1:cxnLst/>
              <ns1:rect l="l" t="t" r="r" b="b"/>
              <ns1:pathLst>
                <ns1:path w="900" h="877" extrusionOk="0">
                  <ns1:moveTo>
                    <ns1:pt x="590" y="0"/>
                  </ns1:moveTo>
                  <ns1:cubicBezTo>
                    <ns1:pt x="520" y="0"/>
                    <ns1:pt x="450" y="24"/>
                    <ns1:pt x="404" y="70"/>
                  </ns1:cubicBezTo>
                  <ns1:cubicBezTo>
                    <ns1:pt x="310" y="194"/>
                    <ns1:pt x="186" y="287"/>
                    <ns1:pt x="93" y="411"/>
                  </ns1:cubicBezTo>
                  <ns1:cubicBezTo>
                    <ns1:pt x="0" y="535"/>
                    <ns1:pt x="0" y="690"/>
                    <ns1:pt x="124" y="784"/>
                  </ns1:cubicBezTo>
                  <ns1:cubicBezTo>
                    <ns1:pt x="155" y="846"/>
                    <ns1:pt x="217" y="846"/>
                    <ns1:pt x="310" y="877"/>
                  </ns1:cubicBezTo>
                  <ns1:cubicBezTo>
                    <ns1:pt x="372" y="877"/>
                    <ns1:pt x="435" y="815"/>
                    <ns1:pt x="497" y="784"/>
                  </ns1:cubicBezTo>
                  <ns1:cubicBezTo>
                    <ns1:pt x="590" y="659"/>
                    <ns1:pt x="683" y="566"/>
                    <ns1:pt x="776" y="473"/>
                  </ns1:cubicBezTo>
                  <ns1:cubicBezTo>
                    <ns1:pt x="900" y="349"/>
                    <ns1:pt x="900" y="194"/>
                    <ns1:pt x="776" y="70"/>
                  </ns1:cubicBezTo>
                  <ns1:cubicBezTo>
                    <ns1:pt x="729" y="24"/>
                    <ns1:pt x="659" y="0"/>
                    <ns1:pt x="590"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1" name="Google Shape;190;p27"/>
            <ns0:cNvSpPr/>
            <ns0:nvPr/>
          </ns0:nvSpPr>
          <ns0:spPr>
            <ns1:xfrm>
              <ns1:off x="7054438" y="2330750"/>
              <ns1:ext cx="21850" cy="23575"/>
            </ns1:xfrm>
            <ns1:custGeom>
              <ns1:avLst/>
              <ns1:gdLst/>
              <ns1:ahLst/>
              <ns1:cxnLst/>
              <ns1:rect l="l" t="t" r="r" b="b"/>
              <ns1:pathLst>
                <ns1:path w="874" h="943" extrusionOk="0">
                  <ns1:moveTo>
                    <ns1:pt x="504" y="1"/>
                  </ns1:moveTo>
                  <ns1:cubicBezTo>
                    <ns1:pt x="421" y="1"/>
                    <ns1:pt x="337" y="40"/>
                    <ns1:pt x="280" y="136"/>
                  </ns1:cubicBezTo>
                  <ns1:cubicBezTo>
                    <ns1:pt x="218" y="260"/>
                    <ns1:pt x="125" y="384"/>
                    <ns1:pt x="63" y="508"/>
                  </ns1:cubicBezTo>
                  <ns1:cubicBezTo>
                    <ns1:pt x="1" y="663"/>
                    <ns1:pt x="63" y="818"/>
                    <ns1:pt x="187" y="880"/>
                  </ns1:cubicBezTo>
                  <ns1:lnTo>
                    <ns1:pt x="187" y="911"/>
                  </ns1:lnTo>
                  <ns1:cubicBezTo>
                    <ns1:pt x="218" y="911"/>
                    <ns1:pt x="280" y="942"/>
                    <ns1:pt x="311" y="942"/>
                  </ns1:cubicBezTo>
                  <ns1:cubicBezTo>
                    <ns1:pt x="404" y="911"/>
                    <ns1:pt x="497" y="880"/>
                    <ns1:pt x="559" y="787"/>
                  </ns1:cubicBezTo>
                  <ns1:cubicBezTo>
                    <ns1:pt x="621" y="663"/>
                    <ns1:pt x="683" y="539"/>
                    <ns1:pt x="745" y="415"/>
                  </ns1:cubicBezTo>
                  <ns1:cubicBezTo>
                    <ns1:pt x="874" y="201"/>
                    <ns1:pt x="691" y="1"/>
                    <ns1:pt x="50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2" name="Google Shape;191;p27"/>
            <ns0:cNvSpPr/>
            <ns0:nvPr/>
          </ns0:nvSpPr>
          <ns0:spPr>
            <ns1:xfrm>
              <ns1:off x="7244438" y="2575125"/>
              <ns1:ext cx="25625" cy="16500"/>
            </ns1:xfrm>
            <ns1:custGeom>
              <ns1:avLst/>
              <ns1:gdLst/>
              <ns1:ahLst/>
              <ns1:cxnLst/>
              <ns1:rect l="l" t="t" r="r" b="b"/>
              <ns1:pathLst>
                <ns1:path w="1025" h="660" extrusionOk="0">
                  <ns1:moveTo>
                    <ns1:pt x="729" y="0"/>
                  </ns1:moveTo>
                  <ns1:cubicBezTo>
                    <ns1:pt x="703" y="0"/>
                    <ns1:pt x="678" y="3"/>
                    <ns1:pt x="652" y="8"/>
                  </ns1:cubicBezTo>
                  <ns1:lnTo>
                    <ns1:pt x="621" y="8"/>
                  </ns1:lnTo>
                  <ns1:cubicBezTo>
                    <ns1:pt x="497" y="70"/>
                    <ns1:pt x="373" y="101"/>
                    <ns1:pt x="249" y="132"/>
                  </ns1:cubicBezTo>
                  <ns1:cubicBezTo>
                    <ns1:pt x="93" y="163"/>
                    <ns1:pt x="0" y="318"/>
                    <ns1:pt x="62" y="442"/>
                  </ns1:cubicBezTo>
                  <ns1:cubicBezTo>
                    <ns1:pt x="62" y="566"/>
                    <ns1:pt x="186" y="659"/>
                    <ns1:pt x="311" y="659"/>
                  </ns1:cubicBezTo>
                  <ns1:lnTo>
                    <ns1:pt x="373" y="659"/>
                  </ns1:lnTo>
                  <ns1:cubicBezTo>
                    <ns1:pt x="528" y="628"/>
                    <ns1:pt x="683" y="597"/>
                    <ns1:pt x="807" y="535"/>
                  </ns1:cubicBezTo>
                  <ns1:cubicBezTo>
                    <ns1:pt x="962" y="504"/>
                    <ns1:pt x="1024" y="349"/>
                    <ns1:pt x="993" y="194"/>
                  </ns1:cubicBezTo>
                  <ns1:cubicBezTo>
                    <ns1:pt x="967" y="65"/>
                    <ns1:pt x="855" y="0"/>
                    <ns1:pt x="72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3" name="Google Shape;192;p27"/>
            <ns0:cNvSpPr/>
            <ns0:nvPr/>
          </ns0:nvSpPr>
          <ns0:spPr>
            <ns1:xfrm>
              <ns1:off x="7283988" y="2556900"/>
              <ns1:ext cx="25600" cy="19200"/>
            </ns1:xfrm>
            <ns1:custGeom>
              <ns1:avLst/>
              <ns1:gdLst/>
              <ns1:ahLst/>
              <ns1:cxnLst/>
              <ns1:rect l="l" t="t" r="r" b="b"/>
              <ns1:pathLst>
                <ns1:path w="1024" h="768" extrusionOk="0">
                  <ns1:moveTo>
                    <ns1:pt x="723" y="0"/>
                  </ns1:moveTo>
                  <ns1:cubicBezTo>
                    <ns1:pt x="666" y="0"/>
                    <ns1:pt x="608" y="18"/>
                    <ns1:pt x="559" y="55"/>
                  </ns1:cubicBezTo>
                  <ns1:cubicBezTo>
                    <ns1:pt x="466" y="117"/>
                    <ns1:pt x="342" y="179"/>
                    <ns1:pt x="218" y="241"/>
                  </ns1:cubicBezTo>
                  <ns1:cubicBezTo>
                    <ns1:pt x="62" y="334"/>
                    <ns1:pt x="0" y="489"/>
                    <ns1:pt x="93" y="644"/>
                  </ns1:cubicBezTo>
                  <ns1:cubicBezTo>
                    <ns1:pt x="155" y="737"/>
                    <ns1:pt x="249" y="768"/>
                    <ns1:pt x="342" y="768"/>
                  </ns1:cubicBezTo>
                  <ns1:cubicBezTo>
                    <ns1:pt x="373" y="768"/>
                    <ns1:pt x="435" y="768"/>
                    <ns1:pt x="466" y="737"/>
                  </ns1:cubicBezTo>
                  <ns1:cubicBezTo>
                    <ns1:pt x="590" y="675"/>
                    <ns1:pt x="745" y="582"/>
                    <ns1:pt x="869" y="520"/>
                  </ns1:cubicBezTo>
                  <ns1:cubicBezTo>
                    <ns1:pt x="993" y="427"/>
                    <ns1:pt x="1024" y="241"/>
                    <ns1:pt x="931" y="117"/>
                  </ns1:cubicBezTo>
                  <ns1:cubicBezTo>
                    <ns1:pt x="893" y="41"/>
                    <ns1:pt x="810" y="0"/>
                    <ns1:pt x="723"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4" name="Google Shape;193;p27"/>
            <ns0:cNvSpPr/>
            <ns0:nvPr/>
          </ns0:nvSpPr>
          <ns0:spPr>
            <ns1:xfrm>
              <ns1:off x="7320438" y="2528300"/>
              <ns1:ext cx="24950" cy="22225"/>
            </ns1:xfrm>
            <ns1:custGeom>
              <ns1:avLst/>
              <ns1:gdLst/>
              <ns1:ahLst/>
              <ns1:cxnLst/>
              <ns1:rect l="l" t="t" r="r" b="b"/>
              <ns1:pathLst>
                <ns1:path w="998" h="889" extrusionOk="0">
                  <ns1:moveTo>
                    <ns1:pt x="603" y="0"/>
                  </ns1:moveTo>
                  <ns1:cubicBezTo>
                    <ns1:pt x="537" y="0"/>
                    <ns1:pt x="468" y="25"/>
                    <ns1:pt x="404" y="82"/>
                  </ns1:cubicBezTo>
                  <ns1:lnTo>
                    <ns1:pt x="404" y="113"/>
                  </ns1:lnTo>
                  <ns1:cubicBezTo>
                    <ns1:pt x="310" y="206"/>
                    <ns1:pt x="186" y="330"/>
                    <ns1:pt x="93" y="423"/>
                  </ns1:cubicBezTo>
                  <ns1:cubicBezTo>
                    <ns1:pt x="0" y="516"/>
                    <ns1:pt x="0" y="702"/>
                    <ns1:pt x="93" y="795"/>
                  </ns1:cubicBezTo>
                  <ns1:cubicBezTo>
                    <ns1:pt x="155" y="857"/>
                    <ns1:pt x="225" y="888"/>
                    <ns1:pt x="295" y="888"/>
                  </ns1:cubicBezTo>
                  <ns1:cubicBezTo>
                    <ns1:pt x="365" y="888"/>
                    <ns1:pt x="435" y="857"/>
                    <ns1:pt x="497" y="795"/>
                  </ns1:cubicBezTo>
                  <ns1:cubicBezTo>
                    <ns1:pt x="590" y="702"/>
                    <ns1:pt x="683" y="578"/>
                    <ns1:pt x="807" y="485"/>
                  </ns1:cubicBezTo>
                  <ns1:cubicBezTo>
                    <ns1:pt x="998" y="270"/>
                    <ns1:pt x="821" y="0"/>
                    <ns1:pt x="603"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5" name="Google Shape;194;p27"/>
            <ns0:cNvSpPr/>
            <ns0:nvPr/>
          </ns0:nvSpPr>
          <ns0:spPr>
            <ns1:xfrm>
              <ns1:off x="7365413" y="2452000"/>
              <ns1:ext cx="17850" cy="24075"/>
            </ns1:xfrm>
            <ns1:custGeom>
              <ns1:avLst/>
              <ns1:gdLst/>
              <ns1:ahLst/>
              <ns1:cxnLst/>
              <ns1:rect l="l" t="t" r="r" b="b"/>
              <ns1:pathLst>
                <ns1:path w="714" h="963" extrusionOk="0">
                  <ns1:moveTo>
                    <ns1:pt x="497" y="1"/>
                  </ns1:moveTo>
                  <ns1:lnTo>
                    <ns1:pt x="497" y="32"/>
                  </ns1:lnTo>
                  <ns1:cubicBezTo>
                    <ns1:pt x="477" y="28"/>
                    <ns1:pt x="457" y="26"/>
                    <ns1:pt x="437" y="26"/>
                  </ns1:cubicBezTo>
                  <ns1:cubicBezTo>
                    <ns1:pt x="304" y="26"/>
                    <ns1:pt x="183" y="114"/>
                    <ns1:pt x="155" y="249"/>
                  </ns1:cubicBezTo>
                  <ns1:cubicBezTo>
                    <ns1:pt x="124" y="373"/>
                    <ns1:pt x="93" y="528"/>
                    <ns1:pt x="62" y="621"/>
                  </ns1:cubicBezTo>
                  <ns1:cubicBezTo>
                    <ns1:pt x="0" y="776"/>
                    <ns1:pt x="93" y="931"/>
                    <ns1:pt x="249" y="962"/>
                  </ns1:cubicBezTo>
                  <ns1:lnTo>
                    <ns1:pt x="311" y="962"/>
                  </ns1:lnTo>
                  <ns1:cubicBezTo>
                    <ns1:pt x="435" y="962"/>
                    <ns1:pt x="528" y="900"/>
                    <ns1:pt x="559" y="776"/>
                  </ns1:cubicBezTo>
                  <ns1:cubicBezTo>
                    <ns1:pt x="621" y="621"/>
                    <ns1:pt x="652" y="497"/>
                    <ns1:pt x="683" y="342"/>
                  </ns1:cubicBezTo>
                  <ns1:cubicBezTo>
                    <ns1:pt x="714" y="187"/>
                    <ns1:pt x="621" y="32"/>
                    <ns1:pt x="497"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6" name="Google Shape;195;p27"/>
            <ns0:cNvSpPr/>
            <ns0:nvPr/>
          </ns0:nvSpPr>
          <ns0:spPr>
            <ns1:xfrm>
              <ns1:off x="7201013" y="2582300"/>
              <ns1:ext cx="25600" cy="13975"/>
            </ns1:xfrm>
            <ns1:custGeom>
              <ns1:avLst/>
              <ns1:gdLst/>
              <ns1:ahLst/>
              <ns1:cxnLst/>
              <ns1:rect l="l" t="t" r="r" b="b"/>
              <ns1:pathLst>
                <ns1:path w="1024" h="559" extrusionOk="0">
                  <ns1:moveTo>
                    <ns1:pt x="310" y="0"/>
                  </ns1:moveTo>
                  <ns1:cubicBezTo>
                    <ns1:pt x="0" y="62"/>
                    <ns1:pt x="0" y="527"/>
                    <ns1:pt x="310" y="558"/>
                  </ns1:cubicBezTo>
                  <ns1:lnTo>
                    <ns1:pt x="776" y="558"/>
                  </ns1:lnTo>
                  <ns1:cubicBezTo>
                    <ns1:pt x="900" y="558"/>
                    <ns1:pt x="1024" y="434"/>
                    <ns1:pt x="1024" y="279"/>
                  </ns1:cubicBezTo>
                  <ns1:cubicBezTo>
                    <ns1:pt x="1024" y="124"/>
                    <ns1:pt x="900" y="0"/>
                    <ns1:pt x="74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7" name="Google Shape;196;p27"/>
            <ns0:cNvSpPr/>
            <ns0:nvPr/>
          </ns0:nvSpPr>
          <ns0:spPr>
            <ns1:xfrm>
              <ns1:off x="7345838" y="2326275"/>
              <ns1:ext cx="22700" cy="23400"/>
            </ns1:xfrm>
            <ns1:custGeom>
              <ns1:avLst/>
              <ns1:gdLst/>
              <ns1:ahLst/>
              <ns1:cxnLst/>
              <ns1:rect l="l" t="t" r="r" b="b"/>
              <ns1:pathLst>
                <ns1:path w="908" h="936" extrusionOk="0">
                  <ns1:moveTo>
                    <ns1:pt x="385" y="0"/>
                  </ns1:moveTo>
                  <ns1:cubicBezTo>
                    <ns1:pt x="194" y="0"/>
                    <ns1:pt x="0" y="220"/>
                    <ns1:pt x="132" y="439"/>
                  </ns1:cubicBezTo>
                  <ns1:cubicBezTo>
                    <ns1:pt x="194" y="532"/>
                    <ns1:pt x="256" y="656"/>
                    <ns1:pt x="318" y="780"/>
                  </ns1:cubicBezTo>
                  <ns1:lnTo>
                    <ns1:pt x="349" y="811"/>
                  </ns1:lnTo>
                  <ns1:cubicBezTo>
                    <ns1:pt x="380" y="904"/>
                    <ns1:pt x="473" y="935"/>
                    <ns1:pt x="566" y="935"/>
                  </ns1:cubicBezTo>
                  <ns1:cubicBezTo>
                    <ns1:pt x="628" y="935"/>
                    <ns1:pt x="659" y="935"/>
                    <ns1:pt x="690" y="904"/>
                  </ns1:cubicBezTo>
                  <ns1:cubicBezTo>
                    <ns1:pt x="845" y="842"/>
                    <ns1:pt x="907" y="656"/>
                    <ns1:pt x="814" y="532"/>
                  </ns1:cubicBezTo>
                  <ns1:cubicBezTo>
                    <ns1:pt x="752" y="408"/>
                    <ns1:pt x="659" y="253"/>
                    <ns1:pt x="597" y="129"/>
                  </ns1:cubicBezTo>
                  <ns1:cubicBezTo>
                    <ns1:pt x="543" y="38"/>
                    <ns1:pt x="464" y="0"/>
                    <ns1:pt x="38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8" name="Google Shape;197;p27"/>
            <ns0:cNvSpPr/>
            <ns0:nvPr/>
          </ns0:nvSpPr>
          <ns0:spPr>
            <ns1:xfrm>
              <ns1:off x="7156213" y="2576400"/>
              <ns1:ext cx="29850" cy="16025"/>
            </ns1:xfrm>
            <ns1:custGeom>
              <ns1:avLst/>
              <ns1:gdLst/>
              <ns1:ahLst/>
              <ns1:cxnLst/>
              <ns1:rect l="l" t="t" r="r" b="b"/>
              <ns1:pathLst>
                <ns1:path w="1194" h="641" extrusionOk="0">
                  <ns1:moveTo>
                    <ns1:pt x="358" y="0"/>
                  </ns1:moveTo>
                  <ns1:cubicBezTo>
                    <ns1:pt x="91" y="0"/>
                    <ns1:pt x="1" y="432"/>
                    <ns1:pt x="334" y="515"/>
                  </ns1:cubicBezTo>
                  <ns1:cubicBezTo>
                    <ns1:pt x="458" y="577"/>
                    <ns1:pt x="614" y="608"/>
                    <ns1:pt x="769" y="639"/>
                  </ns1:cubicBezTo>
                  <ns1:lnTo>
                    <ns1:pt x="831" y="639"/>
                  </ns1:lnTo>
                  <ns1:cubicBezTo>
                    <ns1:pt x="840" y="640"/>
                    <ns1:pt x="850" y="641"/>
                    <ns1:pt x="859" y="641"/>
                  </ns1:cubicBezTo>
                  <ns1:cubicBezTo>
                    <ns1:pt x="1173" y="641"/>
                    <ns1:pt x="1193" y="142"/>
                    <ns1:pt x="862" y="112"/>
                  </ns1:cubicBezTo>
                  <ns1:cubicBezTo>
                    <ns1:pt x="738" y="81"/>
                    <ns1:pt x="583" y="50"/>
                    <ns1:pt x="458" y="19"/>
                  </ns1:cubicBezTo>
                  <ns1:cubicBezTo>
                    <ns1:pt x="423" y="6"/>
                    <ns1:pt x="389" y="0"/>
                    <ns1:pt x="358"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9" name="Google Shape;198;p27"/>
            <ns0:cNvSpPr/>
            <ns0:nvPr/>
          </ns0:nvSpPr>
          <ns0:spPr>
            <ns1:xfrm>
              <ns1:off x="7083913" y="2531875"/>
              <ns1:ext cx="23275" cy="20975"/>
            </ns1:xfrm>
            <ns1:custGeom>
              <ns1:avLst/>
              <ns1:gdLst/>
              <ns1:ahLst/>
              <ns1:cxnLst/>
              <ns1:rect l="l" t="t" r="r" b="b"/>
              <ns1:pathLst>
                <ns1:path w="931" h="839" extrusionOk="0">
                  <ns1:moveTo>
                    <ns1:pt x="311" y="1"/>
                  </ns1:moveTo>
                  <ns1:cubicBezTo>
                    <ns1:pt x="241" y="1"/>
                    <ns1:pt x="171" y="32"/>
                    <ns1:pt x="124" y="94"/>
                  </ns1:cubicBezTo>
                  <ns1:cubicBezTo>
                    <ns1:pt x="0" y="187"/>
                    <ns1:pt x="0" y="373"/>
                    <ns1:pt x="124" y="466"/>
                  </ns1:cubicBezTo>
                  <ns1:cubicBezTo>
                    <ns1:pt x="218" y="590"/>
                    <ns1:pt x="311" y="683"/>
                    <ns1:pt x="435" y="776"/>
                  </ns1:cubicBezTo>
                  <ns1:cubicBezTo>
                    <ns1:pt x="497" y="838"/>
                    <ns1:pt x="559" y="838"/>
                    <ns1:pt x="621" y="838"/>
                  </ns1:cubicBezTo>
                  <ns1:cubicBezTo>
                    <ns1:pt x="683" y="838"/>
                    <ns1:pt x="776" y="807"/>
                    <ns1:pt x="807" y="776"/>
                  </ns1:cubicBezTo>
                  <ns1:cubicBezTo>
                    <ns1:pt x="931" y="652"/>
                    <ns1:pt x="931" y="466"/>
                    <ns1:pt x="807" y="373"/>
                  </ns1:cubicBezTo>
                  <ns1:cubicBezTo>
                    <ns1:pt x="714" y="280"/>
                    <ns1:pt x="621" y="187"/>
                    <ns1:pt x="528" y="94"/>
                  </ns1:cubicBezTo>
                  <ns1:lnTo>
                    <ns1:pt x="497" y="94"/>
                  </ns1:lnTo>
                  <ns1:cubicBezTo>
                    <ns1:pt x="450" y="32"/>
                    <ns1:pt x="380" y="1"/>
                    <ns1:pt x="311"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0" name="Google Shape;199;p27"/>
            <ns0:cNvSpPr/>
            <ns0:nvPr/>
          </ns0:nvSpPr>
          <ns0:spPr>
            <ns1:xfrm>
              <ns1:off x="7117263" y="2558675"/>
              <ns1:ext cx="27150" cy="19775"/>
            </ns1:xfrm>
            <ns1:custGeom>
              <ns1:avLst/>
              <ns1:gdLst/>
              <ns1:ahLst/>
              <ns1:cxnLst/>
              <ns1:rect l="l" t="t" r="r" b="b"/>
              <ns1:pathLst>
                <ns1:path w="1086" h="791" extrusionOk="0">
                  <ns1:moveTo>
                    <ns1:pt x="344" y="1"/>
                  </ns1:moveTo>
                  <ns1:cubicBezTo>
                    <ns1:pt x="245" y="1"/>
                    <ns1:pt x="155" y="56"/>
                    <ns1:pt x="93" y="139"/>
                  </ns1:cubicBezTo>
                  <ns1:cubicBezTo>
                    <ns1:pt x="0" y="263"/>
                    <ns1:pt x="62" y="449"/>
                    <ns1:pt x="186" y="542"/>
                  </ns1:cubicBezTo>
                  <ns1:cubicBezTo>
                    <ns1:pt x="310" y="604"/>
                    <ns1:pt x="434" y="697"/>
                    <ns1:pt x="590" y="759"/>
                  </ns1:cubicBezTo>
                  <ns1:cubicBezTo>
                    <ns1:pt x="621" y="759"/>
                    <ns1:pt x="652" y="790"/>
                    <ns1:pt x="714" y="790"/>
                  </ns1:cubicBezTo>
                  <ns1:cubicBezTo>
                    <ns1:pt x="993" y="790"/>
                    <ns1:pt x="1086" y="387"/>
                    <ns1:pt x="838" y="263"/>
                  </ns1:cubicBezTo>
                  <ns1:cubicBezTo>
                    <ns1:pt x="714" y="201"/>
                    <ns1:pt x="590" y="108"/>
                    <ns1:pt x="497" y="46"/>
                  </ns1:cubicBezTo>
                  <ns1:cubicBezTo>
                    <ns1:pt x="445" y="15"/>
                    <ns1:pt x="393" y="1"/>
                    <ns1:pt x="34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1" name="Google Shape;200;p27"/>
            <ns0:cNvSpPr/>
            <ns0:nvPr/>
          </ns0:nvSpPr>
          <ns0:spPr>
            <ns1:xfrm>
              <ns1:off x="7346788" y="2493350"/>
              <ns1:ext cx="20975" cy="23825"/>
            </ns1:xfrm>
            <ns1:custGeom>
              <ns1:avLst/>
              <ns1:gdLst/>
              <ns1:ahLst/>
              <ns1:cxnLst/>
              <ns1:rect l="l" t="t" r="r" b="b"/>
              <ns1:pathLst>
                <ns1:path w="839" h="953" extrusionOk="0">
                  <ns1:moveTo>
                    <ns1:pt x="504" y="1"/>
                  </ns1:moveTo>
                  <ns1:cubicBezTo>
                    <ns1:pt x="406" y="1"/>
                    <ns1:pt x="319" y="49"/>
                    <ns1:pt x="280" y="146"/>
                  </ns1:cubicBezTo>
                  <ns1:cubicBezTo>
                    <ns1:pt x="218" y="270"/>
                    <ns1:pt x="156" y="394"/>
                    <ns1:pt x="63" y="518"/>
                  </ns1:cubicBezTo>
                  <ns1:cubicBezTo>
                    <ns1:pt x="1" y="642"/>
                    <ns1:pt x="32" y="828"/>
                    <ns1:pt x="156" y="890"/>
                  </ns1:cubicBezTo>
                  <ns1:cubicBezTo>
                    <ns1:pt x="218" y="921"/>
                    <ns1:pt x="249" y="953"/>
                    <ns1:pt x="311" y="953"/>
                  </ns1:cubicBezTo>
                  <ns1:cubicBezTo>
                    <ns1:pt x="404" y="953"/>
                    <ns1:pt x="497" y="890"/>
                    <ns1:pt x="528" y="828"/>
                  </ns1:cubicBezTo>
                  <ns1:cubicBezTo>
                    <ns1:pt x="621" y="673"/>
                    <ns1:pt x="683" y="549"/>
                    <ns1:pt x="776" y="425"/>
                  </ns1:cubicBezTo>
                  <ns1:cubicBezTo>
                    <ns1:pt x="838" y="301"/>
                    <ns1:pt x="807" y="115"/>
                    <ns1:pt x="652" y="53"/>
                  </ns1:cubicBezTo>
                  <ns1:lnTo>
                    <ns1:pt x="683" y="53"/>
                  </ns1:lnTo>
                  <ns1:cubicBezTo>
                    <ns1:pt x="625" y="18"/>
                    <ns1:pt x="563" y="1"/>
                    <ns1:pt x="50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2" name="Google Shape;201;p27"/>
            <ns0:cNvSpPr/>
            <ns0:nvPr/>
          </ns0:nvSpPr>
          <ns0:spPr>
            <ns1:xfrm>
              <ns1:off x="7372388" y="2409350"/>
              <ns1:ext cx="13975" cy="24850"/>
            </ns1:xfrm>
            <ns1:custGeom>
              <ns1:avLst/>
              <ns1:gdLst/>
              <ns1:ahLst/>
              <ns1:cxnLst/>
              <ns1:rect l="l" t="t" r="r" b="b"/>
              <ns1:pathLst>
                <ns1:path w="559" h="994" extrusionOk="0">
                  <ns1:moveTo>
                    <ns1:pt x="280" y="1"/>
                  </ns1:moveTo>
                  <ns1:cubicBezTo>
                    <ns1:pt x="125" y="1"/>
                    <ns1:pt x="1" y="125"/>
                    <ns1:pt x="32" y="280"/>
                  </ns1:cubicBezTo>
                  <ns1:lnTo>
                    <ns1:pt x="32" y="497"/>
                  </ns1:lnTo>
                  <ns1:lnTo>
                    <ns1:pt x="32" y="714"/>
                  </ns1:lnTo>
                  <ns1:cubicBezTo>
                    <ns1:pt x="1" y="869"/>
                    <ns1:pt x="125" y="993"/>
                    <ns1:pt x="280" y="993"/>
                  </ns1:cubicBezTo>
                  <ns1:cubicBezTo>
                    <ns1:pt x="435" y="993"/>
                    <ns1:pt x="559" y="869"/>
                    <ns1:pt x="559" y="714"/>
                  </ns1:cubicBezTo>
                  <ns1:lnTo>
                    <ns1:pt x="559" y="497"/>
                  </ns1:lnTo>
                  <ns1:lnTo>
                    <ns1:pt x="559" y="280"/>
                  </ns1:lnTo>
                  <ns1:cubicBezTo>
                    <ns1:pt x="559" y="125"/>
                    <ns1:pt x="435" y="1"/>
                    <ns1:pt x="28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3" name="Google Shape;202;p27"/>
            <ns0:cNvSpPr/>
            <ns0:nvPr/>
          </ns0:nvSpPr>
          <ns0:spPr>
            <ns1:xfrm>
              <ns1:off x="7204113" y="2412900"/>
              <ns1:ext cx="140375" cy="111575"/>
            </ns1:xfrm>
            <ns1:custGeom>
              <ns1:avLst/>
              <ns1:gdLst/>
              <ns1:ahLst/>
              <ns1:cxnLst/>
              <ns1:rect l="l" t="t" r="r" b="b"/>
              <ns1:pathLst>
                <ns1:path w="5615" h="4463" extrusionOk="0">
                  <ns1:moveTo>
                    <ns1:pt x="1582" y="2030"/>
                  </ns1:moveTo>
                  <ns1:lnTo>
                    <ns1:pt x="1582" y="2185"/>
                  </ns1:lnTo>
                  <ns1:cubicBezTo>
                    <ns1:pt x="1582" y="2340"/>
                    <ns1:pt x="1706" y="2464"/>
                    <ns1:pt x="1862" y="2464"/>
                  </ns1:cubicBezTo>
                  <ns1:lnTo>
                    <ns1:pt x="4901" y="2464"/>
                  </ns1:lnTo>
                  <ns1:lnTo>
                    <ns1:pt x="4250" y="3581"/>
                  </ns1:lnTo>
                  <ns1:lnTo>
                    <ns1:pt x="1831" y="3581"/>
                  </ns1:lnTo>
                  <ns1:cubicBezTo>
                    <ns1:pt x="1706" y="3581"/>
                    <ns1:pt x="1582" y="3705"/>
                    <ns1:pt x="1582" y="3829"/>
                  </ns1:cubicBezTo>
                  <ns1:lnTo>
                    <ns1:pt x="1582" y="3922"/>
                  </ns1:lnTo>
                  <ns1:lnTo>
                    <ns1:pt x="621" y="2992"/>
                  </ns1:lnTo>
                  <ns1:lnTo>
                    <ns1:pt x="1582" y="2030"/>
                  </ns1:lnTo>
                  <ns1:close/>
                  <ns1:moveTo>
                    <ns1:pt x="2852" y="0"/>
                  </ns1:moveTo>
                  <ns1:cubicBezTo>
                    <ns1:pt x="2802" y="0"/>
                    <ns1:pt x="2751" y="14"/>
                    <ns1:pt x="2699" y="45"/>
                  </ns1:cubicBezTo>
                  <ns1:lnTo>
                    <ns1:pt x="2327" y="262"/>
                  </ns1:lnTo>
                  <ns1:cubicBezTo>
                    <ns1:pt x="2265" y="293"/>
                    <ns1:pt x="2203" y="355"/>
                    <ns1:pt x="2203" y="417"/>
                  </ns1:cubicBezTo>
                  <ns1:cubicBezTo>
                    <ns1:pt x="2172" y="479"/>
                    <ns1:pt x="2172" y="572"/>
                    <ns1:pt x="2234" y="634"/>
                  </ns1:cubicBezTo>
                  <ns1:lnTo>
                    <ns1:pt x="2947" y="1906"/>
                  </ns1:lnTo>
                  <ns1:lnTo>
                    <ns1:pt x="2079" y="1906"/>
                  </ns1:lnTo>
                  <ns1:cubicBezTo>
                    <ns1:pt x="2048" y="1720"/>
                    <ns1:pt x="1924" y="1565"/>
                    <ns1:pt x="1737" y="1503"/>
                  </ns1:cubicBezTo>
                  <ns1:cubicBezTo>
                    <ns1:pt x="1678" y="1473"/>
                    <ns1:pt x="1612" y="1459"/>
                    <ns1:pt x="1544" y="1459"/>
                  </ns1:cubicBezTo>
                  <ns1:cubicBezTo>
                    <ns1:pt x="1402" y="1459"/>
                    <ns1:pt x="1253" y="1522"/>
                    <ns1:pt x="1148" y="1627"/>
                  </ns1:cubicBezTo>
                  <ns1:lnTo>
                    <ns1:pt x="218" y="2589"/>
                  </ns1:lnTo>
                  <ns1:cubicBezTo>
                    <ns1:pt x="0" y="2775"/>
                    <ns1:pt x="0" y="3147"/>
                    <ns1:pt x="218" y="3364"/>
                  </ns1:cubicBezTo>
                  <ns1:lnTo>
                    <ns1:pt x="1148" y="4295"/>
                  </ns1:lnTo>
                  <ns1:cubicBezTo>
                    <ns1:pt x="1253" y="4400"/>
                    <ns1:pt x="1402" y="4462"/>
                    <ns1:pt x="1544" y="4462"/>
                  </ns1:cubicBezTo>
                  <ns1:cubicBezTo>
                    <ns1:pt x="1612" y="4462"/>
                    <ns1:pt x="1678" y="4448"/>
                    <ns1:pt x="1737" y="4419"/>
                  </ns1:cubicBezTo>
                  <ns1:cubicBezTo>
                    <ns1:pt x="1893" y="4357"/>
                    <ns1:pt x="2017" y="4233"/>
                    <ns1:pt x="2048" y="4077"/>
                  </ns1:cubicBezTo>
                  <ns1:lnTo>
                    <ns1:pt x="4374" y="4077"/>
                  </ns1:lnTo>
                  <ns1:cubicBezTo>
                    <ns1:pt x="4498" y="4077"/>
                    <ns1:pt x="4591" y="4046"/>
                    <ns1:pt x="4622" y="3953"/>
                  </ns1:cubicBezTo>
                  <ns1:lnTo>
                    <ns1:pt x="5584" y="2278"/>
                  </ns1:lnTo>
                  <ns1:cubicBezTo>
                    <ns1:pt x="5615" y="2216"/>
                    <ns1:pt x="5615" y="2092"/>
                    <ns1:pt x="5584" y="2030"/>
                  </ns1:cubicBezTo>
                  <ns1:lnTo>
                    <ns1:pt x="4777" y="603"/>
                  </ns1:lnTo>
                  <ns1:cubicBezTo>
                    <ns1:pt x="4711" y="518"/>
                    <ns1:pt x="4627" y="482"/>
                    <ns1:pt x="4546" y="482"/>
                  </ns1:cubicBezTo>
                  <ns1:cubicBezTo>
                    <ns1:pt x="4363" y="482"/>
                    <ns1:pt x="4195" y="667"/>
                    <ns1:pt x="4281" y="882"/>
                  </ns1:cubicBezTo>
                  <ns1:lnTo>
                    <ns1:pt x="4901" y="1906"/>
                  </ns1:lnTo>
                  <ns1:lnTo>
                    <ns1:pt x="3599" y="1906"/>
                  </ns1:lnTo>
                  <ns1:lnTo>
                    <ns1:pt x="2854" y="603"/>
                  </ns1:lnTo>
                  <ns1:lnTo>
                    <ns1:pt x="2978" y="541"/>
                  </ns1:lnTo>
                  <ns1:cubicBezTo>
                    <ns1:pt x="3133" y="448"/>
                    <ns1:pt x="3164" y="262"/>
                    <ns1:pt x="3102" y="138"/>
                  </ns1:cubicBezTo>
                  <ns1:cubicBezTo>
                    <ns1:pt x="3040" y="55"/>
                    <ns1:pt x="2951" y="0"/>
                    <ns1:pt x="285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4" name="Google Shape;203;p27"/>
            <ns0:cNvSpPr/>
            <ns0:nvPr/>
          </ns0:nvSpPr>
          <ns0:spPr>
            <ns1:xfrm>
              <ns1:off x="7144388" y="2282950"/>
              <ns1:ext cx="144875" cy="112475"/>
            </ns1:xfrm>
            <ns1:custGeom>
              <ns1:avLst/>
              <ns1:gdLst/>
              <ns1:ahLst/>
              <ns1:cxnLst/>
              <ns1:rect l="l" t="t" r="r" b="b"/>
              <ns1:pathLst>
                <ns1:path w="5795" h="4499" extrusionOk="0">
                  <ns1:moveTo>
                    <ns1:pt x="1769" y="838"/>
                  </ns1:moveTo>
                  <ns1:lnTo>
                    <ns1:pt x="2420" y="1924"/>
                  </ns1:lnTo>
                  <ns1:lnTo>
                    <ns1:pt x="1645" y="3227"/>
                  </ns1:lnTo>
                  <ns1:lnTo>
                    <ns1:pt x="683" y="2668"/>
                  </ns1:lnTo>
                  <ns1:lnTo>
                    <ns1:pt x="1769" y="838"/>
                  </ns1:lnTo>
                  <ns1:close/>
                  <ns1:moveTo>
                    <ns1:pt x="2234" y="528"/>
                  </ns1:moveTo>
                  <ns1:lnTo>
                    <ns1:pt x="3537" y="559"/>
                  </ns1:lnTo>
                  <ns1:lnTo>
                    <ns1:pt x="4716" y="2637"/>
                  </ns1:lnTo>
                  <ns1:cubicBezTo>
                    <ns1:pt x="4747" y="2699"/>
                    <ns1:pt x="4809" y="2730"/>
                    <ns1:pt x="4902" y="2761"/>
                  </ns1:cubicBezTo>
                  <ns1:cubicBezTo>
                    <ns1:pt x="4920" y="2771"/>
                    <ns1:pt x="4938" y="2774"/>
                    <ns1:pt x="4956" y="2774"/>
                  </ns1:cubicBezTo>
                  <ns1:cubicBezTo>
                    <ns1:pt x="5000" y="2774"/>
                    <ns1:pt x="5044" y="2752"/>
                    <ns1:pt x="5088" y="2730"/>
                  </ns1:cubicBezTo>
                  <ns1:lnTo>
                    <ns1:pt x="5181" y="2699"/>
                  </ns1:lnTo>
                  <ns1:lnTo>
                    <ns1:pt x="4840" y="3971"/>
                  </ns1:lnTo>
                  <ns1:lnTo>
                    <ns1:pt x="3537" y="3630"/>
                  </ns1:lnTo>
                  <ns1:lnTo>
                    <ns1:pt x="3661" y="3568"/>
                  </ns1:lnTo>
                  <ns1:cubicBezTo>
                    <ns1:pt x="3785" y="3475"/>
                    <ns1:pt x="3847" y="3289"/>
                    <ns1:pt x="3754" y="3165"/>
                  </ns1:cubicBezTo>
                  <ns1:lnTo>
                    <ns1:pt x="2234" y="528"/>
                  </ns1:lnTo>
                  <ns1:close/>
                  <ns1:moveTo>
                    <ns1:pt x="1769" y="1"/>
                  </ns1:moveTo>
                  <ns1:cubicBezTo>
                    <ns1:pt x="1676" y="1"/>
                    <ns1:pt x="1583" y="63"/>
                    <ns1:pt x="1521" y="156"/>
                  </ns1:cubicBezTo>
                  <ns1:lnTo>
                    <ns1:pt x="94" y="2637"/>
                  </ns1:lnTo>
                  <ns1:cubicBezTo>
                    <ns1:pt x="1" y="2792"/>
                    <ns1:pt x="32" y="2948"/>
                    <ns1:pt x="187" y="3041"/>
                  </ns1:cubicBezTo>
                  <ns1:lnTo>
                    <ns1:pt x="1614" y="3878"/>
                  </ns1:lnTo>
                  <ns1:cubicBezTo>
                    <ns1:pt x="1645" y="3878"/>
                    <ns1:pt x="1707" y="3909"/>
                    <ns1:pt x="1769" y="3909"/>
                  </ns1:cubicBezTo>
                  <ns1:lnTo>
                    <ns1:pt x="1831" y="3909"/>
                  </ns1:lnTo>
                  <ns1:cubicBezTo>
                    <ns1:pt x="1893" y="3878"/>
                    <ns1:pt x="1955" y="3816"/>
                    <ns1:pt x="1986" y="3785"/>
                  </ns1:cubicBezTo>
                  <ns1:lnTo>
                    <ns1:pt x="2731" y="2482"/>
                  </ns1:lnTo>
                  <ns1:lnTo>
                    <ns1:pt x="3165" y="3258"/>
                  </ns1:lnTo>
                  <ns1:cubicBezTo>
                    <ns1:pt x="2855" y="3537"/>
                    <ns1:pt x="2979" y="4033"/>
                    <ns1:pt x="3413" y="4157"/>
                  </ns1:cubicBezTo>
                  <ns1:lnTo>
                    <ns1:pt x="4685" y="4499"/>
                  </ns1:lnTo>
                  <ns1:lnTo>
                    <ns1:pt x="4840" y="4499"/>
                  </ns1:lnTo>
                  <ns1:cubicBezTo>
                    <ns1:pt x="5088" y="4499"/>
                    <ns1:pt x="5305" y="4343"/>
                    <ns1:pt x="5367" y="4126"/>
                  </ns1:cubicBezTo>
                  <ns1:lnTo>
                    <ns1:pt x="5708" y="2823"/>
                  </ns1:lnTo>
                  <ns1:cubicBezTo>
                    <ns1:pt x="5795" y="2479"/>
                    <ns1:pt x="5509" y="2134"/>
                    <ns1:pt x="5170" y="2134"/>
                  </ns1:cubicBezTo>
                  <ns1:cubicBezTo>
                    <ns1:pt x="5143" y="2134"/>
                    <ns1:pt x="5116" y="2136"/>
                    <ns1:pt x="5088" y="2141"/>
                  </ns1:cubicBezTo>
                  <ns1:lnTo>
                    <ns1:pt x="3909" y="156"/>
                  </ns1:lnTo>
                  <ns1:cubicBezTo>
                    <ns1:pt x="3878" y="63"/>
                    <ns1:pt x="3785" y="1"/>
                    <ns1:pt x="369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5" name="Google Shape;204;p27"/>
            <ns0:cNvSpPr/>
            <ns0:nvPr/>
          </ns0:nvSpPr>
          <ns0:spPr>
            <ns1:xfrm>
              <ns1:off x="7078488" y="2381925"/>
              <ns1:ext cx="110125" cy="132925"/>
            </ns1:xfrm>
            <ns1:custGeom>
              <ns1:avLst/>
              <ns1:gdLst/>
              <ns1:ahLst/>
              <ns1:cxnLst/>
              <ns1:rect l="l" t="t" r="r" b="b"/>
              <ns1:pathLst>
                <ns1:path w="4405" h="5317" extrusionOk="0">
                  <ns1:moveTo>
                    <ns1:pt x="2916" y="508"/>
                  </ns1:moveTo>
                  <ns1:lnTo>
                    <ns1:pt x="3257" y="1811"/>
                  </ns1:lnTo>
                  <ns1:lnTo>
                    <ns1:pt x="3133" y="1749"/>
                  </ns1:lnTo>
                  <ns1:cubicBezTo>
                    <ns1:pt x="3092" y="1718"/>
                    <ns1:pt x="3044" y="1704"/>
                    <ns1:pt x="2995" y="1704"/>
                  </ns1:cubicBezTo>
                  <ns1:cubicBezTo>
                    <ns1:pt x="2899" y="1704"/>
                    <ns1:pt x="2802" y="1760"/>
                    <ns1:pt x="2761" y="1842"/>
                  </ns1:cubicBezTo>
                  <ns1:lnTo>
                    <ns1:pt x="1241" y="4510"/>
                  </ns1:lnTo>
                  <ns1:lnTo>
                    <ns1:pt x="590" y="3393"/>
                  </ns1:lnTo>
                  <ns1:lnTo>
                    <ns1:pt x="1799" y="1315"/>
                  </ns1:lnTo>
                  <ns1:cubicBezTo>
                    <ns1:pt x="1892" y="1160"/>
                    <ns1:pt x="1861" y="1005"/>
                    <ns1:pt x="1706" y="912"/>
                  </ns1:cubicBezTo>
                  <ns1:lnTo>
                    <ns1:pt x="1613" y="881"/>
                  </ns1:lnTo>
                  <ns1:lnTo>
                    <ns1:pt x="2916" y="508"/>
                  </ns1:lnTo>
                  <ns1:close/>
                  <ns1:moveTo>
                    <ns1:pt x="3878" y="3672"/>
                  </ns1:moveTo>
                  <ns1:lnTo>
                    <ns1:pt x="3878" y="4789"/>
                  </ns1:lnTo>
                  <ns1:lnTo>
                    <ns1:pt x="1706" y="4789"/>
                  </ns1:lnTo>
                  <ns1:lnTo>
                    <ns1:pt x="2358" y="3672"/>
                  </ns1:lnTo>
                  <ns1:close/>
                  <ns1:moveTo>
                    <ns1:pt x="2866" y="0"/>
                  </ns1:moveTo>
                  <ns1:cubicBezTo>
                    <ns1:pt x="2830" y="0"/>
                    <ns1:pt x="2794" y="4"/>
                    <ns1:pt x="2761" y="12"/>
                  </ns1:cubicBezTo>
                  <ns1:lnTo>
                    <ns1:pt x="1458" y="353"/>
                  </ns1:lnTo>
                  <ns1:cubicBezTo>
                    <ns1:pt x="1086" y="477"/>
                    <ns1:pt x="931" y="943"/>
                    <ns1:pt x="1210" y="1253"/>
                  </ns1:cubicBezTo>
                  <ns1:lnTo>
                    <ns1:pt x="31" y="3269"/>
                  </ns1:lnTo>
                  <ns1:cubicBezTo>
                    <ns1:pt x="0" y="3331"/>
                    <ns1:pt x="0" y="3455"/>
                    <ns1:pt x="31" y="3517"/>
                  </ns1:cubicBezTo>
                  <ns1:lnTo>
                    <ns1:pt x="993" y="5192"/>
                  </ns1:lnTo>
                  <ns1:cubicBezTo>
                    <ns1:pt x="1024" y="5285"/>
                    <ns1:pt x="1117" y="5316"/>
                    <ns1:pt x="1241" y="5316"/>
                  </ns1:cubicBezTo>
                  <ns1:lnTo>
                    <ns1:pt x="4126" y="5316"/>
                  </ns1:lnTo>
                  <ns1:cubicBezTo>
                    <ns1:pt x="4281" y="5316"/>
                    <ns1:pt x="4405" y="5192"/>
                    <ns1:pt x="4405" y="5037"/>
                  </ns1:cubicBezTo>
                  <ns1:lnTo>
                    <ns1:pt x="4405" y="3393"/>
                  </ns1:lnTo>
                  <ns1:cubicBezTo>
                    <ns1:pt x="4374" y="3331"/>
                    <ns1:pt x="4374" y="3269"/>
                    <ns1:pt x="4312" y="3207"/>
                  </ns1:cubicBezTo>
                  <ns1:cubicBezTo>
                    <ns1:pt x="4250" y="3145"/>
                    <ns1:pt x="4188" y="3114"/>
                    <ns1:pt x="4126" y="3114"/>
                  </ns1:cubicBezTo>
                  <ns1:lnTo>
                    <ns1:pt x="2668" y="3114"/>
                  </ns1:lnTo>
                  <ns1:lnTo>
                    <ns1:pt x="3102" y="2339"/>
                  </ns1:lnTo>
                  <ns1:cubicBezTo>
                    <ns1:pt x="3156" y="2355"/>
                    <ns1:pt x="3210" y="2363"/>
                    <ns1:pt x="3262" y="2363"/>
                  </ns1:cubicBezTo>
                  <ns1:cubicBezTo>
                    <ns1:pt x="3604" y="2363"/>
                    <ns1:pt x="3892" y="2037"/>
                    <ns1:pt x="3785" y="1687"/>
                  </ns1:cubicBezTo>
                  <ns1:lnTo>
                    <ns1:pt x="3443" y="415"/>
                  </ns1:lnTo>
                  <ns1:cubicBezTo>
                    <ns1:pt x="3381" y="260"/>
                    <ns1:pt x="3288" y="136"/>
                    <ns1:pt x="3164" y="74"/>
                  </ns1:cubicBezTo>
                  <ns1:cubicBezTo>
                    <ns1:pt x="3073" y="29"/>
                    <ns1:pt x="2966" y="0"/>
                    <ns1:pt x="2866"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6" name="Google Shape;205;p27"/>
            <ns0:cNvSpPr/>
            <ns0:nvPr/>
          </ns0:nvSpPr>
          <ns0:spPr>
            <ns1:xfrm>
              <ns1:off x="7294838" y="2397725"/>
              <ns1:ext cx="14750" cy="13975"/>
            </ns1:xfrm>
            <ns1:custGeom>
              <ns1:avLst/>
              <ns1:gdLst/>
              <ns1:ahLst/>
              <ns1:cxnLst/>
              <ns1:rect l="l" t="t" r="r" b="b"/>
              <ns1:pathLst>
                <ns1:path w="590" h="559" extrusionOk="0">
                  <ns1:moveTo>
                    <ns1:pt x="280" y="1"/>
                  </ns1:moveTo>
                  <ns1:cubicBezTo>
                    <ns1:pt x="218" y="1"/>
                    <ns1:pt x="156" y="32"/>
                    <ns1:pt x="94" y="94"/>
                  </ns1:cubicBezTo>
                  <ns1:cubicBezTo>
                    <ns1:pt x="1" y="187"/>
                    <ns1:pt x="1" y="373"/>
                    <ns1:pt x="94" y="466"/>
                  </ns1:cubicBezTo>
                  <ns1:cubicBezTo>
                    <ns1:pt x="156" y="528"/>
                    <ns1:pt x="218" y="559"/>
                    <ns1:pt x="280" y="559"/>
                  </ns1:cubicBezTo>
                  <ns1:cubicBezTo>
                    <ns1:pt x="373" y="559"/>
                    <ns1:pt x="435" y="528"/>
                    <ns1:pt x="497" y="466"/>
                  </ns1:cubicBezTo>
                  <ns1:cubicBezTo>
                    <ns1:pt x="590" y="373"/>
                    <ns1:pt x="590" y="187"/>
                    <ns1:pt x="497" y="94"/>
                  </ns1:cubicBezTo>
                  <ns1:cubicBezTo>
                    <ns1:pt x="435" y="32"/>
                    <ns1:pt x="373" y="1"/>
                    <ns1:pt x="28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97" name="Google Shape;1704;p46"/>
          <ns0:cNvGrpSpPr/>
          <ns0:nvPr/>
        </ns0:nvGrpSpPr>
        <ns0:grpSpPr>
          <ns1:xfrm>
            <ns1:off x="632467" y="1451748"/>
            <ns1:ext cx="256761" cy="381727"/>
            <ns1:chOff x="1818388" y="3913000"/>
            <ns1:chExt cx="235000" cy="349375"/>
          </ns1:xfrm>
        </ns0:grpSpPr>
        <ns0:sp>
          <ns0:nvSpPr>
            <ns0:cNvPr id="98" name="Google Shape;1705;p46"/>
            <ns0:cNvSpPr/>
            <ns0:nvPr/>
          </ns0:nvSpPr>
          <ns0:spPr>
            <ns1:xfrm>
              <ns1:off x="1827688" y="3920775"/>
              <ns1:ext cx="217925" cy="237300"/>
            </ns1:xfrm>
            <ns1:custGeom>
              <ns1:avLst/>
              <ns1:gdLst/>
              <ns1:ahLst/>
              <ns1:cxnLst/>
              <ns1:rect l="l" t="t" r="r" b="b"/>
              <ns1:pathLst>
                <ns1:path w="8717" h="9492" extrusionOk="0">
                  <ns1:moveTo>
                    <ns1:pt x="4374" y="0"/>
                  </ns1:moveTo>
                  <ns1:cubicBezTo>
                    <ns1:pt x="1955" y="0"/>
                    <ns1:pt x="0" y="1954"/>
                    <ns1:pt x="0" y="4343"/>
                  </ns1:cubicBezTo>
                  <ns1:cubicBezTo>
                    <ns1:pt x="0" y="5583"/>
                    <ns1:pt x="528" y="6762"/>
                    <ns1:pt x="1458" y="7600"/>
                  </ns1:cubicBezTo>
                  <ns1:cubicBezTo>
                    <ns1:pt x="1986" y="8096"/>
                    <ns1:pt x="2265" y="8778"/>
                    <ns1:pt x="2265" y="9492"/>
                  </ns1:cubicBezTo>
                  <ns1:lnTo>
                    <ns1:pt x="6452" y="9492"/>
                  </ns1:lnTo>
                  <ns1:cubicBezTo>
                    <ns1:pt x="6452" y="8778"/>
                    <ns1:pt x="6763" y="8096"/>
                    <ns1:pt x="7259" y="7631"/>
                  </ns1:cubicBezTo>
                  <ns1:cubicBezTo>
                    <ns1:pt x="8190" y="6793"/>
                    <ns1:pt x="8717" y="5583"/>
                    <ns1:pt x="8717" y="4343"/>
                  </ns1:cubicBezTo>
                  <ns1:cubicBezTo>
                    <ns1:pt x="8717" y="1954"/>
                    <ns1:pt x="6763" y="0"/>
                    <ns1:pt x="4374" y="0"/>
                  </ns1:cubicBezTo>
                  <ns1:close/>
                </ns1:path>
              </ns1:pathLst>
            </ns1:custGeom>
            <ns1:solidFill>
              <ns1:srgbClr val="D8EC84"/>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99" name="Google Shape;1706;p46"/>
            <ns0:cNvSpPr/>
            <ns0:nvPr/>
          </ns0:nvSpPr>
          <ns0:spPr>
            <ns1:xfrm>
              <ns1:off x="1899038" y="4217775"/>
              <ns1:ext cx="76025" cy="37825"/>
            </ns1:xfrm>
            <ns1:custGeom>
              <ns1:avLst/>
              <ns1:gdLst/>
              <ns1:ahLst/>
              <ns1:cxnLst/>
              <ns1:rect l="l" t="t" r="r" b="b"/>
              <ns1:pathLst>
                <ns1:path w="3041" h="1513" extrusionOk="0">
                  <ns1:moveTo>
                    <ns1:pt x="0" y="0"/>
                  </ns1:moveTo>
                  <ns1:cubicBezTo>
                    <ns1:pt x="0" y="1008"/>
                    <ns1:pt x="760" y="1513"/>
                    <ns1:pt x="1520" y="1513"/>
                  </ns1:cubicBezTo>
                  <ns1:cubicBezTo>
                    <ns1:pt x="2280" y="1513"/>
                    <ns1:pt x="3040" y="1008"/>
                    <ns1:pt x="3040" y="0"/>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0" name="Google Shape;1707;p46"/>
            <ns0:cNvSpPr/>
            <ns0:nvPr/>
          </ns0:nvSpPr>
          <ns0:spPr>
            <ns1:xfrm>
              <ns1:off x="1874213" y="4185150"/>
              <ns1:ext cx="128250" cy="32700"/>
            </ns1:xfrm>
            <ns1:custGeom>
              <ns1:avLst/>
              <ns1:gdLst/>
              <ns1:ahLst/>
              <ns1:cxnLst/>
              <ns1:rect l="l" t="t" r="r" b="b"/>
              <ns1:pathLst>
                <ns1:path w="5130" h="1308" extrusionOk="0">
                  <ns1:moveTo>
                    <ns1:pt x="4248" y="1"/>
                  </ns1:moveTo>
                  <ns1:cubicBezTo>
                    <ns1:pt x="4229" y="1"/>
                    <ns1:pt x="4209" y="1"/>
                    <ns1:pt x="4188" y="3"/>
                  </ns1:cubicBezTo>
                  <ns1:lnTo>
                    <ns1:pt x="807" y="3"/>
                  </ns1:lnTo>
                  <ns1:cubicBezTo>
                    <ns1:pt x="1" y="65"/>
                    <ns1:pt x="1" y="1243"/>
                    <ns1:pt x="807" y="1305"/>
                  </ns1:cubicBezTo>
                  <ns1:lnTo>
                    <ns1:pt x="4188" y="1305"/>
                  </ns1:lnTo>
                  <ns1:cubicBezTo>
                    <ns1:pt x="4209" y="1307"/>
                    <ns1:pt x="4229" y="1307"/>
                    <ns1:pt x="4248" y="1307"/>
                  </ns1:cubicBezTo>
                  <ns1:cubicBezTo>
                    <ns1:pt x="5130" y="1307"/>
                    <ns1:pt x="5130" y="1"/>
                    <ns1:pt x="4248"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1" name="Google Shape;1708;p46"/>
            <ns0:cNvSpPr/>
            <ns0:nvPr/>
          </ns0:nvSpPr>
          <ns0:spPr>
            <ns1:xfrm>
              <ns1:off x="1872663" y="4151850"/>
              <ns1:ext cx="127975" cy="33375"/>
            </ns1:xfrm>
            <ns1:custGeom>
              <ns1:avLst/>
              <ns1:gdLst/>
              <ns1:ahLst/>
              <ns1:cxnLst/>
              <ns1:rect l="l" t="t" r="r" b="b"/>
              <ns1:pathLst>
                <ns1:path w="5119" h="1335" extrusionOk="0">
                  <ns1:moveTo>
                    <ns1:pt x="869" y="1"/>
                  </ns1:moveTo>
                  <ns1:cubicBezTo>
                    <ns1:pt x="1" y="1"/>
                    <ns1:pt x="1" y="1335"/>
                    <ns1:pt x="869" y="1335"/>
                  </ns1:cubicBezTo>
                  <ns1:lnTo>
                    <ns1:pt x="4250" y="1335"/>
                  </ns1:lnTo>
                  <ns1:cubicBezTo>
                    <ns1:pt x="5119" y="1335"/>
                    <ns1:pt x="5119" y="1"/>
                    <ns1:pt x="4250"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2" name="Google Shape;1709;p46"/>
            <ns0:cNvSpPr/>
            <ns0:nvPr/>
          </ns0:nvSpPr>
          <ns0:spPr>
            <ns1:xfrm>
              <ns1:off x="1899038" y="4217775"/>
              <ns1:ext cx="76025" cy="37825"/>
            </ns1:xfrm>
            <ns1:custGeom>
              <ns1:avLst/>
              <ns1:gdLst/>
              <ns1:ahLst/>
              <ns1:cxnLst/>
              <ns1:rect l="l" t="t" r="r" b="b"/>
              <ns1:pathLst>
                <ns1:path w="3041" h="1513" extrusionOk="0">
                  <ns1:moveTo>
                    <ns1:pt x="0" y="0"/>
                  </ns1:moveTo>
                  <ns1:cubicBezTo>
                    <ns1:pt x="0" y="1008"/>
                    <ns1:pt x="760" y="1513"/>
                    <ns1:pt x="1520" y="1513"/>
                  </ns1:cubicBezTo>
                  <ns1:cubicBezTo>
                    <ns1:pt x="2280" y="1513"/>
                    <ns1:pt x="3040" y="1008"/>
                    <ns1:pt x="3040" y="0"/>
                  </ns1:cubicBezTo>
                  <ns1:close/>
                </ns1:path>
              </ns1:pathLst>
            </ns1:custGeom>
            <ns1:solidFill>
              <ns1:srgbClr val="E1E3E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3" name="Google Shape;1710;p46"/>
            <ns0:cNvSpPr/>
            <ns0:nvPr/>
          </ns0:nvSpPr>
          <ns0:spPr>
            <ns1:xfrm>
              <ns1:off x="1874213" y="4185150"/>
              <ns1:ext cx="128250" cy="32700"/>
            </ns1:xfrm>
            <ns1:custGeom>
              <ns1:avLst/>
              <ns1:gdLst/>
              <ns1:ahLst/>
              <ns1:cxnLst/>
              <ns1:rect l="l" t="t" r="r" b="b"/>
              <ns1:pathLst>
                <ns1:path w="5130" h="1308" extrusionOk="0">
                  <ns1:moveTo>
                    <ns1:pt x="4248" y="1"/>
                  </ns1:moveTo>
                  <ns1:cubicBezTo>
                    <ns1:pt x="4229" y="1"/>
                    <ns1:pt x="4209" y="1"/>
                    <ns1:pt x="4188" y="3"/>
                  </ns1:cubicBezTo>
                  <ns1:lnTo>
                    <ns1:pt x="807" y="3"/>
                  </ns1:lnTo>
                  <ns1:cubicBezTo>
                    <ns1:pt x="1" y="65"/>
                    <ns1:pt x="1" y="1243"/>
                    <ns1:pt x="807" y="1305"/>
                  </ns1:cubicBezTo>
                  <ns1:lnTo>
                    <ns1:pt x="4188" y="1305"/>
                  </ns1:lnTo>
                  <ns1:cubicBezTo>
                    <ns1:pt x="4209" y="1307"/>
                    <ns1:pt x="4229" y="1307"/>
                    <ns1:pt x="4248" y="1307"/>
                  </ns1:cubicBezTo>
                  <ns1:cubicBezTo>
                    <ns1:pt x="5130" y="1307"/>
                    <ns1:pt x="5130" y="1"/>
                    <ns1:pt x="4248"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4" name="Google Shape;1711;p46"/>
            <ns0:cNvSpPr/>
            <ns0:nvPr/>
          </ns0:nvSpPr>
          <ns0:spPr>
            <ns1:xfrm>
              <ns1:off x="1872663" y="4151850"/>
              <ns1:ext cx="127975" cy="33375"/>
            </ns1:xfrm>
            <ns1:custGeom>
              <ns1:avLst/>
              <ns1:gdLst/>
              <ns1:ahLst/>
              <ns1:cxnLst/>
              <ns1:rect l="l" t="t" r="r" b="b"/>
              <ns1:pathLst>
                <ns1:path w="5119" h="1335" extrusionOk="0">
                  <ns1:moveTo>
                    <ns1:pt x="869" y="1"/>
                  </ns1:moveTo>
                  <ns1:cubicBezTo>
                    <ns1:pt x="1" y="1"/>
                    <ns1:pt x="1" y="1335"/>
                    <ns1:pt x="869" y="1335"/>
                  </ns1:cubicBezTo>
                  <ns1:lnTo>
                    <ns1:pt x="4250" y="1335"/>
                  </ns1:lnTo>
                  <ns1:cubicBezTo>
                    <ns1:pt x="5119" y="1335"/>
                    <ns1:pt x="5119" y="1"/>
                    <ns1:pt x="4250"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5" name="Google Shape;1712;p46"/>
            <ns0:cNvSpPr/>
            <ns0:nvPr/>
          </ns0:nvSpPr>
          <ns0:spPr>
            <ns1:xfrm>
              <ns1:off x="1903688" y="4005300"/>
              <ns1:ext cx="57400" cy="49000"/>
            </ns1:xfrm>
            <ns1:custGeom>
              <ns1:avLst/>
              <ns1:gdLst/>
              <ns1:ahLst/>
              <ns1:cxnLst/>
              <ns1:rect l="l" t="t" r="r" b="b"/>
              <ns1:pathLst>
                <ns1:path w="2296" h="1960" extrusionOk="0">
                  <ns1:moveTo>
                    <ns1:pt x="1334" y="0"/>
                  </ns1:moveTo>
                  <ns1:cubicBezTo>
                    <ns1:pt x="466" y="0"/>
                    <ns1:pt x="0" y="1055"/>
                    <ns1:pt x="621" y="1675"/>
                  </ns1:cubicBezTo>
                  <ns1:cubicBezTo>
                    <ns1:pt x="818" y="1872"/>
                    <ns1:pt x="1058" y="1960"/>
                    <ns1:pt x="1295" y="1960"/>
                  </ns1:cubicBezTo>
                  <ns1:cubicBezTo>
                    <ns1:pt x="1804" y="1960"/>
                    <ns1:pt x="2296" y="1555"/>
                    <ns1:pt x="2296" y="962"/>
                  </ns1:cubicBezTo>
                  <ns1:cubicBezTo>
                    <ns1:pt x="2296" y="434"/>
                    <ns1:pt x="1861" y="0"/>
                    <ns1:pt x="1334" y="0"/>
                  </ns1:cubicBez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6" name="Google Shape;1713;p46"/>
            <ns0:cNvSpPr/>
            <ns0:nvPr/>
          </ns0:nvSpPr>
          <ns0:spPr>
            <ns1:xfrm>
              <ns1:off x="1823938" y="3913000"/>
              <ns1:ext cx="229450" cy="349375"/>
            </ns1:xfrm>
            <ns1:custGeom>
              <ns1:avLst/>
              <ns1:gdLst/>
              <ns1:ahLst/>
              <ns1:cxnLst/>
              <ns1:rect l="l" t="t" r="r" b="b"/>
              <ns1:pathLst>
                <ns1:path w="9178" h="13975" extrusionOk="0">
                  <ns1:moveTo>
                    <ns1:pt x="6199" y="9865"/>
                  </ns1:moveTo>
                  <ns1:cubicBezTo>
                    <ns1:pt x="6727" y="9865"/>
                    <ns1:pt x="6727" y="10640"/>
                    <ns1:pt x="6199" y="10640"/>
                  </ns1:cubicBezTo>
                  <ns1:lnTo>
                    <ns1:pt x="2818" y="10640"/>
                  </ns1:lnTo>
                  <ns1:cubicBezTo>
                    <ns1:pt x="2322" y="10640"/>
                    <ns1:pt x="2322" y="9865"/>
                    <ns1:pt x="2818" y="9865"/>
                  </ns1:cubicBezTo>
                  <ns1:close/>
                  <ns1:moveTo>
                    <ns1:pt x="6199" y="11137"/>
                  </ns1:moveTo>
                  <ns1:cubicBezTo>
                    <ns1:pt x="6727" y="11137"/>
                    <ns1:pt x="6727" y="11912"/>
                    <ns1:pt x="6199" y="11912"/>
                  </ns1:cubicBezTo>
                  <ns1:lnTo>
                    <ns1:pt x="2818" y="11912"/>
                  </ns1:lnTo>
                  <ns1:cubicBezTo>
                    <ns1:pt x="2322" y="11912"/>
                    <ns1:pt x="2322" y="11137"/>
                    <ns1:pt x="2818" y="11137"/>
                  </ns1:cubicBezTo>
                  <ns1:close/>
                  <ns1:moveTo>
                    <ns1:pt x="5734" y="12471"/>
                  </ns1:moveTo>
                  <ns1:cubicBezTo>
                    <ns1:pt x="5610" y="13029"/>
                    <ns1:pt x="5113" y="13432"/>
                    <ns1:pt x="4524" y="13432"/>
                  </ns1:cubicBezTo>
                  <ns1:cubicBezTo>
                    <ns1:pt x="3935" y="13432"/>
                    <ns1:pt x="3407" y="13029"/>
                    <ns1:pt x="3283" y="12471"/>
                  </ns1:cubicBezTo>
                  <ns1:close/>
                  <ns1:moveTo>
                    <ns1:pt x="4524" y="1"/>
                  </ns1:moveTo>
                  <ns1:lnTo>
                    <ns1:pt x="4524" y="32"/>
                  </ns1:lnTo>
                  <ns1:cubicBezTo>
                    <ns1:pt x="3500" y="32"/>
                    <ns1:pt x="2508" y="373"/>
                    <ns1:pt x="1701" y="993"/>
                  </ns1:cubicBezTo>
                  <ns1:cubicBezTo>
                    <ns1:pt x="926" y="1583"/>
                    <ns1:pt x="337" y="2420"/>
                    <ns1:pt x="57" y="3382"/>
                  </ns1:cubicBezTo>
                  <ns1:cubicBezTo>
                    <ns1:pt x="1" y="3590"/>
                    <ns1:pt x="174" y="3728"/>
                    <ns1:pt x="339" y="3728"/>
                  </ns1:cubicBezTo>
                  <ns1:cubicBezTo>
                    <ns1:pt x="445" y="3728"/>
                    <ns1:pt x="548" y="3671"/>
                    <ns1:pt x="585" y="3537"/>
                  </ns1:cubicBezTo>
                  <ns1:cubicBezTo>
                    <ns1:pt x="1090" y="1767"/>
                    <ns1:pt x="2716" y="582"/>
                    <ns1:pt x="4516" y="582"/>
                  </ns1:cubicBezTo>
                  <ns1:cubicBezTo>
                    <ns1:pt x="4703" y="582"/>
                    <ns1:pt x="4893" y="595"/>
                    <ns1:pt x="5082" y="621"/>
                  </ns1:cubicBezTo>
                  <ns1:cubicBezTo>
                    <ns1:pt x="7099" y="900"/>
                    <ns1:pt x="8619" y="2637"/>
                    <ns1:pt x="8619" y="4654"/>
                  </ns1:cubicBezTo>
                  <ns1:cubicBezTo>
                    <ns1:pt x="8588" y="5832"/>
                    <ns1:pt x="8091" y="6949"/>
                    <ns1:pt x="7254" y="7725"/>
                  </ns1:cubicBezTo>
                  <ns1:cubicBezTo>
                    <ns1:pt x="6789" y="8159"/>
                    <ns1:pt x="6478" y="8717"/>
                    <ns1:pt x="6385" y="9307"/>
                  </ns1:cubicBezTo>
                  <ns1:lnTo>
                    <ns1:pt x="2663" y="9307"/>
                  </ns1:lnTo>
                  <ns1:cubicBezTo>
                    <ns1:pt x="2539" y="8717"/>
                    <ns1:pt x="2260" y="8159"/>
                    <ns1:pt x="1794" y="7725"/>
                  </ns1:cubicBezTo>
                  <ns1:cubicBezTo>
                    <ns1:pt x="1236" y="7197"/>
                    <ns1:pt x="802" y="6546"/>
                    <ns1:pt x="585" y="5801"/>
                  </ns1:cubicBezTo>
                  <ns1:cubicBezTo>
                    <ns1:pt x="560" y="5679"/>
                    <ns1:pt x="459" y="5596"/>
                    <ns1:pt x="342" y="5596"/>
                  </ns1:cubicBezTo>
                  <ns1:cubicBezTo>
                    <ns1:pt x="310" y="5596"/>
                    <ns1:pt x="277" y="5602"/>
                    <ns1:pt x="243" y="5615"/>
                  </ns1:cubicBezTo>
                  <ns1:cubicBezTo>
                    <ns1:pt x="119" y="5646"/>
                    <ns1:pt x="26" y="5801"/>
                    <ns1:pt x="57" y="5926"/>
                  </ns1:cubicBezTo>
                  <ns1:cubicBezTo>
                    <ns1:pt x="306" y="6763"/>
                    <ns1:pt x="771" y="7539"/>
                    <ns1:pt x="1422" y="8128"/>
                  </ns1:cubicBezTo>
                  <ns1:cubicBezTo>
                    <ns1:pt x="1825" y="8500"/>
                    <ns1:pt x="2105" y="9027"/>
                    <ns1:pt x="2136" y="9586"/>
                  </ns1:cubicBezTo>
                  <ns1:cubicBezTo>
                    <ns1:pt x="1794" y="9958"/>
                    <ns1:pt x="1825" y="10516"/>
                    <ns1:pt x="2167" y="10858"/>
                  </ns1:cubicBezTo>
                  <ns1:cubicBezTo>
                    <ns1:pt x="1639" y="11416"/>
                    <ns1:pt x="1981" y="12346"/>
                    <ns1:pt x="2725" y="12440"/>
                  </ns1:cubicBezTo>
                  <ns1:cubicBezTo>
                    <ns1:pt x="2880" y="13463"/>
                    <ns1:pt x="3694" y="13975"/>
                    <ns1:pt x="4509" y="13975"/>
                  </ns1:cubicBezTo>
                  <ns1:cubicBezTo>
                    <ns1:pt x="5323" y="13975"/>
                    <ns1:pt x="6137" y="13463"/>
                    <ns1:pt x="6292" y="12440"/>
                  </ns1:cubicBezTo>
                  <ns1:cubicBezTo>
                    <ns1:pt x="6758" y="12377"/>
                    <ns1:pt x="7130" y="12005"/>
                    <ns1:pt x="7130" y="11509"/>
                  </ns1:cubicBezTo>
                  <ns1:cubicBezTo>
                    <ns1:pt x="7130" y="11261"/>
                    <ns1:pt x="7037" y="11044"/>
                    <ns1:pt x="6851" y="10858"/>
                  </ns1:cubicBezTo>
                  <ns1:cubicBezTo>
                    <ns1:pt x="7037" y="10702"/>
                    <ns1:pt x="7130" y="10454"/>
                    <ns1:pt x="7130" y="10206"/>
                  </ns1:cubicBezTo>
                  <ns1:cubicBezTo>
                    <ns1:pt x="7130" y="9989"/>
                    <ns1:pt x="7037" y="9741"/>
                    <ns1:pt x="6882" y="9586"/>
                  </ns1:cubicBezTo>
                  <ns1:cubicBezTo>
                    <ns1:pt x="6944" y="9027"/>
                    <ns1:pt x="7192" y="8500"/>
                    <ns1:pt x="7626" y="8128"/>
                  </ns1:cubicBezTo>
                  <ns1:cubicBezTo>
                    <ns1:pt x="8588" y="7228"/>
                    <ns1:pt x="9146" y="5957"/>
                    <ns1:pt x="9177" y="4654"/>
                  </ns1:cubicBezTo>
                  <ns1:cubicBezTo>
                    <ns1:pt x="9177" y="2079"/>
                    <ns1:pt x="7068" y="1"/>
                    <ns1:pt x="452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7" name="Google Shape;1714;p46"/>
            <ns0:cNvSpPr/>
            <ns0:nvPr/>
          </ns0:nvSpPr>
          <ns0:spPr>
            <ns1:xfrm>
              <ns1:off x="1818388" y="4022725"/>
              <ns1:ext cx="18875" cy="13600"/>
            </ns1:xfrm>
            <ns1:custGeom>
              <ns1:avLst/>
              <ns1:gdLst/>
              <ns1:ahLst/>
              <ns1:cxnLst/>
              <ns1:rect l="l" t="t" r="r" b="b"/>
              <ns1:pathLst>
                <ns1:path w="755" h="544" extrusionOk="0">
                  <ns1:moveTo>
                    <ns1:pt x="374" y="1"/>
                  </ns1:moveTo>
                  <ns1:cubicBezTo>
                    <ns1:pt x="343" y="1"/>
                    <ns1:pt x="312" y="6"/>
                    <ns1:pt x="279" y="17"/>
                  </ns1:cubicBezTo>
                  <ns1:cubicBezTo>
                    <ns1:pt x="0" y="141"/>
                    <ns1:pt x="93" y="544"/>
                    <ns1:pt x="372" y="544"/>
                  </ns1:cubicBezTo>
                  <ns1:cubicBezTo>
                    <ns1:pt x="465" y="544"/>
                    <ns1:pt x="528" y="513"/>
                    <ns1:pt x="590" y="451"/>
                  </ns1:cubicBezTo>
                  <ns1:cubicBezTo>
                    <ns1:pt x="754" y="286"/>
                    <ns1:pt x="604" y="1"/>
                    <ns1:pt x="37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8" name="Google Shape;1715;p46"/>
            <ns0:cNvSpPr/>
            <ns0:nvPr/>
          </ns0:nvSpPr>
          <ns0:spPr>
            <ns1:xfrm>
              <ns1:off x="1905238" y="3998300"/>
              <ns1:ext cx="73700" cy="62550"/>
            </ns1:xfrm>
            <ns1:custGeom>
              <ns1:avLst/>
              <ns1:gdLst/>
              <ns1:ahLst/>
              <ns1:cxnLst/>
              <ns1:rect l="l" t="t" r="r" b="b"/>
              <ns1:pathLst>
                <ns1:path w="2948" h="2502" extrusionOk="0">
                  <ns1:moveTo>
                    <ns1:pt x="1272" y="528"/>
                  </ns1:moveTo>
                  <ns1:cubicBezTo>
                    <ns1:pt x="1893" y="528"/>
                    <ns1:pt x="2203" y="1304"/>
                    <ns1:pt x="1768" y="1738"/>
                  </ns1:cubicBezTo>
                  <ns1:cubicBezTo>
                    <ns1:pt x="1625" y="1892"/>
                    <ns1:pt x="1444" y="1961"/>
                    <ns1:pt x="1266" y="1961"/>
                  </ns1:cubicBezTo>
                  <ns1:cubicBezTo>
                    <ns1:pt x="906" y="1961"/>
                    <ns1:pt x="559" y="1678"/>
                    <ns1:pt x="559" y="1242"/>
                  </ns1:cubicBezTo>
                  <ns1:cubicBezTo>
                    <ns1:pt x="559" y="869"/>
                    <ns1:pt x="869" y="528"/>
                    <ns1:pt x="1272" y="528"/>
                  </ns1:cubicBezTo>
                  <ns1:close/>
                  <ns1:moveTo>
                    <ns1:pt x="1272" y="1"/>
                  </ns1:moveTo>
                  <ns1:cubicBezTo>
                    <ns1:pt x="559" y="1"/>
                    <ns1:pt x="0" y="559"/>
                    <ns1:pt x="0" y="1242"/>
                  </ns1:cubicBezTo>
                  <ns1:cubicBezTo>
                    <ns1:pt x="0" y="2000"/>
                    <ns1:pt x="630" y="2501"/>
                    <ns1:pt x="1287" y="2501"/>
                  </ns1:cubicBezTo>
                  <ns1:cubicBezTo>
                    <ns1:pt x="1597" y="2501"/>
                    <ns1:pt x="1913" y="2390"/>
                    <ns1:pt x="2172" y="2141"/>
                  </ns1:cubicBezTo>
                  <ns1:cubicBezTo>
                    <ns1:pt x="2947" y="1335"/>
                    <ns1:pt x="2389" y="1"/>
                    <ns1:pt x="127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9" name="Google Shape;1716;p46"/>
            <ns0:cNvSpPr/>
            <ns0:nvPr/>
          </ns0:nvSpPr>
          <ns0:spPr>
            <ns1:xfrm>
              <ns1:off x="1982788" y="4022325"/>
              <ns1:ext cx="20000" cy="14050"/>
            </ns1:xfrm>
            <ns1:custGeom>
              <ns1:avLst/>
              <ns1:gdLst/>
              <ns1:ahLst/>
              <ns1:cxnLst/>
              <ns1:rect l="l" t="t" r="r" b="b"/>
              <ns1:pathLst>
                <ns1:path w="800" h="562" extrusionOk="0">
                  <ns1:moveTo>
                    <ns1:pt x="519" y="0"/>
                  </ns1:moveTo>
                  <ns1:cubicBezTo>
                    <ns1:pt x="512" y="0"/>
                    <ns1:pt x="504" y="1"/>
                    <ns1:pt x="497" y="2"/>
                  </ns1:cubicBezTo>
                  <ns1:lnTo>
                    <ns1:pt x="341" y="2"/>
                  </ns1:lnTo>
                  <ns1:cubicBezTo>
                    <ns1:pt x="0" y="64"/>
                    <ns1:pt x="0" y="529"/>
                    <ns1:pt x="341" y="560"/>
                  </ns1:cubicBezTo>
                  <ns1:lnTo>
                    <ns1:pt x="497" y="560"/>
                  </ns1:lnTo>
                  <ns1:cubicBezTo>
                    <ns1:pt x="504" y="561"/>
                    <ns1:pt x="512" y="561"/>
                    <ns1:pt x="519" y="561"/>
                  </ns1:cubicBezTo>
                  <ns1:cubicBezTo>
                    <ns1:pt x="799" y="561"/>
                    <ns1:pt x="799" y="0"/>
                    <ns1:pt x="51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0" name="Google Shape;1717;p46"/>
            <ns0:cNvSpPr/>
            <ns0:nvPr/>
          </ns0:nvSpPr>
          <ns0:spPr>
            <ns1:xfrm>
              <ns1:off x="1870338" y="4022325"/>
              <ns1:ext cx="20000" cy="14050"/>
            </ns1:xfrm>
            <ns1:custGeom>
              <ns1:avLst/>
              <ns1:gdLst/>
              <ns1:ahLst/>
              <ns1:cxnLst/>
              <ns1:rect l="l" t="t" r="r" b="b"/>
              <ns1:pathLst>
                <ns1:path w="800" h="562" extrusionOk="0">
                  <ns1:moveTo>
                    <ns1:pt x="519" y="0"/>
                  </ns1:moveTo>
                  <ns1:cubicBezTo>
                    <ns1:pt x="512" y="0"/>
                    <ns1:pt x="504" y="1"/>
                    <ns1:pt x="497" y="2"/>
                  </ns1:cubicBezTo>
                  <ns1:lnTo>
                    <ns1:pt x="342" y="2"/>
                  </ns1:lnTo>
                  <ns1:cubicBezTo>
                    <ns1:pt x="0" y="64"/>
                    <ns1:pt x="0" y="529"/>
                    <ns1:pt x="342" y="560"/>
                  </ns1:cubicBezTo>
                  <ns1:lnTo>
                    <ns1:pt x="497" y="560"/>
                  </ns1:lnTo>
                  <ns1:cubicBezTo>
                    <ns1:pt x="504" y="561"/>
                    <ns1:pt x="512" y="561"/>
                    <ns1:pt x="519" y="561"/>
                  </ns1:cubicBezTo>
                  <ns1:cubicBezTo>
                    <ns1:pt x="800" y="561"/>
                    <ns1:pt x="800" y="0"/>
                    <ns1:pt x="51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1" name="Google Shape;1718;p46"/>
            <ns0:cNvSpPr/>
            <ns0:nvPr/>
          </ns0:nvSpPr>
          <ns0:spPr>
            <ns1:xfrm>
              <ns1:off x="1929263" y="4078575"/>
              <ns1:ext cx="14375" cy="15525"/>
            </ns1:xfrm>
            <ns1:custGeom>
              <ns1:avLst/>
              <ns1:gdLst/>
              <ns1:ahLst/>
              <ns1:cxnLst/>
              <ns1:rect l="l" t="t" r="r" b="b"/>
              <ns1:pathLst>
                <ns1:path w="575" h="621" extrusionOk="0">
                  <ns1:moveTo>
                    <ns1:pt x="284" y="0"/>
                  </ns1:moveTo>
                  <ns1:cubicBezTo>
                    <ns1:pt x="141" y="0"/>
                    <ns1:pt x="1" y="78"/>
                    <ns1:pt x="32" y="233"/>
                  </ns1:cubicBezTo>
                  <ns1:lnTo>
                    <ns1:pt x="32" y="388"/>
                  </ns1:lnTo>
                  <ns1:cubicBezTo>
                    <ns1:pt x="47" y="543"/>
                    <ns1:pt x="172" y="621"/>
                    <ns1:pt x="296" y="621"/>
                  </ns1:cubicBezTo>
                  <ns1:cubicBezTo>
                    <ns1:pt x="420" y="621"/>
                    <ns1:pt x="544" y="543"/>
                    <ns1:pt x="559" y="388"/>
                  </ns1:cubicBezTo>
                  <ns1:lnTo>
                    <ns1:pt x="559" y="233"/>
                  </ns1:lnTo>
                  <ns1:cubicBezTo>
                    <ns1:pt x="575" y="78"/>
                    <ns1:pt x="427" y="0"/>
                    <ns1:pt x="284"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2" name="Google Shape;1719;p46"/>
            <ns0:cNvSpPr/>
            <ns0:nvPr/>
          </ns0:nvSpPr>
          <ns0:spPr>
            <ns1:xfrm>
              <ns1:off x="1930038" y="3965350"/>
              <ns1:ext cx="14000" cy="16325"/>
            </ns1:xfrm>
            <ns1:custGeom>
              <ns1:avLst/>
              <ns1:gdLst/>
              <ns1:ahLst/>
              <ns1:cxnLst/>
              <ns1:rect l="l" t="t" r="r" b="b"/>
              <ns1:pathLst>
                <ns1:path w="560" h="653" extrusionOk="0">
                  <ns1:moveTo>
                    <ns1:pt x="268" y="1"/>
                  </ns1:moveTo>
                  <ns1:cubicBezTo>
                    <ns1:pt x="141" y="1"/>
                    <ns1:pt x="16" y="78"/>
                    <ns1:pt x="1" y="233"/>
                  </ns1:cubicBezTo>
                  <ns1:lnTo>
                    <ns1:pt x="1" y="419"/>
                  </ns1:lnTo>
                  <ns1:cubicBezTo>
                    <ns1:pt x="16" y="575"/>
                    <ns1:pt x="141" y="652"/>
                    <ns1:pt x="268" y="652"/>
                  </ns1:cubicBezTo>
                  <ns1:cubicBezTo>
                    <ns1:pt x="396" y="652"/>
                    <ns1:pt x="528" y="575"/>
                    <ns1:pt x="559" y="419"/>
                  </ns1:cubicBezTo>
                  <ns1:lnTo>
                    <ns1:pt x="559" y="233"/>
                  </ns1:lnTo>
                  <ns1:cubicBezTo>
                    <ns1:pt x="528" y="78"/>
                    <ns1:pt x="396" y="1"/>
                    <ns1:pt x="26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3" name="Google Shape;1720;p46"/>
            <ns0:cNvSpPr/>
            <ns0:nvPr/>
          </ns0:nvSpPr>
          <ns0:spPr>
            <ns1:xfrm>
              <ns1:off x="1885738" y="3981525"/>
              <ns1:ext cx="21850" cy="16800"/>
            </ns1:xfrm>
            <ns1:custGeom>
              <ns1:avLst/>
              <ns1:gdLst/>
              <ns1:ahLst/>
              <ns1:cxnLst/>
              <ns1:rect l="l" t="t" r="r" b="b"/>
              <ns1:pathLst>
                <ns1:path w="874" h="672" extrusionOk="0">
                  <ns1:moveTo>
                    <ns1:pt x="406" y="1"/>
                  </ns1:moveTo>
                  <ns1:cubicBezTo>
                    <ns1:pt x="194" y="1"/>
                    <ns1:pt x="0" y="264"/>
                    <ns1:pt x="191" y="455"/>
                  </ns1:cubicBezTo>
                  <ns1:lnTo>
                    <ns1:pt x="315" y="579"/>
                  </ns1:lnTo>
                  <ns1:cubicBezTo>
                    <ns1:pt x="377" y="641"/>
                    <ns1:pt x="439" y="672"/>
                    <ns1:pt x="501" y="672"/>
                  </ns1:cubicBezTo>
                  <ns1:cubicBezTo>
                    <ns1:pt x="749" y="672"/>
                    <ns1:pt x="873" y="362"/>
                    <ns1:pt x="718" y="207"/>
                  </ns1:cubicBezTo>
                  <ns1:lnTo>
                    <ns1:pt x="594" y="83"/>
                  </ns1:lnTo>
                  <ns1:cubicBezTo>
                    <ns1:pt x="537" y="25"/>
                    <ns1:pt x="470" y="1"/>
                    <ns1:pt x="406"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5" name="Google Shape;1721;p46"/>
            <ns0:cNvSpPr/>
            <ns0:nvPr/>
          </ns0:nvSpPr>
          <ns0:spPr>
            <ns1:xfrm>
              <ns1:off x="1965538" y="4060725"/>
              <ns1:ext cx="20375" cy="16700"/>
            </ns1:xfrm>
            <ns1:custGeom>
              <ns1:avLst/>
              <ns1:gdLst/>
              <ns1:ahLst/>
              <ns1:cxnLst/>
              <ns1:rect l="l" t="t" r="r" b="b"/>
              <ns1:pathLst>
                <ns1:path w="815" h="668" extrusionOk="0">
                  <ns1:moveTo>
                    <ns1:pt x="392" y="1"/>
                  </ns1:moveTo>
                  <ns1:cubicBezTo>
                    <ns1:pt x="184" y="1"/>
                    <ns1:pt x="1" y="288"/>
                    <ns1:pt x="194" y="482"/>
                  </ns1:cubicBezTo>
                  <ns1:lnTo>
                    <ns1:pt x="318" y="606"/>
                  </ns1:lnTo>
                  <ns1:cubicBezTo>
                    <ns1:pt x="349" y="637"/>
                    <ns1:pt x="442" y="668"/>
                    <ns1:pt x="504" y="668"/>
                  </ns1:cubicBezTo>
                  <ns1:cubicBezTo>
                    <ns1:pt x="566" y="668"/>
                    <ns1:pt x="628" y="637"/>
                    <ns1:pt x="690" y="606"/>
                  </ns1:cubicBezTo>
                  <ns1:cubicBezTo>
                    <ns1:pt x="814" y="482"/>
                    <ns1:pt x="814" y="327"/>
                    <ns1:pt x="690" y="203"/>
                  </ns1:cubicBezTo>
                  <ns1:lnTo>
                    <ns1:pt x="566" y="79"/>
                  </ns1:lnTo>
                  <ns1:cubicBezTo>
                    <ns1:pt x="511" y="24"/>
                    <ns1:pt x="451" y="1"/>
                    <ns1:pt x="39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6" name="Google Shape;1722;p46"/>
            <ns0:cNvSpPr/>
            <ns0:nvPr/>
          </ns0:nvSpPr>
          <ns0:spPr>
            <ns1:xfrm>
              <ns1:off x="1968038" y="3981200"/>
              <ns1:ext cx="19475" cy="16550"/>
            </ns1:xfrm>
            <ns1:custGeom>
              <ns1:avLst/>
              <ns1:gdLst/>
              <ns1:ahLst/>
              <ns1:cxnLst/>
              <ns1:rect l="l" t="t" r="r" b="b"/>
              <ns1:pathLst>
                <ns1:path w="779" h="662" extrusionOk="0">
                  <ns1:moveTo>
                    <ns1:pt x="408" y="1"/>
                  </ns1:moveTo>
                  <ns1:cubicBezTo>
                    <ns1:pt x="344" y="1"/>
                    <ns1:pt x="278" y="29"/>
                    <ns1:pt x="218" y="96"/>
                  </ns1:cubicBezTo>
                  <ns1:lnTo>
                    <ns1:pt x="94" y="220"/>
                  </ns1:lnTo>
                  <ns1:cubicBezTo>
                    <ns1:pt x="1" y="313"/>
                    <ns1:pt x="1" y="499"/>
                    <ns1:pt x="94" y="592"/>
                  </ns1:cubicBezTo>
                  <ns1:cubicBezTo>
                    <ns1:pt x="140" y="638"/>
                    <ns1:pt x="210" y="662"/>
                    <ns1:pt x="280" y="662"/>
                  </ns1:cubicBezTo>
                  <ns1:cubicBezTo>
                    <ns1:pt x="350" y="662"/>
                    <ns1:pt x="420" y="638"/>
                    <ns1:pt x="466" y="592"/>
                  </ns1:cubicBezTo>
                  <ns1:lnTo>
                    <ns1:pt x="590" y="468"/>
                  </ns1:lnTo>
                  <ns1:cubicBezTo>
                    <ns1:pt x="779" y="279"/>
                    <ns1:pt x="609" y="1"/>
                    <ns1:pt x="40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7" name="Google Shape;1723;p46"/>
            <ns0:cNvSpPr/>
            <ns0:nvPr/>
          </ns0:nvSpPr>
          <ns0:spPr>
            <ns1:xfrm>
              <ns1:off x="1888163" y="4060725"/>
              <ns1:ext cx="20375" cy="16700"/>
            </ns1:xfrm>
            <ns1:custGeom>
              <ns1:avLst/>
              <ns1:gdLst/>
              <ns1:ahLst/>
              <ns1:cxnLst/>
              <ns1:rect l="l" t="t" r="r" b="b"/>
              <ns1:pathLst>
                <ns1:path w="815" h="668" extrusionOk="0">
                  <ns1:moveTo>
                    <ns1:pt x="396" y="1"/>
                  </ns1:moveTo>
                  <ns1:cubicBezTo>
                    <ns1:pt x="335" y="1"/>
                    <ns1:pt x="273" y="24"/>
                    <ns1:pt x="218" y="79"/>
                  </ns1:cubicBezTo>
                  <ns1:lnTo>
                    <ns1:pt x="125" y="203"/>
                  </ns1:lnTo>
                  <ns1:cubicBezTo>
                    <ns1:pt x="1" y="327"/>
                    <ns1:pt x="1" y="482"/>
                    <ns1:pt x="125" y="606"/>
                  </ns1:cubicBezTo>
                  <ns1:cubicBezTo>
                    <ns1:pt x="156" y="637"/>
                    <ns1:pt x="218" y="668"/>
                    <ns1:pt x="311" y="668"/>
                  </ns1:cubicBezTo>
                  <ns1:cubicBezTo>
                    <ns1:pt x="373" y="668"/>
                    <ns1:pt x="435" y="637"/>
                    <ns1:pt x="497" y="606"/>
                  </ns1:cubicBezTo>
                  <ns1:lnTo>
                    <ns1:pt x="621" y="482"/>
                  </ns1:lnTo>
                  <ns1:cubicBezTo>
                    <ns1:pt x="815" y="288"/>
                    <ns1:pt x="612" y="1"/>
                    <ns1:pt x="396"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Tree>
    <ns0:extLst>
      <ns0:ext uri="{BB962C8B-B14F-4D97-AF65-F5344CB8AC3E}">
        <ns5:creationId val="1934890859"/>
      </ns0:ext>
    </ns0:extLst>
  </ns0:cSld>
  <ns0:clrMapOvr>
    <ns1:masterClrMapping/>
  </ns0:clrMapOvr>
</ns0:sld>
</file>

<file path=ppt/slides/slide23.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80789" y="434864"/>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2597742" y="51727"/>
            <ns1:ext cx="3854677" cy="369332"/>
          </ns1:xfrm>
          <ns1:prstGeom prst="rect">
            <ns1:avLst/>
          </ns1:prstGeom>
        </ns0:spPr>
        <ns0:txBody>
          <ns1:bodyPr wrap="square">
            <ns1:spAutoFit/>
          </ns1:bodyPr>
          <ns1:lstStyle/>
          <ns1:p>
            <ns1:pPr algn="ctr"/>
            <ns1:r>
              <ns1:rPr lang="ru-RU" sz="1800" b="1" dirty="0" smtClean="0">
                <ns1:solidFill>
                  <ns1:schemeClr val="tx2">
                    <ns1:lumMod val="75000"/>
                    <ns1:lumOff val="25000"/>
                  </ns1:schemeClr>
                </ns1:solidFill>
                <ns1:latin typeface="Bahnschrift" panose="020B0502040204020203" pitchFamily="34" charset="0"/>
              </ns1:rPr>
              <ns1:t>ТАЛҚЫЛАУҒА АРНАЛҒАН МӘСЕЛЕ</ns1:t>
            </ns1:r>
            <ns1:endParaRPr lang="ru-RU" sz="1800" b="1" dirty="0">
              <ns1:solidFill>
                <ns1:schemeClr val="tx2">
                  <ns1:lumMod val="75000"/>
                  <ns1:lumOff val="25000"/>
                </ns1:schemeClr>
              </ns1:solidFill>
              <ns1:latin typeface="Bahnschrift" panose="020B0502040204020203" pitchFamily="34" charset="0"/>
            </ns1:endParaRPr>
          </ns1:p>
        </ns0:txBody>
      </ns0:sp>
      <ns0:sp>
        <ns0:nvSpPr>
          <ns0:cNvPr id="30" name="Прямоугольник 29"/>
          <ns0:cNvSpPr/>
          <ns0:nvPr/>
        </ns0:nvSpPr>
        <ns0:spPr>
          <ns1:xfrm>
            <ns1:off x="413792" y="890249"/>
            <ns1:ext cx="8316416" cy="954107"/>
          </ns1:xfrm>
          <ns1:prstGeom prst="rect">
            <ns1:avLst/>
          </ns1:prstGeom>
        </ns0:spPr>
        <ns0:txBody>
          <ns1:bodyPr wrap="square">
            <ns1:spAutoFit/>
          </ns1:bodyPr>
          <ns1:lstStyle/>
          <ns1:p>
            <ns1:pPr algn="ctr"/>
            <ns1:r>
              <ns1:rPr lang="ru-RU" sz="2800" b="1" dirty="0">
                <ns1:solidFill>
                  <ns1:srgbClr val="0070C0"/>
                </ns1:solidFill>
                <ns1:latin typeface="Bahnschrift" panose="020B0502040204020203" pitchFamily="34" charset="0"/>
              </ns1:rPr>
              <ns1:t>Матрица басқару тобының барлық мүшелеріне қалай пайдалы болады?</ns1:t>
            </ns1:r>
          </ns1:p>
        </ns0:txBody>
      </ns0:sp>
      <ns0:pic>
        <ns0:nvPicPr>
          <ns0:cNvPr id="32" name="Picture 2"/>
          <ns0:cNvPicPr>
            <ns1:picLocks noChangeAspect="1" noChangeArrowheads="1"/>
          </ns0:cNvPicPr>
          <ns0:nvPr/>
        </ns0:nvPicPr>
        <ns0:blipFill rotWithShape="1">
          <ns1:blip r:embed="rId3">
            <ns1:extLst>
              <ns1:ext uri="{28A0092B-C50C-407E-A947-70E740481C1C}">
                <ns4:useLocalDpi val="0"/>
              </ns1:ext>
            </ns1:extLst>
          </ns1:blip>
          <ns1:srcRect l="33706" t="42457" r="51533" b="18534"/>
          <ns1:stretch/>
        </ns0:blipFill>
        <ns0:spPr bwMode="auto">
          <ns1:xfrm>
            <ns1:off x="3560327" y="2096641"/>
            <ns1:ext cx="1920579" cy="2853532"/>
          </ns1:xfrm>
          <ns1:prstGeom prst="rect">
            <ns1:avLst/>
          </ns1:prstGeom>
          <ns1:noFill/>
          <ns1:ln>
            <ns1:noFill/>
          </ns1:ln>
          <ns1:effectLst/>
          <ns1:extLst>
            <ns1:ext uri="{909E8E84-426E-40DD-AFC4-6F175D3DCCD1}">
              <ns4:hiddenFill>
                <ns1:solidFill>
                  <ns1:schemeClr val="accent1"/>
                </ns1:solidFill>
              </ns4:hiddenFill>
            </ns1:ext>
            <ns1:ext uri="{91240B29-F687-4F45-9708-019B960494DF}">
              <ns4:hiddenLine w="9525">
                <ns1:solidFill>
                  <ns1:schemeClr val="tx1"/>
                </ns1:solidFill>
                <ns1:miter lim="800000"/>
                <ns1:headEnd/>
                <ns1:tailEnd/>
              </ns4:hiddenLine>
            </ns1:ext>
            <ns1:ext uri="{AF507438-7753-43E0-B8FC-AC1667EBCBE1}">
              <ns4:hiddenEffects>
                <ns1:effectLst>
                  <ns1:outerShdw dist="35921" dir="2700000" algn="ctr" rotWithShape="0">
                    <ns1:schemeClr val="bg2"/>
                  </ns1:outerShdw>
                </ns1:effectLst>
              </ns4:hiddenEffects>
            </ns1:ext>
          </ns1:extLst>
        </ns0:spPr>
      </ns0:pic>
    </ns0:spTree>
    <ns0:extLst>
      <ns0:ext uri="{BB962C8B-B14F-4D97-AF65-F5344CB8AC3E}">
        <ns5:creationId val="1906285780"/>
      </ns0:ext>
    </ns0:extLst>
  </ns0:cSld>
  <ns0:clrMapOvr>
    <ns1:masterClrMapping/>
  </ns0:clrMapOvr>
</ns0:sld>
</file>

<file path=ppt/slides/slide3.xml><?xml version="1.0" encoding="utf-8"?>
<ns0:sld xmlns:ns0="http://schemas.openxmlformats.org/presentationml/2006/main" xmlns:ns1="http://schemas.openxmlformats.org/drawingml/2006/main" xmlns:ns2="http://schemas.microsoft.com/office/drawing/2014/main" xmlns:ns4="http://schemas.microsoft.com/office/drawing/2010/main" xmlns:r="http://schemas.openxmlformats.org/officeDocument/2006/relationships">
  <ns0:cSld>
    <ns0:spTree>
      <ns0:nvGrpSpPr>
        <ns0:cNvPr id="1" name="Shape 1788"/>
        <ns0:cNvGrpSpPr/>
        <ns0:nvPr/>
      </ns0:nvGrpSpPr>
      <ns0:grpSpPr>
        <ns1:xfrm>
          <ns1:off x="0" y="0"/>
          <ns1:ext cx="0" cy="0"/>
          <ns1:chOff x="0" y="0"/>
          <ns1:chExt cx="0" cy="0"/>
        </ns1:xfrm>
      </ns0:grpSpPr>
      <ns0:pic>
        <ns0:nvPicPr>
          <ns0:cNvPr id="73" name="Рисунок 72">
            <ns1:extLst>
              <ns1:ext uri="{FF2B5EF4-FFF2-40B4-BE49-F238E27FC236}">
                <ns2:creationId id="{806AD61B-E51B-452C-9066-36641C30832D}"/>
              </ns1:ext>
            </ns1:extLst>
          </ns0:cNvPr>
          <ns0:cNvPicPr>
            <ns1:picLocks noChangeAspect="1"/>
          </ns0:cNvPicPr>
          <ns0:nvPr/>
        </ns0:nvPicPr>
        <ns0:blipFill>
          <ns1:blip r:embed="rId3">
            <ns1:extLst>
              <ns1:ext uri="{28A0092B-C50C-407E-A947-70E740481C1C}">
                <ns4:useLocalDpi val="0"/>
              </ns1:ext>
            </ns1:extLst>
          </ns1:blip>
          <ns1:stretch>
            <ns1:fillRect/>
          </ns1:stretch>
        </ns0:blipFill>
        <ns0:spPr>
          <ns1:xfrm>
            <ns1:off x="0" y="7143"/>
            <ns1:ext cx="9144000" cy="5143501"/>
          </ns1:xfrm>
          <ns1:prstGeom prst="rect">
            <ns1:avLst/>
          </ns1:prstGeom>
        </ns0:spPr>
      </ns0:pic>
      <ns0:sp>
        <ns0:nvSpPr>
          <ns0:cNvPr id="66" name="Google Shape;1793;p44">
            <ns1:extLst>
              <ns1:ext uri="{FF2B5EF4-FFF2-40B4-BE49-F238E27FC236}">
                <ns2:creationId id="{20FC9839-F45E-4B57-8511-EF1CD34B5F46}"/>
              </ns1:ext>
            </ns1:extLst>
          </ns0:cNvPr>
          <ns0:cNvSpPr/>
          <ns0:nvPr/>
        </ns0:nvSpPr>
        <ns0:spPr>
          <ns1:xfrm>
            <ns1:off x="3127678" y="3809519"/>
            <ns1:ext cx="861730" cy="861730"/>
          </ns1:xfrm>
          <ns1:prstGeom prst="flowChartConnector">
            <ns1:avLst/>
          </ns1:prstGeom>
          <ns1:gradFill>
            <ns1:gsLst>
              <ns1:gs pos="0">
                <ns1:schemeClr val="accent4"/>
              </ns1:gs>
              <ns1:gs pos="100000">
                <ns1:schemeClr val="accent5"/>
              </ns1:gs>
            </ns1:gsLst>
            <ns1:lin ang="0" scaled="0"/>
          </ns1:gra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5" name="Google Shape;1791;p44">
            <ns1:extLst>
              <ns1:ext uri="{FF2B5EF4-FFF2-40B4-BE49-F238E27FC236}">
                <ns2:creationId id="{9CE107B7-3AD3-44DE-8A9D-AE6B2A7BAF23}"/>
              </ns1:ext>
            </ns1:extLst>
          </ns0:cNvPr>
          <ns0:cNvSpPr/>
          <ns0:nvPr/>
        </ns0:nvSpPr>
        <ns0:spPr>
          <ns1:xfrm>
            <ns1:off x="5160926" y="3840042"/>
            <ns1:ext cx="861730" cy="861730"/>
          </ns1:xfrm>
          <ns1:prstGeom prst="flowChartConnector">
            <ns1:avLst/>
          </ns1:prstGeom>
          <ns1:gradFill>
            <ns1:gsLst>
              <ns1:gs pos="0">
                <ns1:schemeClr val="accent1"/>
              </ns1:gs>
              <ns1:gs pos="100000">
                <ns1:schemeClr val="accent2"/>
              </ns1:gs>
            </ns1:gsLst>
            <ns1:lin ang="0" scaled="0"/>
          </ns1:gra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1790" name="Google Shape;1790;p44"/>
          <ns0:cNvGrpSpPr/>
          <ns0:nvPr/>
        </ns0:nvGrpSpPr>
        <ns0:grpSpPr>
          <ns1:xfrm>
            <ns1:off x="3134922" y="1326095"/>
            <ns1:ext cx="2874169" cy="2916237"/>
            <ns1:chOff x="3134922" y="1326095"/>
            <ns1:chExt cx="2874169" cy="2916237"/>
          </ns1:xfrm>
        </ns0:grpSpPr>
        <ns0:sp>
          <ns0:nvSpPr>
            <ns0:cNvPr id="1791" name="Google Shape;1791;p44"/>
            <ns0:cNvSpPr/>
            <ns0:nvPr/>
          </ns0:nvSpPr>
          <ns0:spPr>
            <ns1:xfrm>
              <ns1:off x="3134922" y="1326095"/>
              <ns1:ext cx="861730" cy="861730"/>
            </ns1:xfrm>
            <ns1:prstGeom prst="flowChartConnector">
              <ns1:avLst/>
            </ns1:prstGeom>
            <ns1:gradFill>
              <ns1:gsLst>
                <ns1:gs pos="0">
                  <ns1:schemeClr val="accent1"/>
                </ns1:gs>
                <ns1:gs pos="100000">
                  <ns1:schemeClr val="accent2"/>
                </ns1:gs>
              </ns1:gsLst>
              <ns1:lin ang="0" scaled="0"/>
            </ns1:gra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92" name="Google Shape;1792;p44"/>
            <ns0:cNvSpPr/>
            <ns0:nvPr/>
          </ns0:nvSpPr>
          <ns0:spPr>
            <ns1:xfrm>
              <ns1:off x="5147361" y="1326095"/>
              <ns1:ext cx="861730" cy="861730"/>
            </ns1:xfrm>
            <ns1:prstGeom prst="flowChartConnector">
              <ns1:avLst/>
            </ns1:prstGeom>
            <ns1:gradFill>
              <ns1:gsLst>
                <ns1:gs pos="0">
                  <ns1:schemeClr val="accent2"/>
                </ns1:gs>
                <ns1:gs pos="100000">
                  <ns1:schemeClr val="accent3"/>
                </ns1:gs>
              </ns1:gsLst>
              <ns1:lin ang="0" scaled="0"/>
            </ns1:gra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93" name="Google Shape;1793;p44"/>
            <ns0:cNvSpPr/>
            <ns0:nvPr/>
          </ns0:nvSpPr>
          <ns0:spPr>
            <ns1:xfrm>
              <ns1:off x="5147361" y="2572168"/>
              <ns1:ext cx="861730" cy="861730"/>
            </ns1:xfrm>
            <ns1:prstGeom prst="flowChartConnector">
              <ns1:avLst/>
            </ns1:prstGeom>
            <ns1:gradFill>
              <ns1:gsLst>
                <ns1:gs pos="0">
                  <ns1:schemeClr val="accent4"/>
                </ns1:gs>
                <ns1:gs pos="100000">
                  <ns1:schemeClr val="accent5"/>
                </ns1:gs>
              </ns1:gsLst>
              <ns1:lin ang="0" scaled="0"/>
            </ns1:gra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cxnSp>
          <ns0:nvCxnSpPr>
            <ns0:cNvPr id="1794" name="Google Shape;1794;p44"/>
            <ns0:cNvCxnSpPr>
              <ns1:stCxn id="1791" idx="6"/>
              <ns1:endCxn id="1792" idx="2"/>
            </ns0:cNvCxnSpPr>
            <ns0:nvPr/>
          </ns0:nvCxnSpPr>
          <ns0:spPr>
            <ns1:xfrm>
              <ns1:off x="3996651" y="1756960"/>
              <ns1:ext cx="1150800" cy="600"/>
            </ns1:xfrm>
            <ns1:prstGeom prst="bentConnector3">
              <ns1:avLst>
                <ns1:gd name="adj1" fmla="val 49997"/>
              </ns1:avLst>
            </ns1:prstGeom>
            <ns1:noFill/>
            <ns1:ln w="9525" cap="flat" cmpd="sng">
              <ns1:solidFill>
                <ns1:schemeClr val="dk2"/>
              </ns1:solidFill>
              <ns1:prstDash val="solid"/>
              <ns1:round/>
              <ns1:headEnd type="none" w="med" len="med"/>
              <ns1:tailEnd type="none" w="med" len="med"/>
            </ns1:ln>
          </ns0:spPr>
        </ns0:cxnSp>
        <ns0:cxnSp>
          <ns0:nvCxnSpPr>
            <ns0:cNvPr id="1795" name="Google Shape;1795;p44"/>
            <ns0:cNvCxnSpPr>
              <ns1:stCxn id="1792" idx="4"/>
              <ns1:endCxn id="1796" idx="0"/>
            </ns0:cNvCxnSpPr>
            <ns0:nvPr/>
          </ns0:nvCxnSpPr>
          <ns0:spPr>
            <ns1:xfrm rot="5400000">
              <ns1:off x="4379876" y="1373775"/>
              <ns1:ext cx="384300" cy="2012400"/>
            </ns1:xfrm>
            <ns1:prstGeom prst="bentConnector3">
              <ns1:avLst>
                <ns1:gd name="adj1" fmla="val 50000"/>
              </ns1:avLst>
            </ns1:prstGeom>
            <ns1:noFill/>
            <ns1:ln w="9525" cap="flat" cmpd="sng">
              <ns1:solidFill>
                <ns1:schemeClr val="dk2"/>
              </ns1:solidFill>
              <ns1:prstDash val="solid"/>
              <ns1:round/>
              <ns1:headEnd type="none" w="med" len="med"/>
              <ns1:tailEnd type="none" w="med" len="med"/>
            </ns1:ln>
          </ns0:spPr>
        </ns0:cxnSp>
        <ns0:cxnSp>
          <ns0:nvCxnSpPr>
            <ns0:cNvPr id="1797" name="Google Shape;1797;p44"/>
            <ns0:cNvCxnSpPr>
              <ns1:stCxn id="1796" idx="6"/>
              <ns1:endCxn id="1793" idx="2"/>
            </ns0:cNvCxnSpPr>
            <ns0:nvPr/>
          </ns0:nvCxnSpPr>
          <ns0:spPr>
            <ns1:xfrm>
              <ns1:off x="3996651" y="3003033"/>
              <ns1:ext cx="1150800" cy="600"/>
            </ns1:xfrm>
            <ns1:prstGeom prst="bentConnector3">
              <ns1:avLst>
                <ns1:gd name="adj1" fmla="val 49997"/>
              </ns1:avLst>
            </ns1:prstGeom>
            <ns1:noFill/>
            <ns1:ln w="9525" cap="flat" cmpd="sng">
              <ns1:solidFill>
                <ns1:schemeClr val="dk2"/>
              </ns1:solidFill>
              <ns1:prstDash val="solid"/>
              <ns1:round/>
              <ns1:headEnd type="none" w="med" len="med"/>
              <ns1:tailEnd type="none" w="med" len="med"/>
            </ns1:ln>
          </ns0:spPr>
        </ns0:cxnSp>
        <ns0:cxnSp>
          <ns0:nvCxnSpPr>
            <ns0:cNvPr id="1798" name="Google Shape;1798;p44"/>
            <ns0:cNvCxnSpPr>
              <ns1:cxnSpLocks/>
              <ns1:stCxn id="1793" idx="4"/>
            </ns0:cNvCxnSpPr>
            <ns0:nvPr/>
          </ns0:nvCxnSpPr>
          <ns0:spPr>
            <ns1:xfrm rot="5400000">
              <ns1:off x="4383176" y="2616548"/>
              <ns1:ext cx="377700" cy="2012400"/>
            </ns1:xfrm>
            <ns1:prstGeom prst="bentConnector3">
              <ns1:avLst>
                <ns1:gd name="adj1" fmla="val 49996"/>
              </ns1:avLst>
            </ns1:prstGeom>
            <ns1:noFill/>
            <ns1:ln w="9525" cap="flat" cmpd="sng">
              <ns1:solidFill>
                <ns1:schemeClr val="dk2"/>
              </ns1:solidFill>
              <ns1:prstDash val="solid"/>
              <ns1:round/>
              <ns1:headEnd type="none" w="med" len="med"/>
              <ns1:tailEnd type="none" w="med" len="med"/>
            </ns1:ln>
          </ns0:spPr>
        </ns0:cxnSp>
        <ns0:sp>
          <ns0:nvSpPr>
            <ns0:cNvPr id="1796" name="Google Shape;1796;p44"/>
            <ns0:cNvSpPr/>
            <ns0:nvPr/>
          </ns0:nvSpPr>
          <ns0:spPr>
            <ns1:xfrm>
              <ns1:off x="3134922" y="2572168"/>
              <ns1:ext cx="861730" cy="861730"/>
            </ns1:xfrm>
            <ns1:prstGeom prst="flowChartConnector">
              <ns1:avLst/>
            </ns1:prstGeom>
            <ns1:gradFill>
              <ns1:gsLst>
                <ns1:gs pos="0">
                  <ns1:schemeClr val="accent3"/>
                </ns1:gs>
                <ns1:gs pos="100000">
                  <ns1:schemeClr val="accent4"/>
                </ns1:gs>
              </ns1:gsLst>
              <ns1:lin ang="0" scaled="0"/>
            </ns1:gra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cxnSp>
          <ns0:nvCxnSpPr>
            <ns0:cNvPr id="1801" name="Google Shape;1801;p44"/>
            <ns0:cNvCxnSpPr>
              <ns1:cxnSpLocks/>
            </ns0:cNvCxnSpPr>
            <ns0:nvPr/>
          </ns0:nvCxnSpPr>
          <ns0:spPr>
            <ns1:xfrm>
              <ns1:off x="3996261" y="4241132"/>
              <ns1:ext cx="1151100" cy="1200"/>
            </ns1:xfrm>
            <ns1:prstGeom prst="bentConnector3">
              <ns1:avLst>
                <ns1:gd name="adj1" fmla="val 50000"/>
              </ns1:avLst>
            </ns1:prstGeom>
            <ns1:noFill/>
            <ns1:ln w="9525" cap="flat" cmpd="sng">
              <ns1:solidFill>
                <ns1:schemeClr val="dk2"/>
              </ns1:solidFill>
              <ns1:prstDash val="solid"/>
              <ns1:round/>
              <ns1:headEnd type="none" w="med" len="med"/>
              <ns1:tailEnd type="none" w="med" len="med"/>
            </ns1:ln>
          </ns0:spPr>
        </ns0:cxnSp>
      </ns0:grpSp>
      <ns0:grpSp>
        <ns0:nvGrpSpPr>
          <ns0:cNvPr id="1814" name="Google Shape;1814;p44"/>
          <ns0:cNvGrpSpPr/>
          <ns0:nvPr/>
        </ns0:nvGrpSpPr>
        <ns0:grpSpPr>
          <ns1:xfrm>
            <ns1:off x="3354173" y="1539818"/>
            <ns1:ext cx="414912" cy="414950"/>
            <ns1:chOff x="1308631" y="1507830"/>
            <ns1:chExt cx="350166" cy="350198"/>
          </ns1:xfrm>
        </ns0:grpSpPr>
        <ns0:sp>
          <ns0:nvSpPr>
            <ns0:cNvPr id="1815" name="Google Shape;1815;p44"/>
            <ns0:cNvSpPr/>
            <ns0:nvPr/>
          </ns0:nvSpPr>
          <ns0:spPr>
            <ns1:xfrm>
              <ns1:off x="1308631" y="1507830"/>
              <ns1:ext cx="350166" cy="350198"/>
            </ns1:xfrm>
            <ns1:custGeom>
              <ns1:avLst/>
              <ns1:gdLst/>
              <ns1:ahLst/>
              <ns1:cxnLst/>
              <ns1:rect l="l" t="t" r="r" b="b"/>
              <ns1:pathLst>
                <ns1:path w="11002" h="11003" extrusionOk="0">
                  <ns1:moveTo>
                    <ns1:pt x="6192" y="310"/>
                  </ns1:moveTo>
                  <ns1:cubicBezTo>
                    <ns1:pt x="6192" y="310"/>
                    <ns1:pt x="6204" y="310"/>
                    <ns1:pt x="6204" y="334"/>
                  </ns1:cubicBezTo>
                  <ns1:lnTo>
                    <ns1:pt x="6204" y="787"/>
                  </ns1:lnTo>
                  <ns1:cubicBezTo>
                    <ns1:pt x="6204" y="953"/>
                    <ns1:pt x="6311" y="1084"/>
                    <ns1:pt x="6477" y="1120"/>
                  </ns1:cubicBezTo>
                  <ns1:cubicBezTo>
                    <ns1:pt x="6989" y="1239"/>
                    <ns1:pt x="7489" y="1429"/>
                    <ns1:pt x="7930" y="1715"/>
                  </ns1:cubicBezTo>
                  <ns1:cubicBezTo>
                    <ns1:pt x="7986" y="1751"/>
                    <ns1:pt x="8048" y="1769"/>
                    <ns1:pt x="8110" y="1769"/>
                  </ns1:cubicBezTo>
                  <ns1:cubicBezTo>
                    <ns1:pt x="8194" y="1769"/>
                    <ns1:pt x="8278" y="1736"/>
                    <ns1:pt x="8347" y="1668"/>
                  </ns1:cubicBezTo>
                  <ns1:lnTo>
                    <ns1:pt x="8680" y="1346"/>
                  </ns1:lnTo>
                  <ns1:lnTo>
                    <ns1:pt x="8692" y="1346"/>
                  </ns1:lnTo>
                  <ns1:lnTo>
                    <ns1:pt x="9656" y="2311"/>
                  </ns1:lnTo>
                  <ns1:lnTo>
                    <ns1:pt x="9656" y="2322"/>
                  </ns1:lnTo>
                  <ns1:lnTo>
                    <ns1:pt x="9335" y="2656"/>
                  </ns1:lnTo>
                  <ns1:cubicBezTo>
                    <ns1:pt x="9228" y="2751"/>
                    <ns1:pt x="9192" y="2930"/>
                    <ns1:pt x="9287" y="3073"/>
                  </ns1:cubicBezTo>
                  <ns1:cubicBezTo>
                    <ns1:pt x="9573" y="3513"/>
                    <ns1:pt x="9775" y="4001"/>
                    <ns1:pt x="9883" y="4525"/>
                  </ns1:cubicBezTo>
                  <ns1:cubicBezTo>
                    <ns1:pt x="9906" y="4680"/>
                    <ns1:pt x="10049" y="4799"/>
                    <ns1:pt x="10204" y="4799"/>
                  </ns1:cubicBezTo>
                  <ns1:lnTo>
                    <ns1:pt x="10668" y="4799"/>
                  </ns1:lnTo>
                  <ns1:cubicBezTo>
                    <ns1:pt x="10668" y="4799"/>
                    <ns1:pt x="10680" y="4799"/>
                    <ns1:pt x="10680" y="4811"/>
                  </ns1:cubicBezTo>
                  <ns1:lnTo>
                    <ns1:pt x="10657" y="6216"/>
                  </ns1:lnTo>
                  <ns1:lnTo>
                    <ns1:pt x="10192" y="6216"/>
                  </ns1:lnTo>
                  <ns1:cubicBezTo>
                    <ns1:pt x="10026" y="6216"/>
                    <ns1:pt x="9895" y="6311"/>
                    <ns1:pt x="9871" y="6478"/>
                  </ns1:cubicBezTo>
                  <ns1:cubicBezTo>
                    <ns1:pt x="9752" y="7002"/>
                    <ns1:pt x="9549" y="7490"/>
                    <ns1:pt x="9275" y="7942"/>
                  </ns1:cubicBezTo>
                  <ns1:cubicBezTo>
                    <ns1:pt x="9180" y="8073"/>
                    <ns1:pt x="9192" y="8240"/>
                    <ns1:pt x="9311" y="8359"/>
                  </ns1:cubicBezTo>
                  <ns1:lnTo>
                    <ns1:pt x="9645" y="8680"/>
                  </ns1:lnTo>
                  <ns1:lnTo>
                    <ns1:pt x="9645" y="8692"/>
                  </ns1:lnTo>
                  <ns1:lnTo>
                    <ns1:pt x="8680" y="9669"/>
                  </ns1:lnTo>
                  <ns1:lnTo>
                    <ns1:pt x="8656" y="9669"/>
                  </ns1:lnTo>
                  <ns1:lnTo>
                    <ns1:pt x="8335" y="9335"/>
                  </ns1:lnTo>
                  <ns1:cubicBezTo>
                    <ns1:pt x="8271" y="9272"/>
                    <ns1:pt x="8183" y="9237"/>
                    <ns1:pt x="8094" y="9237"/>
                  </ns1:cubicBezTo>
                  <ns1:cubicBezTo>
                    <ns1:pt x="8033" y="9237"/>
                    <ns1:pt x="7971" y="9254"/>
                    <ns1:pt x="7918" y="9288"/>
                  </ns1:cubicBezTo>
                  <ns1:cubicBezTo>
                    <ns1:pt x="7466" y="9573"/>
                    <ns1:pt x="6978" y="9788"/>
                    <ns1:pt x="6454" y="9883"/>
                  </ns1:cubicBezTo>
                  <ns1:cubicBezTo>
                    <ns1:pt x="6311" y="9919"/>
                    <ns1:pt x="6192" y="10050"/>
                    <ns1:pt x="6192" y="10216"/>
                  </ns1:cubicBezTo>
                  <ns1:lnTo>
                    <ns1:pt x="6192" y="10681"/>
                  </ns1:lnTo>
                  <ns1:cubicBezTo>
                    <ns1:pt x="6192" y="10681"/>
                    <ns1:pt x="6192" y="10693"/>
                    <ns1:pt x="6168" y="10693"/>
                  </ns1:cubicBezTo>
                  <ns1:lnTo>
                    <ns1:pt x="4811" y="10693"/>
                  </ns1:lnTo>
                  <ns1:cubicBezTo>
                    <ns1:pt x="4811" y="10693"/>
                    <ns1:pt x="4787" y="10693"/>
                    <ns1:pt x="4787" y="10681"/>
                  </ns1:cubicBezTo>
                  <ns1:lnTo>
                    <ns1:pt x="4787" y="10216"/>
                  </ns1:lnTo>
                  <ns1:cubicBezTo>
                    <ns1:pt x="4787" y="10050"/>
                    <ns1:pt x="4692" y="9919"/>
                    <ns1:pt x="4525" y="9883"/>
                  </ns1:cubicBezTo>
                  <ns1:cubicBezTo>
                    <ns1:pt x="4001" y="9764"/>
                    <ns1:pt x="3513" y="9573"/>
                    <ns1:pt x="3060" y="9288"/>
                  </ns1:cubicBezTo>
                  <ns1:cubicBezTo>
                    <ns1:pt x="3001" y="9264"/>
                    <ns1:pt x="2941" y="9228"/>
                    <ns1:pt x="2882" y="9228"/>
                  </ns1:cubicBezTo>
                  <ns1:cubicBezTo>
                    <ns1:pt x="2798" y="9228"/>
                    <ns1:pt x="2715" y="9264"/>
                    <ns1:pt x="2644" y="9335"/>
                  </ns1:cubicBezTo>
                  <ns1:lnTo>
                    <ns1:pt x="2322" y="9669"/>
                  </ns1:lnTo>
                  <ns1:lnTo>
                    <ns1:pt x="2298" y="9669"/>
                  </ns1:lnTo>
                  <ns1:lnTo>
                    <ns1:pt x="1334" y="8692"/>
                  </ns1:lnTo>
                  <ns1:lnTo>
                    <ns1:pt x="1334" y="8680"/>
                  </ns1:lnTo>
                  <ns1:lnTo>
                    <ns1:pt x="1667" y="8359"/>
                  </ns1:lnTo>
                  <ns1:cubicBezTo>
                    <ns1:pt x="1763" y="8252"/>
                    <ns1:pt x="1798" y="8073"/>
                    <ns1:pt x="1703" y="7942"/>
                  </ns1:cubicBezTo>
                  <ns1:cubicBezTo>
                    <ns1:pt x="1429" y="7490"/>
                    <ns1:pt x="1215" y="7002"/>
                    <ns1:pt x="1108" y="6478"/>
                  </ns1:cubicBezTo>
                  <ns1:cubicBezTo>
                    <ns1:pt x="1084" y="6335"/>
                    <ns1:pt x="953" y="6216"/>
                    <ns1:pt x="786" y="6216"/>
                  </ns1:cubicBezTo>
                  <ns1:lnTo>
                    <ns1:pt x="322" y="6216"/>
                  </ns1:lnTo>
                  <ns1:cubicBezTo>
                    <ns1:pt x="322" y="6216"/>
                    <ns1:pt x="310" y="6216"/>
                    <ns1:pt x="310" y="6192"/>
                  </ns1:cubicBezTo>
                  <ns1:lnTo>
                    <ns1:pt x="310" y="4811"/>
                  </ns1:lnTo>
                  <ns1:cubicBezTo>
                    <ns1:pt x="310" y="4811"/>
                    <ns1:pt x="310" y="4799"/>
                    <ns1:pt x="322" y="4799"/>
                  </ns1:cubicBezTo>
                  <ns1:lnTo>
                    <ns1:pt x="786" y="4799"/>
                  </ns1:lnTo>
                  <ns1:cubicBezTo>
                    <ns1:pt x="953" y="4799"/>
                    <ns1:pt x="1084" y="4692"/>
                    <ns1:pt x="1108" y="4525"/>
                  </ns1:cubicBezTo>
                  <ns1:cubicBezTo>
                    <ns1:pt x="1227" y="4001"/>
                    <ns1:pt x="1429" y="3513"/>
                    <ns1:pt x="1703" y="3073"/>
                  </ns1:cubicBezTo>
                  <ns1:cubicBezTo>
                    <ns1:pt x="1798" y="2930"/>
                    <ns1:pt x="1786" y="2775"/>
                    <ns1:pt x="1667" y="2656"/>
                  </ns1:cubicBezTo>
                  <ns1:lnTo>
                    <ns1:pt x="1334" y="2322"/>
                  </ns1:lnTo>
                  <ns1:lnTo>
                    <ns1:pt x="1334" y="2311"/>
                  </ns1:lnTo>
                  <ns1:lnTo>
                    <ns1:pt x="2298" y="1346"/>
                  </ns1:lnTo>
                  <ns1:lnTo>
                    <ns1:pt x="2322" y="1346"/>
                  </ns1:lnTo>
                  <ns1:lnTo>
                    <ns1:pt x="2644" y="1668"/>
                  </ns1:lnTo>
                  <ns1:cubicBezTo>
                    <ns1:pt x="2707" y="1731"/>
                    <ns1:pt x="2796" y="1765"/>
                    <ns1:pt x="2885" y="1765"/>
                  </ns1:cubicBezTo>
                  <ns1:cubicBezTo>
                    <ns1:pt x="2946" y="1765"/>
                    <ns1:pt x="3007" y="1749"/>
                    <ns1:pt x="3060" y="1715"/>
                  </ns1:cubicBezTo>
                  <ns1:cubicBezTo>
                    <ns1:pt x="3513" y="1429"/>
                    <ns1:pt x="4001" y="1227"/>
                    <ns1:pt x="4525" y="1120"/>
                  </ns1:cubicBezTo>
                  <ns1:cubicBezTo>
                    <ns1:pt x="4668" y="1084"/>
                    <ns1:pt x="4787" y="953"/>
                    <ns1:pt x="4787" y="787"/>
                  </ns1:cubicBezTo>
                  <ns1:lnTo>
                    <ns1:pt x="4787" y="334"/>
                  </ns1:lnTo>
                  <ns1:cubicBezTo>
                    <ns1:pt x="4787" y="334"/>
                    <ns1:pt x="4787" y="310"/>
                    <ns1:pt x="4811" y="310"/>
                  </ns1:cubicBezTo>
                  <ns1:close/>
                  <ns1:moveTo>
                    <ns1:pt x="4811" y="1"/>
                  </ns1:moveTo>
                  <ns1:cubicBezTo>
                    <ns1:pt x="4632" y="1"/>
                    <ns1:pt x="4477" y="156"/>
                    <ns1:pt x="4477" y="334"/>
                  </ns1:cubicBezTo>
                  <ns1:lnTo>
                    <ns1:pt x="4477" y="798"/>
                  </ns1:lnTo>
                  <ns1:cubicBezTo>
                    <ns1:pt x="4477" y="798"/>
                    <ns1:pt x="4477" y="810"/>
                    <ns1:pt x="4465" y="810"/>
                  </ns1:cubicBezTo>
                  <ns1:cubicBezTo>
                    <ns1:pt x="3918" y="929"/>
                    <ns1:pt x="3370" y="1156"/>
                    <ns1:pt x="2906" y="1453"/>
                  </ns1:cubicBezTo>
                  <ns1:lnTo>
                    <ns1:pt x="2882" y="1453"/>
                  </ns1:lnTo>
                  <ns1:lnTo>
                    <ns1:pt x="2560" y="1120"/>
                  </ns1:lnTo>
                  <ns1:cubicBezTo>
                    <ns1:pt x="2495" y="1054"/>
                    <ns1:pt x="2408" y="1022"/>
                    <ns1:pt x="2322" y="1022"/>
                  </ns1:cubicBezTo>
                  <ns1:cubicBezTo>
                    <ns1:pt x="2236" y="1022"/>
                    <ns1:pt x="2150" y="1054"/>
                    <ns1:pt x="2084" y="1120"/>
                  </ns1:cubicBezTo>
                  <ns1:lnTo>
                    <ns1:pt x="1120" y="2084"/>
                  </ns1:lnTo>
                  <ns1:cubicBezTo>
                    <ns1:pt x="977" y="2215"/>
                    <ns1:pt x="977" y="2430"/>
                    <ns1:pt x="1120" y="2561"/>
                  </ns1:cubicBezTo>
                  <ns1:lnTo>
                    <ns1:pt x="1441" y="2894"/>
                  </ns1:lnTo>
                  <ns1:lnTo>
                    <ns1:pt x="1441" y="2906"/>
                  </ns1:lnTo>
                  <ns1:cubicBezTo>
                    <ns1:pt x="1132" y="3382"/>
                    <ns1:pt x="917" y="3906"/>
                    <ns1:pt x="798" y="4466"/>
                  </ns1:cubicBezTo>
                  <ns1:cubicBezTo>
                    <ns1:pt x="798" y="4466"/>
                    <ns1:pt x="798" y="4489"/>
                    <ns1:pt x="786" y="4489"/>
                  </ns1:cubicBezTo>
                  <ns1:lnTo>
                    <ns1:pt x="322" y="4489"/>
                  </ns1:lnTo>
                  <ns1:cubicBezTo>
                    <ns1:pt x="143" y="4489"/>
                    <ns1:pt x="0" y="4632"/>
                    <ns1:pt x="0" y="4811"/>
                  </ns1:cubicBezTo>
                  <ns1:lnTo>
                    <ns1:pt x="0" y="6192"/>
                  </ns1:lnTo>
                  <ns1:cubicBezTo>
                    <ns1:pt x="0" y="6371"/>
                    <ns1:pt x="143" y="6525"/>
                    <ns1:pt x="322" y="6525"/>
                  </ns1:cubicBezTo>
                  <ns1:lnTo>
                    <ns1:pt x="786" y="6525"/>
                  </ns1:lnTo>
                  <ns1:cubicBezTo>
                    <ns1:pt x="786" y="6525"/>
                    <ns1:pt x="798" y="6525"/>
                    <ns1:pt x="798" y="6537"/>
                  </ns1:cubicBezTo>
                  <ns1:cubicBezTo>
                    <ns1:pt x="917" y="7085"/>
                    <ns1:pt x="1143" y="7621"/>
                    <ns1:pt x="1441" y="8097"/>
                  </ns1:cubicBezTo>
                  <ns1:lnTo>
                    <ns1:pt x="1441" y="8121"/>
                  </ns1:lnTo>
                  <ns1:lnTo>
                    <ns1:pt x="1120" y="8442"/>
                  </ns1:lnTo>
                  <ns1:cubicBezTo>
                    <ns1:pt x="977" y="8573"/>
                    <ns1:pt x="977" y="8788"/>
                    <ns1:pt x="1120" y="8918"/>
                  </ns1:cubicBezTo>
                  <ns1:lnTo>
                    <ns1:pt x="2084" y="9883"/>
                  </ns1:lnTo>
                  <ns1:cubicBezTo>
                    <ns1:pt x="2150" y="9954"/>
                    <ns1:pt x="2236" y="9990"/>
                    <ns1:pt x="2322" y="9990"/>
                  </ns1:cubicBezTo>
                  <ns1:cubicBezTo>
                    <ns1:pt x="2408" y="9990"/>
                    <ns1:pt x="2495" y="9954"/>
                    <ns1:pt x="2560" y="9883"/>
                  </ns1:cubicBezTo>
                  <ns1:lnTo>
                    <ns1:pt x="2882" y="9561"/>
                  </ns1:lnTo>
                  <ns1:lnTo>
                    <ns1:pt x="2906" y="9561"/>
                  </ns1:lnTo>
                  <ns1:cubicBezTo>
                    <ns1:pt x="3370" y="9871"/>
                    <ns1:pt x="3894" y="10085"/>
                    <ns1:pt x="4465" y="10204"/>
                  </ns1:cubicBezTo>
                  <ns1:cubicBezTo>
                    <ns1:pt x="4465" y="10204"/>
                    <ns1:pt x="4477" y="10204"/>
                    <ns1:pt x="4477" y="10216"/>
                  </ns1:cubicBezTo>
                  <ns1:lnTo>
                    <ns1:pt x="4477" y="10681"/>
                  </ns1:lnTo>
                  <ns1:cubicBezTo>
                    <ns1:pt x="4477" y="10859"/>
                    <ns1:pt x="4632" y="11002"/>
                    <ns1:pt x="4811" y="11002"/>
                  </ns1:cubicBezTo>
                  <ns1:lnTo>
                    <ns1:pt x="6192" y="11002"/>
                  </ns1:lnTo>
                  <ns1:cubicBezTo>
                    <ns1:pt x="6370" y="11002"/>
                    <ns1:pt x="6513" y="10859"/>
                    <ns1:pt x="6513" y="10681"/>
                  </ns1:cubicBezTo>
                  <ns1:lnTo>
                    <ns1:pt x="6513" y="10216"/>
                  </ns1:lnTo>
                  <ns1:cubicBezTo>
                    <ns1:pt x="6513" y="10216"/>
                    <ns1:pt x="6513" y="10204"/>
                    <ns1:pt x="6537" y="10204"/>
                  </ns1:cubicBezTo>
                  <ns1:cubicBezTo>
                    <ns1:pt x="7085" y="10085"/>
                    <ns1:pt x="7620" y="9859"/>
                    <ns1:pt x="8097" y="9561"/>
                  </ns1:cubicBezTo>
                  <ns1:lnTo>
                    <ns1:pt x="8109" y="9561"/>
                  </ns1:lnTo>
                  <ns1:lnTo>
                    <ns1:pt x="8442" y="9883"/>
                  </ns1:lnTo>
                  <ns1:cubicBezTo>
                    <ns1:pt x="8507" y="9954"/>
                    <ns1:pt x="8591" y="9990"/>
                    <ns1:pt x="8676" y="9990"/>
                  </ns1:cubicBezTo>
                  <ns1:cubicBezTo>
                    <ns1:pt x="8760" y="9990"/>
                    <ns1:pt x="8847" y="9954"/>
                    <ns1:pt x="8918" y="9883"/>
                  </ns1:cubicBezTo>
                  <ns1:lnTo>
                    <ns1:pt x="9883" y="8918"/>
                  </ns1:lnTo>
                  <ns1:cubicBezTo>
                    <ns1:pt x="10014" y="8788"/>
                    <ns1:pt x="10014" y="8573"/>
                    <ns1:pt x="9883" y="8442"/>
                  </ns1:cubicBezTo>
                  <ns1:lnTo>
                    <ns1:pt x="9549" y="8121"/>
                  </ns1:lnTo>
                  <ns1:lnTo>
                    <ns1:pt x="9549" y="8097"/>
                  </ns1:lnTo>
                  <ns1:cubicBezTo>
                    <ns1:pt x="9871" y="7621"/>
                    <ns1:pt x="10073" y="7109"/>
                    <ns1:pt x="10192" y="6537"/>
                  </ns1:cubicBezTo>
                  <ns1:cubicBezTo>
                    <ns1:pt x="10192" y="6537"/>
                    <ns1:pt x="10192" y="6525"/>
                    <ns1:pt x="10204" y="6525"/>
                  </ns1:cubicBezTo>
                  <ns1:lnTo>
                    <ns1:pt x="10668" y="6525"/>
                  </ns1:lnTo>
                  <ns1:cubicBezTo>
                    <ns1:pt x="10847" y="6525"/>
                    <ns1:pt x="11002" y="6371"/>
                    <ns1:pt x="11002" y="6192"/>
                  </ns1:cubicBezTo>
                  <ns1:lnTo>
                    <ns1:pt x="11002" y="4811"/>
                  </ns1:lnTo>
                  <ns1:cubicBezTo>
                    <ns1:pt x="10978" y="4632"/>
                    <ns1:pt x="10835" y="4489"/>
                    <ns1:pt x="10657" y="4489"/>
                  </ns1:cubicBezTo>
                  <ns1:lnTo>
                    <ns1:pt x="10192" y="4489"/>
                  </ns1:lnTo>
                  <ns1:cubicBezTo>
                    <ns1:pt x="10192" y="4489"/>
                    <ns1:pt x="10180" y="4489"/>
                    <ns1:pt x="10180" y="4466"/>
                  </ns1:cubicBezTo>
                  <ns1:cubicBezTo>
                    <ns1:pt x="10061" y="3918"/>
                    <ns1:pt x="9835" y="3382"/>
                    <ns1:pt x="9537" y="2906"/>
                  </ns1:cubicBezTo>
                  <ns1:lnTo>
                    <ns1:pt x="9537" y="2894"/>
                  </ns1:lnTo>
                  <ns1:lnTo>
                    <ns1:pt x="9859" y="2561"/>
                  </ns1:lnTo>
                  <ns1:cubicBezTo>
                    <ns1:pt x="10002" y="2430"/>
                    <ns1:pt x="10002" y="2215"/>
                    <ns1:pt x="9859" y="2084"/>
                  </ns1:cubicBezTo>
                  <ns1:lnTo>
                    <ns1:pt x="8894" y="1120"/>
                  </ns1:lnTo>
                  <ns1:cubicBezTo>
                    <ns1:pt x="8829" y="1054"/>
                    <ns1:pt x="8743" y="1022"/>
                    <ns1:pt x="8656" y="1022"/>
                  </ns1:cubicBezTo>
                  <ns1:cubicBezTo>
                    <ns1:pt x="8570" y="1022"/>
                    <ns1:pt x="8484" y="1054"/>
                    <ns1:pt x="8418" y="1120"/>
                  </ns1:cubicBezTo>
                  <ns1:lnTo>
                    <ns1:pt x="8097" y="1453"/>
                  </ns1:lnTo>
                  <ns1:lnTo>
                    <ns1:pt x="8073" y="1453"/>
                  </ns1:lnTo>
                  <ns1:cubicBezTo>
                    <ns1:pt x="7597" y="1132"/>
                    <ns1:pt x="7085" y="929"/>
                    <ns1:pt x="6513" y="810"/>
                  </ns1:cubicBezTo>
                  <ns1:cubicBezTo>
                    <ns1:pt x="6513" y="810"/>
                    <ns1:pt x="6501" y="810"/>
                    <ns1:pt x="6501" y="798"/>
                  </ns1:cubicBezTo>
                  <ns1:lnTo>
                    <ns1:pt x="6501" y="334"/>
                  </ns1:lnTo>
                  <ns1:cubicBezTo>
                    <ns1:pt x="6501" y="156"/>
                    <ns1:pt x="6346" y="1"/>
                    <ns1:pt x="6168"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16" name="Google Shape;1816;p44"/>
            <ns0:cNvSpPr/>
            <ns0:nvPr/>
          </ns0:nvSpPr>
          <ns0:spPr>
            <ns1:xfrm>
              <ns1:off x="1373049" y="1574063"/>
              <ns1:ext cx="181544" cy="179730"/>
            </ns1:xfrm>
            <ns1:custGeom>
              <ns1:avLst/>
              <ns1:gdLst/>
              <ns1:ahLst/>
              <ns1:cxnLst/>
              <ns1:rect l="l" t="t" r="r" b="b"/>
              <ns1:pathLst>
                <ns1:path w="5704" h="5647" extrusionOk="0">
                  <ns1:moveTo>
                    <ns1:pt x="3449" y="0"/>
                  </ns1:moveTo>
                  <ns1:cubicBezTo>
                    <ns1:pt x="3399" y="0"/>
                    <ns1:pt x="3349" y="1"/>
                    <ns1:pt x="3299" y="3"/>
                  </ns1:cubicBezTo>
                  <ns1:cubicBezTo>
                    <ns1:pt x="2453" y="51"/>
                    <ns1:pt x="1644" y="408"/>
                    <ns1:pt x="1036" y="1003"/>
                  </ns1:cubicBezTo>
                  <ns1:cubicBezTo>
                    <ns1:pt x="429" y="1611"/>
                    <ns1:pt x="84" y="2396"/>
                    <ns1:pt x="48" y="3266"/>
                  </ns1:cubicBezTo>
                  <ns1:cubicBezTo>
                    <ns1:pt x="1" y="4111"/>
                    <ns1:pt x="262" y="4933"/>
                    <ns1:pt x="798" y="5587"/>
                  </ns1:cubicBezTo>
                  <ns1:cubicBezTo>
                    <ns1:pt x="834" y="5635"/>
                    <ns1:pt x="882" y="5647"/>
                    <ns1:pt x="917" y="5647"/>
                  </ns1:cubicBezTo>
                  <ns1:cubicBezTo>
                    <ns1:pt x="953" y="5647"/>
                    <ns1:pt x="1001" y="5635"/>
                    <ns1:pt x="1024" y="5623"/>
                  </ns1:cubicBezTo>
                  <ns1:cubicBezTo>
                    <ns1:pt x="1096" y="5564"/>
                    <ns1:pt x="1096" y="5456"/>
                    <ns1:pt x="1060" y="5397"/>
                  </ns1:cubicBezTo>
                  <ns1:cubicBezTo>
                    <ns1:pt x="584" y="4802"/>
                    <ns1:pt x="322" y="4051"/>
                    <ns1:pt x="370" y="3278"/>
                  </ns1:cubicBezTo>
                  <ns1:cubicBezTo>
                    <ns1:pt x="417" y="2504"/>
                    <ns1:pt x="727" y="1777"/>
                    <ns1:pt x="1274" y="1242"/>
                  </ns1:cubicBezTo>
                  <ns1:cubicBezTo>
                    <ns1:pt x="1834" y="694"/>
                    <ns1:pt x="2560" y="384"/>
                    <ns1:pt x="3322" y="337"/>
                  </ns1:cubicBezTo>
                  <ns1:cubicBezTo>
                    <ns1:pt x="3385" y="333"/>
                    <ns1:pt x="3447" y="331"/>
                    <ns1:pt x="3509" y="331"/>
                  </ns1:cubicBezTo>
                  <ns1:cubicBezTo>
                    <ns1:pt x="4215" y="331"/>
                    <ns1:pt x="4883" y="578"/>
                    <ns1:pt x="5430" y="1015"/>
                  </ns1:cubicBezTo>
                  <ns1:cubicBezTo>
                    <ns1:pt x="5461" y="1041"/>
                    <ns1:pt x="5496" y="1053"/>
                    <ns1:pt x="5531" y="1053"/>
                  </ns1:cubicBezTo>
                  <ns1:cubicBezTo>
                    <ns1:pt x="5577" y="1053"/>
                    <ns1:pt x="5622" y="1032"/>
                    <ns1:pt x="5656" y="992"/>
                  </ns1:cubicBezTo>
                  <ns1:cubicBezTo>
                    <ns1:pt x="5704" y="920"/>
                    <ns1:pt x="5680" y="813"/>
                    <ns1:pt x="5620" y="765"/>
                  </ns1:cubicBezTo>
                  <ns1:cubicBezTo>
                    <ns1:pt x="5005" y="262"/>
                    <ns1:pt x="4232" y="0"/>
                    <ns1:pt x="3449"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17" name="Google Shape;1817;p44"/>
            <ns0:cNvSpPr/>
            <ns0:nvPr/>
          </ns0:nvSpPr>
          <ns0:spPr>
            <ns1:xfrm>
              <ns1:off x="1411338" y="1606368"/>
              <ns1:ext cx="182276" cy="186477"/>
            </ns1:xfrm>
            <ns1:custGeom>
              <ns1:avLst/>
              <ns1:gdLst/>
              <ns1:ahLst/>
              <ns1:cxnLst/>
              <ns1:rect l="l" t="t" r="r" b="b"/>
              <ns1:pathLst>
                <ns1:path w="5727" h="5859" extrusionOk="0">
                  <ns1:moveTo>
                    <ns1:pt x="3286" y="334"/>
                  </ns1:moveTo>
                  <ns1:lnTo>
                    <ns1:pt x="3286" y="1000"/>
                  </ns1:lnTo>
                  <ns1:cubicBezTo>
                    <ns1:pt x="3286" y="1108"/>
                    <ns1:pt x="3262" y="1227"/>
                    <ns1:pt x="3215" y="1310"/>
                  </ns1:cubicBezTo>
                  <ns1:lnTo>
                    <ns1:pt x="3143" y="1477"/>
                  </ns1:lnTo>
                  <ns1:cubicBezTo>
                    <ns1:pt x="3119" y="1501"/>
                    <ns1:pt x="3119" y="1524"/>
                    <ns1:pt x="3119" y="1548"/>
                  </ns1:cubicBezTo>
                  <ns1:lnTo>
                    <ns1:pt x="3119" y="1893"/>
                  </ns1:lnTo>
                  <ns1:cubicBezTo>
                    <ns1:pt x="3119" y="2132"/>
                    <ns1:pt x="3036" y="2358"/>
                    <ns1:pt x="2858" y="2524"/>
                  </ns1:cubicBezTo>
                  <ns1:cubicBezTo>
                    <ns1:pt x="2691" y="2679"/>
                    <ns1:pt x="2453" y="2775"/>
                    <ns1:pt x="2215" y="2775"/>
                  </ns1:cubicBezTo>
                  <ns1:cubicBezTo>
                    <ns1:pt x="1774" y="2763"/>
                    <ns1:pt x="1381" y="2346"/>
                    <ns1:pt x="1381" y="1846"/>
                  </ns1:cubicBezTo>
                  <ns1:lnTo>
                    <ns1:pt x="1381" y="1548"/>
                  </ns1:lnTo>
                  <ns1:cubicBezTo>
                    <ns1:pt x="1381" y="1524"/>
                    <ns1:pt x="1381" y="1501"/>
                    <ns1:pt x="1369" y="1477"/>
                  </ns1:cubicBezTo>
                  <ns1:lnTo>
                    <ns1:pt x="1262" y="1286"/>
                  </ns1:lnTo>
                  <ns1:cubicBezTo>
                    <ns1:pt x="1238" y="1203"/>
                    <ns1:pt x="1203" y="1131"/>
                    <ns1:pt x="1203" y="1048"/>
                  </ns1:cubicBezTo>
                  <ns1:lnTo>
                    <ns1:pt x="1203" y="1024"/>
                  </ns1:lnTo>
                  <ns1:cubicBezTo>
                    <ns1:pt x="1203" y="643"/>
                    <ns1:pt x="1524" y="334"/>
                    <ns1:pt x="1905" y="334"/>
                  </ns1:cubicBezTo>
                  <ns1:close/>
                  <ns1:moveTo>
                    <ns1:pt x="2608" y="3025"/>
                  </ns1:moveTo>
                  <ns1:cubicBezTo>
                    <ns1:pt x="2619" y="3084"/>
                    <ns1:pt x="2631" y="3132"/>
                    <ns1:pt x="2655" y="3179"/>
                  </ns1:cubicBezTo>
                  <ns1:lnTo>
                    <ns1:pt x="2512" y="3310"/>
                  </ns1:lnTo>
                  <ns1:cubicBezTo>
                    <ns1:pt x="2441" y="3382"/>
                    <ns1:pt x="2357" y="3417"/>
                    <ns1:pt x="2262" y="3417"/>
                  </ns1:cubicBezTo>
                  <ns1:cubicBezTo>
                    <ns1:pt x="2179" y="3417"/>
                    <ns1:pt x="2084" y="3382"/>
                    <ns1:pt x="2012" y="3310"/>
                  </ns1:cubicBezTo>
                  <ns1:lnTo>
                    <ns1:pt x="1881" y="3179"/>
                  </ns1:lnTo>
                  <ns1:cubicBezTo>
                    <ns1:pt x="1893" y="3132"/>
                    <ns1:pt x="1905" y="3084"/>
                    <ns1:pt x="1905" y="3025"/>
                  </ns1:cubicBezTo>
                  <ns1:cubicBezTo>
                    <ns1:pt x="2012" y="3060"/>
                    <ns1:pt x="2119" y="3084"/>
                    <ns1:pt x="2215" y="3084"/>
                  </ns1:cubicBezTo>
                  <ns1:lnTo>
                    <ns1:pt x="2250" y="3084"/>
                  </ns1:lnTo>
                  <ns1:cubicBezTo>
                    <ns1:pt x="2369" y="3084"/>
                    <ns1:pt x="2488" y="3072"/>
                    <ns1:pt x="2608" y="3025"/>
                  </ns1:cubicBezTo>
                  <ns1:close/>
                  <ns1:moveTo>
                    <ns1:pt x="2810" y="3441"/>
                  </ns1:moveTo>
                  <ns1:cubicBezTo>
                    <ns1:pt x="2858" y="3477"/>
                    <ns1:pt x="2905" y="3489"/>
                    <ns1:pt x="2941" y="3501"/>
                  </ns1:cubicBezTo>
                  <ns1:lnTo>
                    <ns1:pt x="3524" y="3667"/>
                  </ns1:lnTo>
                  <ns1:cubicBezTo>
                    <ns1:pt x="3679" y="3715"/>
                    <ns1:pt x="3774" y="3846"/>
                    <ns1:pt x="3774" y="4013"/>
                  </ns1:cubicBezTo>
                  <ns1:lnTo>
                    <ns1:pt x="3774" y="5108"/>
                  </ns1:lnTo>
                  <ns1:lnTo>
                    <ns1:pt x="3822" y="5108"/>
                  </ns1:lnTo>
                  <ns1:cubicBezTo>
                    <ns1:pt x="3703" y="5180"/>
                    <ns1:pt x="3584" y="5239"/>
                    <ns1:pt x="3453" y="5287"/>
                  </ns1:cubicBezTo>
                  <ns1:lnTo>
                    <ns1:pt x="3453" y="4310"/>
                  </ns1:lnTo>
                  <ns1:cubicBezTo>
                    <ns1:pt x="3453" y="4215"/>
                    <ns1:pt x="3381" y="4144"/>
                    <ns1:pt x="3286" y="4144"/>
                  </ns1:cubicBezTo>
                  <ns1:cubicBezTo>
                    <ns1:pt x="3203" y="4144"/>
                    <ns1:pt x="3119" y="4215"/>
                    <ns1:pt x="3119" y="4310"/>
                  </ns1:cubicBezTo>
                  <ns1:lnTo>
                    <ns1:pt x="3119" y="5394"/>
                  </ns1:lnTo>
                  <ns1:cubicBezTo>
                    <ns1:pt x="2881" y="5465"/>
                    <ns1:pt x="2655" y="5501"/>
                    <ns1:pt x="2405" y="5513"/>
                  </ns1:cubicBezTo>
                  <ns1:lnTo>
                    <ns1:pt x="2262" y="5513"/>
                  </ns1:lnTo>
                  <ns1:cubicBezTo>
                    <ns1:pt x="1965" y="5513"/>
                    <ns1:pt x="1667" y="5465"/>
                    <ns1:pt x="1381" y="5394"/>
                  </ns1:cubicBezTo>
                  <ns1:lnTo>
                    <ns1:pt x="1381" y="4310"/>
                  </ns1:lnTo>
                  <ns1:cubicBezTo>
                    <ns1:pt x="1381" y="4215"/>
                    <ns1:pt x="1310" y="4144"/>
                    <ns1:pt x="1214" y="4144"/>
                  </ns1:cubicBezTo>
                  <ns1:cubicBezTo>
                    <ns1:pt x="1131" y="4144"/>
                    <ns1:pt x="1060" y="4215"/>
                    <ns1:pt x="1060" y="4310"/>
                  </ns1:cubicBezTo>
                  <ns1:lnTo>
                    <ns1:pt x="1060" y="5287"/>
                  </ns1:lnTo>
                  <ns1:cubicBezTo>
                    <ns1:pt x="941" y="5227"/>
                    <ns1:pt x="798" y="5168"/>
                    <ns1:pt x="679" y="5108"/>
                  </ns1:cubicBezTo>
                  <ns1:lnTo>
                    <ns1:pt x="679" y="4013"/>
                  </ns1:lnTo>
                  <ns1:cubicBezTo>
                    <ns1:pt x="679" y="3846"/>
                    <ns1:pt x="786" y="3715"/>
                    <ns1:pt x="941" y="3667"/>
                  </ns1:cubicBezTo>
                  <ns1:lnTo>
                    <ns1:pt x="1512" y="3501"/>
                  </ns1:lnTo>
                  <ns1:cubicBezTo>
                    <ns1:pt x="1560" y="3489"/>
                    <ns1:pt x="1619" y="3477"/>
                    <ns1:pt x="1655" y="3441"/>
                  </ns1:cubicBezTo>
                  <ns1:lnTo>
                    <ns1:pt x="1750" y="3548"/>
                  </ns1:lnTo>
                  <ns1:cubicBezTo>
                    <ns1:pt x="1893" y="3679"/>
                    <ns1:pt x="2072" y="3739"/>
                    <ns1:pt x="2227" y="3739"/>
                  </ns1:cubicBezTo>
                  <ns1:cubicBezTo>
                    <ns1:pt x="2393" y="3739"/>
                    <ns1:pt x="2572" y="3679"/>
                    <ns1:pt x="2703" y="3548"/>
                  </ns1:cubicBezTo>
                  <ns1:lnTo>
                    <ns1:pt x="2810" y="3441"/>
                  </ns1:lnTo>
                  <ns1:close/>
                  <ns1:moveTo>
                    <ns1:pt x="1893" y="0"/>
                  </ns1:moveTo>
                  <ns1:cubicBezTo>
                    <ns1:pt x="1322" y="0"/>
                    <ns1:pt x="869" y="465"/>
                    <ns1:pt x="869" y="1024"/>
                  </ns1:cubicBezTo>
                  <ns1:lnTo>
                    <ns1:pt x="869" y="1048"/>
                  </ns1:lnTo>
                  <ns1:cubicBezTo>
                    <ns1:pt x="869" y="1179"/>
                    <ns1:pt x="893" y="1310"/>
                    <ns1:pt x="953" y="1429"/>
                  </ns1:cubicBezTo>
                  <ns1:lnTo>
                    <ns1:pt x="1048" y="1596"/>
                  </ns1:lnTo>
                  <ns1:lnTo>
                    <ns1:pt x="1048" y="1870"/>
                  </ns1:lnTo>
                  <ns1:cubicBezTo>
                    <ns1:pt x="1048" y="2286"/>
                    <ns1:pt x="1250" y="2655"/>
                    <ns1:pt x="1560" y="2882"/>
                  </ns1:cubicBezTo>
                  <ns1:lnTo>
                    <ns1:pt x="1560" y="3025"/>
                  </ns1:lnTo>
                  <ns1:cubicBezTo>
                    <ns1:pt x="1560" y="3096"/>
                    <ns1:pt x="1500" y="3179"/>
                    <ns1:pt x="1429" y="3203"/>
                  </ns1:cubicBezTo>
                  <ns1:lnTo>
                    <ns1:pt x="845" y="3370"/>
                  </ns1:lnTo>
                  <ns1:cubicBezTo>
                    <ns1:pt x="572" y="3453"/>
                    <ns1:pt x="357" y="3727"/>
                    <ns1:pt x="357" y="4025"/>
                  </ns1:cubicBezTo>
                  <ns1:lnTo>
                    <ns1:pt x="357" y="4906"/>
                  </ns1:lnTo>
                  <ns1:cubicBezTo>
                    <ns1:pt x="333" y="4882"/>
                    <ns1:pt x="310" y="4858"/>
                    <ns1:pt x="286" y="4846"/>
                  </ns1:cubicBezTo>
                  <ns1:cubicBezTo>
                    <ns1:pt x="255" y="4820"/>
                    <ns1:pt x="220" y="4808"/>
                    <ns1:pt x="185" y="4808"/>
                  </ns1:cubicBezTo>
                  <ns1:cubicBezTo>
                    <ns1:pt x="139" y="4808"/>
                    <ns1:pt x="93" y="4829"/>
                    <ns1:pt x="60" y="4870"/>
                  </ns1:cubicBezTo>
                  <ns1:cubicBezTo>
                    <ns1:pt x="0" y="4941"/>
                    <ns1:pt x="12" y="5037"/>
                    <ns1:pt x="95" y="5096"/>
                  </ns1:cubicBezTo>
                  <ns1:cubicBezTo>
                    <ns1:pt x="703" y="5584"/>
                    <ns1:pt x="1465" y="5858"/>
                    <ns1:pt x="2250" y="5858"/>
                  </ns1:cubicBezTo>
                  <ns1:lnTo>
                    <ns1:pt x="2417" y="5858"/>
                  </ns1:lnTo>
                  <ns1:cubicBezTo>
                    <ns1:pt x="3262" y="5811"/>
                    <ns1:pt x="4060" y="5453"/>
                    <ns1:pt x="4679" y="4858"/>
                  </ns1:cubicBezTo>
                  <ns1:cubicBezTo>
                    <ns1:pt x="5286" y="4251"/>
                    <ns1:pt x="5632" y="3453"/>
                    <ns1:pt x="5667" y="2596"/>
                  </ns1:cubicBezTo>
                  <ns1:cubicBezTo>
                    <ns1:pt x="5727" y="1727"/>
                    <ns1:pt x="5465" y="905"/>
                    <ns1:pt x="4929" y="262"/>
                  </ns1:cubicBezTo>
                  <ns1:cubicBezTo>
                    <ns1:pt x="4895" y="215"/>
                    <ns1:pt x="4846" y="194"/>
                    <ns1:pt x="4799" y="194"/>
                  </ns1:cubicBezTo>
                  <ns1:cubicBezTo>
                    <ns1:pt x="4763" y="194"/>
                    <ns1:pt x="4729" y="206"/>
                    <ns1:pt x="4703" y="227"/>
                  </ns1:cubicBezTo>
                  <ns1:cubicBezTo>
                    <ns1:pt x="4632" y="286"/>
                    <ns1:pt x="4632" y="393"/>
                    <ns1:pt x="4679" y="453"/>
                  </ns1:cubicBezTo>
                  <ns1:cubicBezTo>
                    <ns1:pt x="5155" y="1048"/>
                    <ns1:pt x="5405" y="1786"/>
                    <ns1:pt x="5358" y="2560"/>
                  </ns1:cubicBezTo>
                  <ns1:cubicBezTo>
                    <ns1:pt x="5310" y="3334"/>
                    <ns1:pt x="5001" y="4072"/>
                    <ns1:pt x="4453" y="4608"/>
                  </ns1:cubicBezTo>
                  <ns1:cubicBezTo>
                    <ns1:pt x="4346" y="4703"/>
                    <ns1:pt x="4239" y="4799"/>
                    <ns1:pt x="4143" y="4882"/>
                  </ns1:cubicBezTo>
                  <ns1:lnTo>
                    <ns1:pt x="4143" y="4013"/>
                  </ns1:lnTo>
                  <ns1:cubicBezTo>
                    <ns1:pt x="4143" y="3715"/>
                    <ns1:pt x="3929" y="3441"/>
                    <ns1:pt x="3643" y="3358"/>
                  </ns1:cubicBezTo>
                  <ns1:lnTo>
                    <ns1:pt x="3072" y="3191"/>
                  </ns1:lnTo>
                  <ns1:cubicBezTo>
                    <ns1:pt x="2989" y="3156"/>
                    <ns1:pt x="2929" y="3096"/>
                    <ns1:pt x="2929" y="3013"/>
                  </ns1:cubicBezTo>
                  <ns1:lnTo>
                    <ns1:pt x="2929" y="2882"/>
                  </ns1:lnTo>
                  <ns1:cubicBezTo>
                    <ns1:pt x="2989" y="2834"/>
                    <ns1:pt x="3036" y="2798"/>
                    <ns1:pt x="3084" y="2763"/>
                  </ns1:cubicBezTo>
                  <ns1:cubicBezTo>
                    <ns1:pt x="3322" y="2536"/>
                    <ns1:pt x="3441" y="2227"/>
                    <ns1:pt x="3441" y="1893"/>
                  </ns1:cubicBezTo>
                  <ns1:lnTo>
                    <ns1:pt x="3441" y="1596"/>
                  </ns1:lnTo>
                  <ns1:lnTo>
                    <ns1:pt x="3500" y="1465"/>
                  </ns1:lnTo>
                  <ns1:cubicBezTo>
                    <ns1:pt x="3572" y="1334"/>
                    <ns1:pt x="3596" y="1167"/>
                    <ns1:pt x="3596" y="1000"/>
                  </ns1:cubicBezTo>
                  <ns1:lnTo>
                    <ns1:pt x="3596" y="167"/>
                  </ns1:lnTo>
                  <ns1:cubicBezTo>
                    <ns1:pt x="3596" y="72"/>
                    <ns1:pt x="3524" y="0"/>
                    <ns1:pt x="3441"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18" name="Google Shape;1818;p44"/>
            <ns0:cNvSpPr/>
            <ns0:nvPr/>
          </ns0:nvSpPr>
          <ns0:spPr>
            <ns1:xfrm>
              <ns1:off x="1461721" y="1634026"/>
              <ns1:ext cx="43986" cy="15564"/>
            </ns1:xfrm>
            <ns1:custGeom>
              <ns1:avLst/>
              <ns1:gdLst/>
              <ns1:ahLst/>
              <ns1:cxnLst/>
              <ns1:rect l="l" t="t" r="r" b="b"/>
              <ns1:pathLst>
                <ns1:path w="1382" h="489" extrusionOk="0">
                  <ns1:moveTo>
                    <ns1:pt x="155" y="1"/>
                  </ns1:moveTo>
                  <ns1:cubicBezTo>
                    <ns1:pt x="72" y="1"/>
                    <ns1:pt x="1" y="72"/>
                    <ns1:pt x="1" y="167"/>
                  </ns1:cubicBezTo>
                  <ns1:cubicBezTo>
                    <ns1:pt x="1" y="251"/>
                    <ns1:pt x="72" y="322"/>
                    <ns1:pt x="155" y="322"/>
                  </ns1:cubicBezTo>
                  <ns1:cubicBezTo>
                    <ns1:pt x="334" y="322"/>
                    <ns1:pt x="858" y="358"/>
                    <ns1:pt x="1132" y="477"/>
                  </ns1:cubicBezTo>
                  <ns1:cubicBezTo>
                    <ns1:pt x="1155" y="489"/>
                    <ns1:pt x="1167" y="489"/>
                    <ns1:pt x="1203" y="489"/>
                  </ns1:cubicBezTo>
                  <ns1:cubicBezTo>
                    <ns1:pt x="1263" y="489"/>
                    <ns1:pt x="1322" y="465"/>
                    <ns1:pt x="1346" y="405"/>
                  </ns1:cubicBezTo>
                  <ns1:cubicBezTo>
                    <ns1:pt x="1382" y="322"/>
                    <ns1:pt x="1346" y="239"/>
                    <ns1:pt x="1263" y="191"/>
                  </ns1:cubicBezTo>
                  <ns1:cubicBezTo>
                    <ns1:pt x="894" y="1"/>
                    <ns1:pt x="191" y="1"/>
                    <ns1:pt x="155"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1819" name="Google Shape;1819;p44"/>
          <ns0:cNvGrpSpPr/>
          <ns0:nvPr/>
        </ns0:nvGrpSpPr>
        <ns0:grpSpPr>
          <ns1:xfrm>
            <ns1:off x="5374993" y="1558376"/>
            <ns1:ext cx="419400" cy="377841"/>
            <ns1:chOff x="3988156" y="3380210"/>
            <ns1:chExt cx="353954" cy="318880"/>
          </ns1:xfrm>
        </ns0:grpSpPr>
        <ns0:sp>
          <ns0:nvSpPr>
            <ns0:cNvPr id="1820" name="Google Shape;1820;p44"/>
            <ns0:cNvSpPr/>
            <ns0:nvPr/>
          </ns0:nvSpPr>
          <ns0:spPr>
            <ns1:xfrm>
              <ns1:off x="4134053" y="3446156"/>
              <ns1:ext cx="28454" cy="49269"/>
            </ns1:xfrm>
            <ns1:custGeom>
              <ns1:avLst/>
              <ns1:gdLst/>
              <ns1:ahLst/>
              <ns1:cxnLst/>
              <ns1:rect l="l" t="t" r="r" b="b"/>
              <ns1:pathLst>
                <ns1:path w="894" h="1548" extrusionOk="0">
                  <ns1:moveTo>
                    <ns1:pt x="417" y="286"/>
                  </ns1:moveTo>
                  <ns1:lnTo>
                    <ns1:pt x="417" y="572"/>
                  </ns1:lnTo>
                  <ns1:cubicBezTo>
                    <ns1:pt x="298" y="524"/>
                    <ns1:pt x="274" y="500"/>
                    <ns1:pt x="274" y="417"/>
                  </ns1:cubicBezTo>
                  <ns1:cubicBezTo>
                    <ns1:pt x="274" y="345"/>
                    <ns1:pt x="346" y="298"/>
                    <ns1:pt x="417" y="286"/>
                  </ns1:cubicBezTo>
                  <ns1:close/>
                  <ns1:moveTo>
                    <ns1:pt x="524" y="869"/>
                  </ns1:moveTo>
                  <ns1:cubicBezTo>
                    <ns1:pt x="643" y="917"/>
                    <ns1:pt x="655" y="976"/>
                    <ns1:pt x="655" y="1048"/>
                  </ns1:cubicBezTo>
                  <ns1:cubicBezTo>
                    <ns1:pt x="655" y="1119"/>
                    <ns1:pt x="596" y="1179"/>
                    <ns1:pt x="524" y="1191"/>
                  </ns1:cubicBezTo>
                  <ns1:lnTo>
                    <ns1:pt x="524" y="869"/>
                  </ns1:lnTo>
                  <ns1:close/>
                  <ns1:moveTo>
                    <ns1:pt x="477" y="0"/>
                  </ns1:moveTo>
                  <ns1:cubicBezTo>
                    <ns1:pt x="453" y="0"/>
                    <ns1:pt x="417" y="24"/>
                    <ns1:pt x="417" y="48"/>
                  </ns1:cubicBezTo>
                  <ns1:lnTo>
                    <ns1:pt x="417" y="107"/>
                  </ns1:lnTo>
                  <ns1:cubicBezTo>
                    <ns1:pt x="191" y="131"/>
                    <ns1:pt x="60" y="250"/>
                    <ns1:pt x="60" y="476"/>
                  </ns1:cubicBezTo>
                  <ns1:cubicBezTo>
                    <ns1:pt x="60" y="703"/>
                    <ns1:pt x="227" y="774"/>
                    <ns1:pt x="417" y="845"/>
                  </ns1:cubicBezTo>
                  <ns1:lnTo>
                    <ns1:pt x="417" y="1226"/>
                  </ns1:lnTo>
                  <ns1:cubicBezTo>
                    <ns1:pt x="310" y="1203"/>
                    <ns1:pt x="274" y="1179"/>
                    <ns1:pt x="179" y="1107"/>
                  </ns1:cubicBezTo>
                  <ns1:cubicBezTo>
                    <ns1:pt x="160" y="1093"/>
                    <ns1:pt x="143" y="1087"/>
                    <ns1:pt x="127" y="1087"/>
                  </ns1:cubicBezTo>
                  <ns1:cubicBezTo>
                    <ns1:pt x="101" y="1087"/>
                    <ns1:pt x="77" y="1102"/>
                    <ns1:pt x="48" y="1131"/>
                  </ns1:cubicBezTo>
                  <ns1:cubicBezTo>
                    <ns1:pt x="0" y="1191"/>
                    <ns1:pt x="0" y="1250"/>
                    <ns1:pt x="48" y="1298"/>
                  </ns1:cubicBezTo>
                  <ns1:cubicBezTo>
                    <ns1:pt x="120" y="1405"/>
                    <ns1:pt x="274" y="1453"/>
                    <ns1:pt x="417" y="1453"/>
                  </ns1:cubicBezTo>
                  <ns1:lnTo>
                    <ns1:pt x="417" y="1512"/>
                  </ns1:lnTo>
                  <ns1:cubicBezTo>
                    <ns1:pt x="417" y="1536"/>
                    <ns1:pt x="453" y="1548"/>
                    <ns1:pt x="477" y="1548"/>
                  </ns1:cubicBezTo>
                  <ns1:cubicBezTo>
                    <ns1:pt x="512" y="1548"/>
                    <ns1:pt x="536" y="1536"/>
                    <ns1:pt x="536" y="1512"/>
                  </ns1:cubicBezTo>
                  <ns1:lnTo>
                    <ns1:pt x="536" y="1453"/>
                  </ns1:lnTo>
                  <ns1:cubicBezTo>
                    <ns1:pt x="727" y="1417"/>
                    <ns1:pt x="893" y="1298"/>
                    <ns1:pt x="893" y="1048"/>
                  </ns1:cubicBezTo>
                  <ns1:cubicBezTo>
                    <ns1:pt x="893" y="798"/>
                    <ns1:pt x="751" y="691"/>
                    <ns1:pt x="536" y="619"/>
                  </ns1:cubicBezTo>
                  <ns1:lnTo>
                    <ns1:pt x="536" y="286"/>
                  </ns1:lnTo>
                  <ns1:cubicBezTo>
                    <ns1:pt x="584" y="286"/>
                    <ns1:pt x="631" y="298"/>
                    <ns1:pt x="667" y="333"/>
                  </ns1:cubicBezTo>
                  <ns1:cubicBezTo>
                    <ns1:pt x="694" y="340"/>
                    <ns1:pt x="726" y="363"/>
                    <ns1:pt x="759" y="363"/>
                  </ns1:cubicBezTo>
                  <ns1:cubicBezTo>
                    <ns1:pt x="783" y="363"/>
                    <ns1:pt x="808" y="350"/>
                    <ns1:pt x="834" y="310"/>
                  </ns1:cubicBezTo>
                  <ns1:cubicBezTo>
                    <ns1:pt x="870" y="274"/>
                    <ns1:pt x="882" y="214"/>
                    <ns1:pt x="822" y="167"/>
                  </ns1:cubicBezTo>
                  <ns1:cubicBezTo>
                    <ns1:pt x="751" y="107"/>
                    <ns1:pt x="631" y="95"/>
                    <ns1:pt x="536" y="95"/>
                  </ns1:cubicBezTo>
                  <ns1:lnTo>
                    <ns1:pt x="536" y="48"/>
                  </ns1:lnTo>
                  <ns1:cubicBezTo>
                    <ns1:pt x="536" y="12"/>
                    <ns1:pt x="501" y="0"/>
                    <ns1:pt x="477"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21" name="Google Shape;1821;p44"/>
            <ns0:cNvSpPr/>
            <ns0:nvPr/>
          </ns0:nvSpPr>
          <ns0:spPr>
            <ns1:xfrm>
              <ns1:off x="4188988" y="3398001"/>
              <ns1:ext cx="81510" cy="81510"/>
            </ns1:xfrm>
            <ns1:custGeom>
              <ns1:avLst/>
              <ns1:gdLst/>
              <ns1:ahLst/>
              <ns1:cxnLst/>
              <ns1:rect l="l" t="t" r="r" b="b"/>
              <ns1:pathLst>
                <ns1:path w="2561" h="2561" extrusionOk="0">
                  <ns1:moveTo>
                    <ns1:pt x="1287" y="311"/>
                  </ns1:moveTo>
                  <ns1:cubicBezTo>
                    <ns1:pt x="1823" y="311"/>
                    <ns1:pt x="2251" y="739"/>
                    <ns1:pt x="2251" y="1275"/>
                  </ns1:cubicBezTo>
                  <ns1:cubicBezTo>
                    <ns1:pt x="2251" y="1811"/>
                    <ns1:pt x="1823" y="2251"/>
                    <ns1:pt x="1287" y="2251"/>
                  </ns1:cubicBezTo>
                  <ns1:cubicBezTo>
                    <ns1:pt x="751" y="2251"/>
                    <ns1:pt x="310" y="1811"/>
                    <ns1:pt x="310" y="1275"/>
                  </ns1:cubicBezTo>
                  <ns1:cubicBezTo>
                    <ns1:pt x="310" y="739"/>
                    <ns1:pt x="751" y="311"/>
                    <ns1:pt x="1287" y="311"/>
                  </ns1:cubicBezTo>
                  <ns1:close/>
                  <ns1:moveTo>
                    <ns1:pt x="1287" y="1"/>
                  </ns1:moveTo>
                  <ns1:cubicBezTo>
                    <ns1:pt x="572" y="1"/>
                    <ns1:pt x="1" y="584"/>
                    <ns1:pt x="1" y="1275"/>
                  </ns1:cubicBezTo>
                  <ns1:cubicBezTo>
                    <ns1:pt x="1" y="1989"/>
                    <ns1:pt x="584" y="2561"/>
                    <ns1:pt x="1287" y="2561"/>
                  </ns1:cubicBezTo>
                  <ns1:cubicBezTo>
                    <ns1:pt x="2001" y="2561"/>
                    <ns1:pt x="2561" y="1977"/>
                    <ns1:pt x="2561" y="1275"/>
                  </ns1:cubicBezTo>
                  <ns1:cubicBezTo>
                    <ns1:pt x="2561" y="584"/>
                    <ns1:pt x="2001" y="1"/>
                    <ns1:pt x="1287"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22" name="Google Shape;1822;p44"/>
            <ns0:cNvSpPr/>
            <ns0:nvPr/>
          </ns0:nvSpPr>
          <ns0:spPr>
            <ns1:xfrm>
              <ns1:off x="4090863" y="3380210"/>
              <ns1:ext cx="195930" cy="146311"/>
            </ns1:xfrm>
            <ns1:custGeom>
              <ns1:avLst/>
              <ns1:gdLst/>
              <ns1:ahLst/>
              <ns1:cxnLst/>
              <ns1:rect l="l" t="t" r="r" b="b"/>
              <ns1:pathLst>
                <ns1:path w="6156" h="4597" extrusionOk="0">
                  <ns1:moveTo>
                    <ns1:pt x="1810" y="1834"/>
                  </ns1:moveTo>
                  <ns1:cubicBezTo>
                    <ns1:pt x="2131" y="1834"/>
                    <ns1:pt x="2429" y="2001"/>
                    <ns1:pt x="2608" y="2274"/>
                  </ns1:cubicBezTo>
                  <ns1:cubicBezTo>
                    <ns1:pt x="2643" y="2405"/>
                    <ns1:pt x="2703" y="2536"/>
                    <ns1:pt x="2762" y="2667"/>
                  </ns1:cubicBezTo>
                  <ns1:cubicBezTo>
                    <ns1:pt x="2762" y="2715"/>
                    <ns1:pt x="2774" y="2763"/>
                    <ns1:pt x="2774" y="2810"/>
                  </ns1:cubicBezTo>
                  <ns1:cubicBezTo>
                    <ns1:pt x="2774" y="3346"/>
                    <ns1:pt x="2346" y="3775"/>
                    <ns1:pt x="1810" y="3775"/>
                  </ns1:cubicBezTo>
                  <ns1:cubicBezTo>
                    <ns1:pt x="1274" y="3775"/>
                    <ns1:pt x="834" y="3346"/>
                    <ns1:pt x="834" y="2810"/>
                  </ns1:cubicBezTo>
                  <ns1:cubicBezTo>
                    <ns1:pt x="834" y="2274"/>
                    <ns1:pt x="1274" y="1834"/>
                    <ns1:pt x="1810" y="1834"/>
                  </ns1:cubicBezTo>
                  <ns1:close/>
                  <ns1:moveTo>
                    <ns1:pt x="1810" y="1322"/>
                  </ns1:moveTo>
                  <ns1:cubicBezTo>
                    <ns1:pt x="2084" y="1322"/>
                    <ns1:pt x="2346" y="1393"/>
                    <ns1:pt x="2584" y="1536"/>
                  </ns1:cubicBezTo>
                  <ns1:cubicBezTo>
                    <ns1:pt x="2560" y="1620"/>
                    <ns1:pt x="2560" y="1703"/>
                    <ns1:pt x="2548" y="1774"/>
                  </ns1:cubicBezTo>
                  <ns1:cubicBezTo>
                    <ns1:pt x="2346" y="1632"/>
                    <ns1:pt x="2072" y="1536"/>
                    <ns1:pt x="1810" y="1536"/>
                  </ns1:cubicBezTo>
                  <ns1:cubicBezTo>
                    <ns1:pt x="1096" y="1536"/>
                    <ns1:pt x="524" y="2120"/>
                    <ns1:pt x="524" y="2822"/>
                  </ns1:cubicBezTo>
                  <ns1:cubicBezTo>
                    <ns1:pt x="524" y="3537"/>
                    <ns1:pt x="1107" y="4096"/>
                    <ns1:pt x="1810" y="4096"/>
                  </ns1:cubicBezTo>
                  <ns1:cubicBezTo>
                    <ns1:pt x="2417" y="4096"/>
                    <ns1:pt x="2917" y="3668"/>
                    <ns1:pt x="3060" y="3108"/>
                  </ns1:cubicBezTo>
                  <ns1:cubicBezTo>
                    <ns1:pt x="3120" y="3167"/>
                    <ns1:pt x="3155" y="3203"/>
                    <ns1:pt x="3239" y="3263"/>
                  </ns1:cubicBezTo>
                  <ns1:cubicBezTo>
                    <ns1:pt x="3036" y="3882"/>
                    <ns1:pt x="2477" y="4299"/>
                    <ns1:pt x="1810" y="4299"/>
                  </ns1:cubicBezTo>
                  <ns1:cubicBezTo>
                    <ns1:pt x="988" y="4299"/>
                    <ns1:pt x="322" y="3620"/>
                    <ns1:pt x="322" y="2810"/>
                  </ns1:cubicBezTo>
                  <ns1:cubicBezTo>
                    <ns1:pt x="322" y="1989"/>
                    <ns1:pt x="988" y="1322"/>
                    <ns1:pt x="1810" y="1322"/>
                  </ns1:cubicBezTo>
                  <ns1:close/>
                  <ns1:moveTo>
                    <ns1:pt x="4382" y="0"/>
                  </ns1:moveTo>
                  <ns1:cubicBezTo>
                    <ns1:pt x="3608" y="0"/>
                    <ns1:pt x="2929" y="500"/>
                    <ns1:pt x="2679" y="1179"/>
                  </ns1:cubicBezTo>
                  <ns1:cubicBezTo>
                    <ns1:pt x="2417" y="1036"/>
                    <ns1:pt x="2131" y="953"/>
                    <ns1:pt x="1822" y="953"/>
                  </ns1:cubicBezTo>
                  <ns1:cubicBezTo>
                    <ns1:pt x="822" y="953"/>
                    <ns1:pt x="0" y="1774"/>
                    <ns1:pt x="0" y="2775"/>
                  </ns1:cubicBezTo>
                  <ns1:cubicBezTo>
                    <ns1:pt x="0" y="3775"/>
                    <ns1:pt x="822" y="4596"/>
                    <ns1:pt x="1822" y="4596"/>
                  </ns1:cubicBezTo>
                  <ns1:cubicBezTo>
                    <ns1:pt x="2596" y="4596"/>
                    <ns1:pt x="3262" y="4120"/>
                    <ns1:pt x="3512" y="3417"/>
                  </ns1:cubicBezTo>
                  <ns1:cubicBezTo>
                    <ns1:pt x="3763" y="3548"/>
                    <ns1:pt x="4060" y="3644"/>
                    <ns1:pt x="4382" y="3644"/>
                  </ns1:cubicBezTo>
                  <ns1:cubicBezTo>
                    <ns1:pt x="4798" y="3644"/>
                    <ns1:pt x="5191" y="3489"/>
                    <ns1:pt x="5513" y="3239"/>
                  </ns1:cubicBezTo>
                  <ns1:cubicBezTo>
                    <ns1:pt x="5822" y="2989"/>
                    <ns1:pt x="6049" y="2632"/>
                    <ns1:pt x="6132" y="2239"/>
                  </ns1:cubicBezTo>
                  <ns1:cubicBezTo>
                    <ns1:pt x="6156" y="2167"/>
                    <ns1:pt x="6096" y="2072"/>
                    <ns1:pt x="6013" y="2060"/>
                  </ns1:cubicBezTo>
                  <ns1:cubicBezTo>
                    <ns1:pt x="6004" y="2059"/>
                    <ns1:pt x="5996" y="2058"/>
                    <ns1:pt x="5987" y="2058"/>
                  </ns1:cubicBezTo>
                  <ns1:cubicBezTo>
                    <ns1:pt x="5911" y="2058"/>
                    <ns1:pt x="5833" y="2104"/>
                    <ns1:pt x="5822" y="2179"/>
                  </ns1:cubicBezTo>
                  <ns1:cubicBezTo>
                    <ns1:pt x="5656" y="2870"/>
                    <ns1:pt x="5060" y="3322"/>
                    <ns1:pt x="4370" y="3322"/>
                  </ns1:cubicBezTo>
                  <ns1:cubicBezTo>
                    <ns1:pt x="3834" y="3322"/>
                    <ns1:pt x="3334" y="3048"/>
                    <ns1:pt x="3072" y="2572"/>
                  </ns1:cubicBezTo>
                  <ns1:cubicBezTo>
                    <ns1:pt x="3036" y="2417"/>
                    <ns1:pt x="2977" y="2274"/>
                    <ns1:pt x="2905" y="2132"/>
                  </ns1:cubicBezTo>
                  <ns1:cubicBezTo>
                    <ns1:pt x="2715" y="1215"/>
                    <ns1:pt x="3429" y="334"/>
                    <ns1:pt x="4370" y="334"/>
                  </ns1:cubicBezTo>
                  <ns1:cubicBezTo>
                    <ns1:pt x="5060" y="334"/>
                    <ns1:pt x="5656" y="810"/>
                    <ns1:pt x="5822" y="1477"/>
                  </ns1:cubicBezTo>
                  <ns1:cubicBezTo>
                    <ns1:pt x="5832" y="1556"/>
                    <ns1:pt x="5899" y="1602"/>
                    <ns1:pt x="5969" y="1602"/>
                  </ns1:cubicBezTo>
                  <ns1:cubicBezTo>
                    <ns1:pt x="5984" y="1602"/>
                    <ns1:pt x="5998" y="1600"/>
                    <ns1:pt x="6013" y="1596"/>
                  </ns1:cubicBezTo>
                  <ns1:cubicBezTo>
                    <ns1:pt x="6108" y="1584"/>
                    <ns1:pt x="6144" y="1489"/>
                    <ns1:pt x="6132" y="1405"/>
                  </ns1:cubicBezTo>
                  <ns1:cubicBezTo>
                    <ns1:pt x="6049" y="1024"/>
                    <ns1:pt x="5822" y="667"/>
                    <ns1:pt x="5513" y="405"/>
                  </ns1:cubicBezTo>
                  <ns1:cubicBezTo>
                    <ns1:pt x="5191" y="155"/>
                    <ns1:pt x="4775" y="0"/>
                    <ns1:pt x="4382"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23" name="Google Shape;1823;p44"/>
            <ns0:cNvSpPr/>
            <ns0:nvPr/>
          </ns0:nvSpPr>
          <ns0:spPr>
            <ns1:xfrm>
              <ns1:off x="4215914" y="3415061"/>
              <ns1:ext cx="28072" cy="49301"/>
            </ns1:xfrm>
            <ns1:custGeom>
              <ns1:avLst/>
              <ns1:gdLst/>
              <ns1:ahLst/>
              <ns1:cxnLst/>
              <ns1:rect l="l" t="t" r="r" b="b"/>
              <ns1:pathLst>
                <ns1:path w="882" h="1549" extrusionOk="0">
                  <ns1:moveTo>
                    <ns1:pt x="405" y="298"/>
                  </ns1:moveTo>
                  <ns1:lnTo>
                    <ns1:pt x="405" y="584"/>
                  </ns1:lnTo>
                  <ns1:cubicBezTo>
                    <ns1:pt x="286" y="537"/>
                    <ns1:pt x="262" y="501"/>
                    <ns1:pt x="262" y="429"/>
                  </ns1:cubicBezTo>
                  <ns1:cubicBezTo>
                    <ns1:pt x="262" y="358"/>
                    <ns1:pt x="334" y="310"/>
                    <ns1:pt x="405" y="298"/>
                  </ns1:cubicBezTo>
                  <ns1:close/>
                  <ns1:moveTo>
                    <ns1:pt x="512" y="882"/>
                  </ns1:moveTo>
                  <ns1:cubicBezTo>
                    <ns1:pt x="631" y="918"/>
                    <ns1:pt x="643" y="977"/>
                    <ns1:pt x="643" y="1060"/>
                  </ns1:cubicBezTo>
                  <ns1:cubicBezTo>
                    <ns1:pt x="643" y="1144"/>
                    <ns1:pt x="584" y="1191"/>
                    <ns1:pt x="512" y="1203"/>
                  </ns1:cubicBezTo>
                  <ns1:lnTo>
                    <ns1:pt x="512" y="882"/>
                  </ns1:lnTo>
                  <ns1:close/>
                  <ns1:moveTo>
                    <ns1:pt x="465" y="1"/>
                  </ns1:moveTo>
                  <ns1:cubicBezTo>
                    <ns1:pt x="441" y="1"/>
                    <ns1:pt x="405" y="13"/>
                    <ns1:pt x="405" y="48"/>
                  </ns1:cubicBezTo>
                  <ns1:lnTo>
                    <ns1:pt x="405" y="96"/>
                  </ns1:lnTo>
                  <ns1:cubicBezTo>
                    <ns1:pt x="179" y="132"/>
                    <ns1:pt x="48" y="251"/>
                    <ns1:pt x="48" y="477"/>
                  </ns1:cubicBezTo>
                  <ns1:cubicBezTo>
                    <ns1:pt x="48" y="715"/>
                    <ns1:pt x="226" y="787"/>
                    <ns1:pt x="405" y="846"/>
                  </ns1:cubicBezTo>
                  <ns1:lnTo>
                    <ns1:pt x="405" y="1215"/>
                  </ns1:lnTo>
                  <ns1:cubicBezTo>
                    <ns1:pt x="298" y="1203"/>
                    <ns1:pt x="262" y="1156"/>
                    <ns1:pt x="167" y="1096"/>
                  </ns1:cubicBezTo>
                  <ns1:cubicBezTo>
                    <ns1:pt x="150" y="1084"/>
                    <ns1:pt x="133" y="1079"/>
                    <ns1:pt x="117" y="1079"/>
                  </ns1:cubicBezTo>
                  <ns1:cubicBezTo>
                    <ns1:pt x="53" y="1079"/>
                    <ns1:pt x="0" y="1158"/>
                    <ns1:pt x="0" y="1215"/>
                  </ns1:cubicBezTo>
                  <ns1:cubicBezTo>
                    <ns1:pt x="0" y="1251"/>
                    <ns1:pt x="24" y="1275"/>
                    <ns1:pt x="36" y="1299"/>
                  </ns1:cubicBezTo>
                  <ns1:cubicBezTo>
                    <ns1:pt x="107" y="1394"/>
                    <ns1:pt x="274" y="1441"/>
                    <ns1:pt x="405" y="1441"/>
                  </ns1:cubicBezTo>
                  <ns1:lnTo>
                    <ns1:pt x="405" y="1501"/>
                  </ns1:lnTo>
                  <ns1:cubicBezTo>
                    <ns1:pt x="405" y="1537"/>
                    <ns1:pt x="441" y="1549"/>
                    <ns1:pt x="465" y="1549"/>
                  </ns1:cubicBezTo>
                  <ns1:cubicBezTo>
                    <ns1:pt x="500" y="1549"/>
                    <ns1:pt x="524" y="1525"/>
                    <ns1:pt x="524" y="1501"/>
                  </ns1:cubicBezTo>
                  <ns1:lnTo>
                    <ns1:pt x="524" y="1441"/>
                  </ns1:lnTo>
                  <ns1:cubicBezTo>
                    <ns1:pt x="715" y="1406"/>
                    <ns1:pt x="881" y="1299"/>
                    <ns1:pt x="881" y="1037"/>
                  </ns1:cubicBezTo>
                  <ns1:cubicBezTo>
                    <ns1:pt x="881" y="787"/>
                    <ns1:pt x="715" y="703"/>
                    <ns1:pt x="524" y="620"/>
                  </ns1:cubicBezTo>
                  <ns1:lnTo>
                    <ns1:pt x="524" y="298"/>
                  </ns1:lnTo>
                  <ns1:cubicBezTo>
                    <ns1:pt x="596" y="298"/>
                    <ns1:pt x="631" y="310"/>
                    <ns1:pt x="703" y="358"/>
                  </ns1:cubicBezTo>
                  <ns1:cubicBezTo>
                    <ns1:pt x="717" y="362"/>
                    <ns1:pt x="732" y="364"/>
                    <ns1:pt x="746" y="364"/>
                  </ns1:cubicBezTo>
                  <ns1:cubicBezTo>
                    <ns1:pt x="777" y="364"/>
                    <ns1:pt x="805" y="351"/>
                    <ns1:pt x="822" y="310"/>
                  </ns1:cubicBezTo>
                  <ns1:cubicBezTo>
                    <ns1:pt x="857" y="263"/>
                    <ns1:pt x="869" y="203"/>
                    <ns1:pt x="810" y="156"/>
                  </ns1:cubicBezTo>
                  <ns1:cubicBezTo>
                    <ns1:pt x="738" y="96"/>
                    <ns1:pt x="619" y="84"/>
                    <ns1:pt x="524" y="84"/>
                  </ns1:cubicBezTo>
                  <ns1:lnTo>
                    <ns1:pt x="524" y="48"/>
                  </ns1:lnTo>
                  <ns1:cubicBezTo>
                    <ns1:pt x="524" y="13"/>
                    <ns1:pt x="500" y="1"/>
                    <ns1:pt x="465"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24" name="Google Shape;1824;p44"/>
            <ns0:cNvSpPr/>
            <ns0:nvPr/>
          </ns0:nvSpPr>
          <ns0:spPr>
            <ns1:xfrm>
              <ns1:off x="3988156" y="3495935"/>
              <ns1:ext cx="353954" cy="203155"/>
            </ns1:xfrm>
            <ns1:custGeom>
              <ns1:avLst/>
              <ns1:gdLst/>
              <ns1:ahLst/>
              <ns1:cxnLst/>
              <ns1:rect l="l" t="t" r="r" b="b"/>
              <ns1:pathLst>
                <ns1:path w="11121" h="6383" extrusionOk="0">
                  <ns1:moveTo>
                    <ns1:pt x="3525" y="1884"/>
                  </ns1:moveTo>
                  <ns1:cubicBezTo>
                    <ns1:pt x="3540" y="1884"/>
                    <ns1:pt x="3561" y="1898"/>
                    <ns1:pt x="3561" y="1925"/>
                  </ns1:cubicBezTo>
                  <ns1:cubicBezTo>
                    <ns1:pt x="3632" y="2103"/>
                    <ns1:pt x="4632" y="4770"/>
                    <ns1:pt x="4680" y="4854"/>
                  </ns1:cubicBezTo>
                  <ns1:cubicBezTo>
                    <ns1:pt x="4692" y="4865"/>
                    <ns1:pt x="4680" y="4901"/>
                    <ns1:pt x="4644" y="4901"/>
                  </ns1:cubicBezTo>
                  <ns1:lnTo>
                    <ns1:pt x="3930" y="5163"/>
                  </ns1:lnTo>
                  <ns1:cubicBezTo>
                    <ns1:pt x="3882" y="5032"/>
                    <ns1:pt x="2870" y="2341"/>
                    <ns1:pt x="2799" y="2163"/>
                  </ns1:cubicBezTo>
                  <ns1:lnTo>
                    <ns1:pt x="3513" y="1889"/>
                  </ns1:lnTo>
                  <ns1:cubicBezTo>
                    <ns1:pt x="3516" y="1886"/>
                    <ns1:pt x="3520" y="1884"/>
                    <ns1:pt x="3525" y="1884"/>
                  </ns1:cubicBezTo>
                  <ns1:close/>
                  <ns1:moveTo>
                    <ns1:pt x="2501" y="2294"/>
                  </ns1:moveTo>
                  <ns1:lnTo>
                    <ns1:pt x="3632" y="5306"/>
                  </ns1:lnTo>
                  <ns1:cubicBezTo>
                    <ns1:pt x="3096" y="5496"/>
                    <ns1:pt x="1763" y="5997"/>
                    <ns1:pt x="1536" y="6092"/>
                  </ns1:cubicBezTo>
                  <ns1:cubicBezTo>
                    <ns1:pt x="1528" y="6095"/>
                    <ns1:pt x="1520" y="6096"/>
                    <ns1:pt x="1511" y="6096"/>
                  </ns1:cubicBezTo>
                  <ns1:cubicBezTo>
                    <ns1:pt x="1485" y="6096"/>
                    <ns1:pt x="1459" y="6081"/>
                    <ns1:pt x="1441" y="6044"/>
                  </ns1:cubicBezTo>
                  <ns1:lnTo>
                    <ns1:pt x="358" y="3175"/>
                  </ns1:lnTo>
                  <ns1:cubicBezTo>
                    <ns1:pt x="346" y="3139"/>
                    <ns1:pt x="358" y="3103"/>
                    <ns1:pt x="405" y="3080"/>
                  </ns1:cubicBezTo>
                  <ns1:cubicBezTo>
                    <ns1:pt x="1084" y="2829"/>
                    <ns1:pt x="2025" y="2472"/>
                    <ns1:pt x="2501" y="2294"/>
                  </ns1:cubicBezTo>
                  <ns1:close/>
                  <ns1:moveTo>
                    <ns1:pt x="10195" y="0"/>
                  </ns1:moveTo>
                  <ns1:cubicBezTo>
                    <ns1:pt x="9949" y="0"/>
                    <ns1:pt x="9714" y="126"/>
                    <ns1:pt x="9537" y="282"/>
                  </ns1:cubicBezTo>
                  <ns1:lnTo>
                    <ns1:pt x="7835" y="1698"/>
                  </ns1:lnTo>
                  <ns1:cubicBezTo>
                    <ns1:pt x="7740" y="1496"/>
                    <ns1:pt x="7537" y="1282"/>
                    <ns1:pt x="7144" y="1282"/>
                  </ns1:cubicBezTo>
                  <ns1:cubicBezTo>
                    <ns1:pt x="6745" y="1282"/>
                    <ns1:pt x="6434" y="1280"/>
                    <ns1:pt x="6185" y="1280"/>
                  </ns1:cubicBezTo>
                  <ns1:cubicBezTo>
                    <ns1:pt x="5437" y="1280"/>
                    <ns1:pt x="5254" y="1294"/>
                    <ns1:pt x="4977" y="1401"/>
                  </ns1:cubicBezTo>
                  <ns1:lnTo>
                    <ns1:pt x="3882" y="1853"/>
                  </ns1:lnTo>
                  <ns1:lnTo>
                    <ns1:pt x="3870" y="1806"/>
                  </ns1:lnTo>
                  <ns1:cubicBezTo>
                    <ns1:pt x="3814" y="1665"/>
                    <ns1:pt x="3669" y="1569"/>
                    <ns1:pt x="3523" y="1569"/>
                  </ns1:cubicBezTo>
                  <ns1:cubicBezTo>
                    <ns1:pt x="3484" y="1569"/>
                    <ns1:pt x="3444" y="1576"/>
                    <ns1:pt x="3406" y="1591"/>
                  </ns1:cubicBezTo>
                  <ns1:lnTo>
                    <ns1:pt x="2596" y="1913"/>
                  </ns1:lnTo>
                  <ns1:cubicBezTo>
                    <ns1:pt x="2239" y="2044"/>
                    <ns1:pt x="1084" y="2472"/>
                    <ns1:pt x="298" y="2770"/>
                  </ns1:cubicBezTo>
                  <ns1:cubicBezTo>
                    <ns1:pt x="108" y="2841"/>
                    <ns1:pt x="1" y="3068"/>
                    <ns1:pt x="72" y="3258"/>
                  </ns1:cubicBezTo>
                  <ns1:lnTo>
                    <ns1:pt x="1167" y="6139"/>
                  </ns1:lnTo>
                  <ns1:cubicBezTo>
                    <ns1:pt x="1222" y="6285"/>
                    <ns1:pt x="1368" y="6382"/>
                    <ns1:pt x="1518" y="6382"/>
                  </ns1:cubicBezTo>
                  <ns1:cubicBezTo>
                    <ns1:pt x="1564" y="6382"/>
                    <ns1:pt x="1611" y="6373"/>
                    <ns1:pt x="1656" y="6354"/>
                  </ns1:cubicBezTo>
                  <ns1:cubicBezTo>
                    <ns1:pt x="1906" y="6270"/>
                    <ns1:pt x="3549" y="5639"/>
                    <ns1:pt x="3894" y="5508"/>
                  </ns1:cubicBezTo>
                  <ns1:lnTo>
                    <ns1:pt x="4763" y="5175"/>
                  </ns1:lnTo>
                  <ns1:cubicBezTo>
                    <ns1:pt x="4942" y="5104"/>
                    <ns1:pt x="5049" y="4901"/>
                    <ns1:pt x="4965" y="4723"/>
                  </ns1:cubicBezTo>
                  <ns1:lnTo>
                    <ns1:pt x="4954" y="4675"/>
                  </ns1:lnTo>
                  <ns1:cubicBezTo>
                    <ns1:pt x="5525" y="4437"/>
                    <ns1:pt x="5537" y="4413"/>
                    <ns1:pt x="6120" y="4413"/>
                  </ns1:cubicBezTo>
                  <ns1:cubicBezTo>
                    <ns1:pt x="6204" y="4413"/>
                    <ns1:pt x="6275" y="4330"/>
                    <ns1:pt x="6275" y="4246"/>
                  </ns1:cubicBezTo>
                  <ns1:cubicBezTo>
                    <ns1:pt x="6275" y="4151"/>
                    <ns1:pt x="6204" y="4080"/>
                    <ns1:pt x="6120" y="4080"/>
                  </ns1:cubicBezTo>
                  <ns1:cubicBezTo>
                    <ns1:pt x="5477" y="4080"/>
                    <ns1:pt x="5418" y="4127"/>
                    <ns1:pt x="4834" y="4377"/>
                  </ns1:cubicBezTo>
                  <ns1:lnTo>
                    <ns1:pt x="3989" y="2127"/>
                  </ns1:lnTo>
                  <ns1:lnTo>
                    <ns1:pt x="5073" y="1686"/>
                  </ns1:lnTo>
                  <ns1:cubicBezTo>
                    <ns1:pt x="5294" y="1601"/>
                    <ns1:pt x="5460" y="1589"/>
                    <ns1:pt x="6106" y="1589"/>
                  </ns1:cubicBezTo>
                  <ns1:cubicBezTo>
                    <ns1:pt x="6364" y="1589"/>
                    <ns1:pt x="6699" y="1591"/>
                    <ns1:pt x="7144" y="1591"/>
                  </ns1:cubicBezTo>
                  <ns1:cubicBezTo>
                    <ns1:pt x="7323" y="1591"/>
                    <ns1:pt x="7442" y="1651"/>
                    <ns1:pt x="7513" y="1770"/>
                  </ns1:cubicBezTo>
                  <ns1:cubicBezTo>
                    <ns1:pt x="7573" y="1865"/>
                    <ns1:pt x="7573" y="1948"/>
                    <ns1:pt x="7585" y="1984"/>
                  </ns1:cubicBezTo>
                  <ns1:cubicBezTo>
                    <ns1:pt x="7585" y="2044"/>
                    <ns1:pt x="7549" y="2341"/>
                    <ns1:pt x="7263" y="2389"/>
                  </ns1:cubicBezTo>
                  <ns1:cubicBezTo>
                    <ns1:pt x="6835" y="2460"/>
                    <ns1:pt x="5882" y="2591"/>
                    <ns1:pt x="5882" y="2591"/>
                  </ns1:cubicBezTo>
                  <ns1:cubicBezTo>
                    <ns1:pt x="5787" y="2603"/>
                    <ns1:pt x="5727" y="2687"/>
                    <ns1:pt x="5739" y="2770"/>
                  </ns1:cubicBezTo>
                  <ns1:cubicBezTo>
                    <ns1:pt x="5763" y="2841"/>
                    <ns1:pt x="5823" y="2901"/>
                    <ns1:pt x="5906" y="2901"/>
                  </ns1:cubicBezTo>
                  <ns1:lnTo>
                    <ns1:pt x="5942" y="2901"/>
                  </ns1:lnTo>
                  <ns1:cubicBezTo>
                    <ns1:pt x="5954" y="2901"/>
                    <ns1:pt x="6894" y="2770"/>
                    <ns1:pt x="7335" y="2699"/>
                  </ns1:cubicBezTo>
                  <ns1:cubicBezTo>
                    <ns1:pt x="7740" y="2627"/>
                    <ns1:pt x="7882" y="2282"/>
                    <ns1:pt x="7918" y="2056"/>
                  </ns1:cubicBezTo>
                  <ns1:lnTo>
                    <ns1:pt x="9764" y="520"/>
                  </ns1:lnTo>
                  <ns1:cubicBezTo>
                    <ns1:pt x="9875" y="408"/>
                    <ns1:pt x="10028" y="311"/>
                    <ns1:pt x="10188" y="311"/>
                  </ns1:cubicBezTo>
                  <ns1:cubicBezTo>
                    <ns1:pt x="10285" y="311"/>
                    <ns1:pt x="10384" y="347"/>
                    <ns1:pt x="10478" y="436"/>
                  </ns1:cubicBezTo>
                  <ns1:cubicBezTo>
                    <ns1:pt x="10776" y="734"/>
                    <ns1:pt x="10502" y="1091"/>
                    <ns1:pt x="10430" y="1151"/>
                  </ns1:cubicBezTo>
                  <ns1:cubicBezTo>
                    <ns1:pt x="10359" y="1222"/>
                    <ns1:pt x="8097" y="3651"/>
                    <ns1:pt x="8097" y="3651"/>
                  </ns1:cubicBezTo>
                  <ns1:cubicBezTo>
                    <ns1:pt x="7763" y="4020"/>
                    <ns1:pt x="7323" y="4080"/>
                    <ns1:pt x="7144" y="4092"/>
                  </ns1:cubicBezTo>
                  <ns1:lnTo>
                    <ns1:pt x="6847" y="4092"/>
                  </ns1:lnTo>
                  <ns1:cubicBezTo>
                    <ns1:pt x="6751" y="4092"/>
                    <ns1:pt x="6680" y="4175"/>
                    <ns1:pt x="6680" y="4258"/>
                  </ns1:cubicBezTo>
                  <ns1:cubicBezTo>
                    <ns1:pt x="6680" y="4353"/>
                    <ns1:pt x="6751" y="4425"/>
                    <ns1:pt x="6847" y="4425"/>
                  </ns1:cubicBezTo>
                  <ns1:lnTo>
                    <ns1:pt x="7156" y="4425"/>
                  </ns1:lnTo>
                  <ns1:cubicBezTo>
                    <ns1:pt x="7382" y="4413"/>
                    <ns1:pt x="7918" y="4330"/>
                    <ns1:pt x="8335" y="3877"/>
                  </ns1:cubicBezTo>
                  <ns1:cubicBezTo>
                    <ns1:pt x="10669" y="1377"/>
                    <ns1:pt x="10669" y="1377"/>
                    <ns1:pt x="10669" y="1353"/>
                  </ns1:cubicBezTo>
                  <ns1:cubicBezTo>
                    <ns1:pt x="10883" y="1151"/>
                    <ns1:pt x="11121" y="627"/>
                    <ns1:pt x="10704" y="210"/>
                  </ns1:cubicBezTo>
                  <ns1:cubicBezTo>
                    <ns1:pt x="10539" y="60"/>
                    <ns1:pt x="10365" y="0"/>
                    <ns1:pt x="10195"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1825" name="Google Shape;1825;p44"/>
          <ns0:cNvGrpSpPr/>
          <ns0:nvPr/>
        </ns0:nvGrpSpPr>
        <ns0:grpSpPr>
          <ns1:xfrm>
            <ns1:off x="3403097" y="2807882"/>
            <ns1:ext cx="317048" cy="390323"/>
            <ns1:chOff x="3584201" y="4294996"/>
            <ns1:chExt cx="267574" cy="329415"/>
          </ns1:xfrm>
        </ns0:grpSpPr>
        <ns0:sp>
          <ns0:nvSpPr>
            <ns0:cNvPr id="1826" name="Google Shape;1826;p44"/>
            <ns0:cNvSpPr/>
            <ns0:nvPr/>
          </ns0:nvSpPr>
          <ns0:spPr>
            <ns1:xfrm>
              <ns1:off x="3584201" y="4294996"/>
              <ns1:ext cx="267574" cy="329415"/>
            </ns1:xfrm>
            <ns1:custGeom>
              <ns1:avLst/>
              <ns1:gdLst/>
              <ns1:ahLst/>
              <ns1:cxnLst/>
              <ns1:rect l="l" t="t" r="r" b="b"/>
              <ns1:pathLst>
                <ns1:path w="8407" h="10350" extrusionOk="0">
                  <ns1:moveTo>
                    <ns1:pt x="4191" y="321"/>
                  </ns1:moveTo>
                  <ns1:lnTo>
                    <ns1:pt x="8097" y="1095"/>
                  </ns1:lnTo>
                  <ns1:lnTo>
                    <ns1:pt x="8097" y="6727"/>
                  </ns1:lnTo>
                  <ns1:lnTo>
                    <ns1:pt x="4191" y="10001"/>
                  </ns1:lnTo>
                  <ns1:lnTo>
                    <ns1:pt x="298" y="6727"/>
                  </ns1:lnTo>
                  <ns1:lnTo>
                    <ns1:pt x="298" y="1095"/>
                  </ns1:lnTo>
                  <ns1:lnTo>
                    <ns1:pt x="4191" y="321"/>
                  </ns1:lnTo>
                  <ns1:close/>
                  <ns1:moveTo>
                    <ns1:pt x="4168" y="0"/>
                  </ns1:moveTo>
                  <ns1:lnTo>
                    <ns1:pt x="120" y="810"/>
                  </ns1:lnTo>
                  <ns1:cubicBezTo>
                    <ns1:pt x="48" y="822"/>
                    <ns1:pt x="0" y="881"/>
                    <ns1:pt x="0" y="953"/>
                  </ns1:cubicBezTo>
                  <ns1:lnTo>
                    <ns1:pt x="0" y="6787"/>
                  </ns1:lnTo>
                  <ns1:cubicBezTo>
                    <ns1:pt x="0" y="6834"/>
                    <ns1:pt x="12" y="6882"/>
                    <ns1:pt x="60" y="6906"/>
                  </ns1:cubicBezTo>
                  <ns1:lnTo>
                    <ns1:pt x="4108" y="10323"/>
                  </ns1:lnTo>
                  <ns1:cubicBezTo>
                    <ns1:pt x="4138" y="10341"/>
                    <ns1:pt x="4171" y="10350"/>
                    <ns1:pt x="4203" y="10350"/>
                  </ns1:cubicBezTo>
                  <ns1:cubicBezTo>
                    <ns1:pt x="4236" y="10350"/>
                    <ns1:pt x="4269" y="10341"/>
                    <ns1:pt x="4299" y="10323"/>
                  </ns1:cubicBezTo>
                  <ns1:lnTo>
                    <ns1:pt x="8347" y="6906"/>
                  </ns1:lnTo>
                  <ns1:cubicBezTo>
                    <ns1:pt x="8382" y="6882"/>
                    <ns1:pt x="8406" y="6834"/>
                    <ns1:pt x="8406" y="6787"/>
                  </ns1:cubicBezTo>
                  <ns1:lnTo>
                    <ns1:pt x="8406" y="953"/>
                  </ns1:lnTo>
                  <ns1:cubicBezTo>
                    <ns1:pt x="8406" y="881"/>
                    <ns1:pt x="8347" y="822"/>
                    <ns1:pt x="8275" y="810"/>
                  </ns1:cubicBezTo>
                  <ns1:lnTo>
                    <ns1:pt x="4227" y="0"/>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27" name="Google Shape;1827;p44"/>
            <ns0:cNvSpPr/>
            <ns0:nvPr/>
          </ns0:nvSpPr>
          <ns0:spPr>
            <ns1:xfrm>
              <ns1:off x="3604666" y="4315811"/>
              <ns1:ext cx="226644" cy="281610"/>
            </ns1:xfrm>
            <ns1:custGeom>
              <ns1:avLst/>
              <ns1:gdLst/>
              <ns1:ahLst/>
              <ns1:cxnLst/>
              <ns1:rect l="l" t="t" r="r" b="b"/>
              <ns1:pathLst>
                <ns1:path w="7121" h="8848" extrusionOk="0">
                  <ns1:moveTo>
                    <ns1:pt x="3525" y="1"/>
                  </ns1:moveTo>
                  <ns1:lnTo>
                    <ns1:pt x="119" y="691"/>
                  </ns1:lnTo>
                  <ns1:cubicBezTo>
                    <ns1:pt x="36" y="703"/>
                    <ns1:pt x="0" y="763"/>
                    <ns1:pt x="0" y="834"/>
                  </ns1:cubicBezTo>
                  <ns1:lnTo>
                    <ns1:pt x="0" y="5835"/>
                  </ns1:lnTo>
                  <ns1:cubicBezTo>
                    <ns1:pt x="0" y="5883"/>
                    <ns1:pt x="12" y="5930"/>
                    <ns1:pt x="60" y="5954"/>
                  </ns1:cubicBezTo>
                  <ns1:lnTo>
                    <ns1:pt x="3465" y="8811"/>
                  </ns1:lnTo>
                  <ns1:cubicBezTo>
                    <ns1:pt x="3495" y="8835"/>
                    <ns1:pt x="3528" y="8847"/>
                    <ns1:pt x="3560" y="8847"/>
                  </ns1:cubicBezTo>
                  <ns1:cubicBezTo>
                    <ns1:pt x="3593" y="8847"/>
                    <ns1:pt x="3626" y="8835"/>
                    <ns1:pt x="3656" y="8811"/>
                  </ns1:cubicBezTo>
                  <ns1:lnTo>
                    <ns1:pt x="7061" y="5954"/>
                  </ns1:lnTo>
                  <ns1:cubicBezTo>
                    <ns1:pt x="7097" y="5930"/>
                    <ns1:pt x="7120" y="5883"/>
                    <ns1:pt x="7120" y="5835"/>
                  </ns1:cubicBezTo>
                  <ns1:lnTo>
                    <ns1:pt x="7120" y="4609"/>
                  </ns1:lnTo>
                  <ns1:cubicBezTo>
                    <ns1:pt x="7120" y="4513"/>
                    <ns1:pt x="7049" y="4454"/>
                    <ns1:pt x="6977" y="4454"/>
                  </ns1:cubicBezTo>
                  <ns1:cubicBezTo>
                    <ns1:pt x="6882" y="4454"/>
                    <ns1:pt x="6823" y="4525"/>
                    <ns1:pt x="6823" y="4609"/>
                  </ns1:cubicBezTo>
                  <ns1:lnTo>
                    <ns1:pt x="6823" y="5763"/>
                  </ns1:lnTo>
                  <ns1:lnTo>
                    <ns1:pt x="3572" y="8502"/>
                  </ns1:lnTo>
                  <ns1:lnTo>
                    <ns1:pt x="298" y="5763"/>
                  </ns1:lnTo>
                  <ns1:lnTo>
                    <ns1:pt x="298" y="953"/>
                  </ns1:lnTo>
                  <ns1:lnTo>
                    <ns1:pt x="3548" y="299"/>
                  </ns1:lnTo>
                  <ns1:lnTo>
                    <ns1:pt x="6811" y="953"/>
                  </ns1:lnTo>
                  <ns1:lnTo>
                    <ns1:pt x="6811" y="3847"/>
                  </ns1:lnTo>
                  <ns1:cubicBezTo>
                    <ns1:pt x="6799" y="3930"/>
                    <ns1:pt x="6870" y="4013"/>
                    <ns1:pt x="6966" y="4013"/>
                  </ns1:cubicBezTo>
                  <ns1:cubicBezTo>
                    <ns1:pt x="7049" y="4013"/>
                    <ns1:pt x="7108" y="3930"/>
                    <ns1:pt x="7108" y="3858"/>
                  </ns1:cubicBezTo>
                  <ns1:lnTo>
                    <ns1:pt x="7108" y="834"/>
                  </ns1:lnTo>
                  <ns1:cubicBezTo>
                    <ns1:pt x="7108" y="763"/>
                    <ns1:pt x="7061" y="703"/>
                    <ns1:pt x="6989" y="691"/>
                  </ns1:cubicBezTo>
                  <ns1:lnTo>
                    <ns1:pt x="3584" y="1"/>
                  </ns1:ln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28" name="Google Shape;1828;p44"/>
            <ns0:cNvSpPr/>
            <ns0:nvPr/>
          </ns0:nvSpPr>
          <ns0:spPr>
            <ns1:xfrm>
              <ns1:off x="3645597" y="4362056"/>
              <ns1:ext cx="144019" cy="144019"/>
            </ns1:xfrm>
            <ns1:custGeom>
              <ns1:avLst/>
              <ns1:gdLst/>
              <ns1:ahLst/>
              <ns1:cxnLst/>
              <ns1:rect l="l" t="t" r="r" b="b"/>
              <ns1:pathLst>
                <ns1:path w="4525" h="4525" extrusionOk="0">
                  <ns1:moveTo>
                    <ns1:pt x="2262" y="322"/>
                  </ns1:moveTo>
                  <ns1:cubicBezTo>
                    <ns1:pt x="3334" y="322"/>
                    <ns1:pt x="4215" y="1203"/>
                    <ns1:pt x="4215" y="2275"/>
                  </ns1:cubicBezTo>
                  <ns1:cubicBezTo>
                    <ns1:pt x="4215" y="3346"/>
                    <ns1:pt x="3334" y="4227"/>
                    <ns1:pt x="2262" y="4227"/>
                  </ns1:cubicBezTo>
                  <ns1:cubicBezTo>
                    <ns1:pt x="1191" y="4227"/>
                    <ns1:pt x="322" y="3346"/>
                    <ns1:pt x="322" y="2275"/>
                  </ns1:cubicBezTo>
                  <ns1:cubicBezTo>
                    <ns1:pt x="322" y="1203"/>
                    <ns1:pt x="1191" y="322"/>
                    <ns1:pt x="2262" y="322"/>
                  </ns1:cubicBezTo>
                  <ns1:close/>
                  <ns1:moveTo>
                    <ns1:pt x="2262" y="0"/>
                  </ns1:moveTo>
                  <ns1:cubicBezTo>
                    <ns1:pt x="1012" y="0"/>
                    <ns1:pt x="0" y="1012"/>
                    <ns1:pt x="0" y="2263"/>
                  </ns1:cubicBezTo>
                  <ns1:cubicBezTo>
                    <ns1:pt x="0" y="3513"/>
                    <ns1:pt x="1012" y="4525"/>
                    <ns1:pt x="2262" y="4525"/>
                  </ns1:cubicBezTo>
                  <ns1:cubicBezTo>
                    <ns1:pt x="3513" y="4525"/>
                    <ns1:pt x="4525" y="3513"/>
                    <ns1:pt x="4525" y="2263"/>
                  </ns1:cubicBezTo>
                  <ns1:cubicBezTo>
                    <ns1:pt x="4525" y="1012"/>
                    <ns1:pt x="3513" y="0"/>
                    <ns1:pt x="2262"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29" name="Google Shape;1829;p44"/>
            <ns0:cNvSpPr/>
            <ns0:nvPr/>
          </ns0:nvSpPr>
          <ns0:spPr>
            <ns1:xfrm>
              <ns1:off x="3692574" y="4377970"/>
              <ns1:ext cx="51561" cy="112574"/>
            </ns1:xfrm>
            <ns1:custGeom>
              <ns1:avLst/>
              <ns1:gdLst/>
              <ns1:ahLst/>
              <ns1:cxnLst/>
              <ns1:rect l="l" t="t" r="r" b="b"/>
              <ns1:pathLst>
                <ns1:path w="1620" h="3537" extrusionOk="0">
                  <ns1:moveTo>
                    <ns1:pt x="810" y="0"/>
                  </ns1:moveTo>
                  <ns1:cubicBezTo>
                    <ns1:pt x="727" y="0"/>
                    <ns1:pt x="656" y="72"/>
                    <ns1:pt x="656" y="155"/>
                  </ns1:cubicBezTo>
                  <ns1:lnTo>
                    <ns1:pt x="656" y="489"/>
                  </ns1:lnTo>
                  <ns1:cubicBezTo>
                    <ns1:pt x="298" y="524"/>
                    <ns1:pt x="1" y="834"/>
                    <ns1:pt x="1" y="1203"/>
                  </ns1:cubicBezTo>
                  <ns1:cubicBezTo>
                    <ns1:pt x="1" y="1608"/>
                    <ns1:pt x="334" y="1917"/>
                    <ns1:pt x="715" y="1917"/>
                  </ns1:cubicBezTo>
                  <ns1:lnTo>
                    <ns1:pt x="882" y="1917"/>
                  </ns1:lnTo>
                  <ns1:cubicBezTo>
                    <ns1:pt x="1108" y="1917"/>
                    <ns1:pt x="1298" y="2108"/>
                    <ns1:pt x="1298" y="2334"/>
                  </ns1:cubicBezTo>
                  <ns1:cubicBezTo>
                    <ns1:pt x="1298" y="2560"/>
                    <ns1:pt x="1108" y="2751"/>
                    <ns1:pt x="882" y="2751"/>
                  </ns1:cubicBezTo>
                  <ns1:lnTo>
                    <ns1:pt x="644" y="2751"/>
                  </ns1:lnTo>
                  <ns1:cubicBezTo>
                    <ns1:pt x="465" y="2751"/>
                    <ns1:pt x="310" y="2608"/>
                    <ns1:pt x="310" y="2429"/>
                  </ns1:cubicBezTo>
                  <ns1:cubicBezTo>
                    <ns1:pt x="310" y="2334"/>
                    <ns1:pt x="239" y="2275"/>
                    <ns1:pt x="167" y="2275"/>
                  </ns1:cubicBezTo>
                  <ns1:cubicBezTo>
                    <ns1:pt x="84" y="2275"/>
                    <ns1:pt x="13" y="2346"/>
                    <ns1:pt x="13" y="2429"/>
                  </ns1:cubicBezTo>
                  <ns1:cubicBezTo>
                    <ns1:pt x="13" y="2787"/>
                    <ns1:pt x="298" y="3060"/>
                    <ns1:pt x="656" y="3060"/>
                  </ns1:cubicBezTo>
                  <ns1:lnTo>
                    <ns1:pt x="667" y="3060"/>
                  </ns1:lnTo>
                  <ns1:lnTo>
                    <ns1:pt x="667" y="3394"/>
                  </ns1:lnTo>
                  <ns1:cubicBezTo>
                    <ns1:pt x="667" y="3477"/>
                    <ns1:pt x="739" y="3537"/>
                    <ns1:pt x="822" y="3537"/>
                  </ns1:cubicBezTo>
                  <ns1:cubicBezTo>
                    <ns1:pt x="894" y="3537"/>
                    <ns1:pt x="965" y="3465"/>
                    <ns1:pt x="965" y="3394"/>
                  </ns1:cubicBezTo>
                  <ns1:lnTo>
                    <ns1:pt x="965" y="3048"/>
                  </ns1:lnTo>
                  <ns1:cubicBezTo>
                    <ns1:pt x="1322" y="3025"/>
                    <ns1:pt x="1620" y="2703"/>
                    <ns1:pt x="1620" y="2334"/>
                  </ns1:cubicBezTo>
                  <ns1:cubicBezTo>
                    <ns1:pt x="1620" y="1929"/>
                    <ns1:pt x="1298" y="1620"/>
                    <ns1:pt x="906" y="1620"/>
                  </ns1:cubicBezTo>
                  <ns1:lnTo>
                    <ns1:pt x="739" y="1620"/>
                  </ns1:lnTo>
                  <ns1:cubicBezTo>
                    <ns1:pt x="525" y="1620"/>
                    <ns1:pt x="334" y="1429"/>
                    <ns1:pt x="334" y="1203"/>
                  </ns1:cubicBezTo>
                  <ns1:cubicBezTo>
                    <ns1:pt x="334" y="977"/>
                    <ns1:pt x="525" y="786"/>
                    <ns1:pt x="739" y="786"/>
                  </ns1:cubicBezTo>
                  <ns1:lnTo>
                    <ns1:pt x="977" y="786"/>
                  </ns1:lnTo>
                  <ns1:cubicBezTo>
                    <ns1:pt x="1167" y="786"/>
                    <ns1:pt x="1310" y="941"/>
                    <ns1:pt x="1310" y="1120"/>
                  </ns1:cubicBezTo>
                  <ns1:lnTo>
                    <ns1:pt x="1310" y="1286"/>
                  </ns1:lnTo>
                  <ns1:cubicBezTo>
                    <ns1:pt x="1310" y="1358"/>
                    <ns1:pt x="1382" y="1429"/>
                    <ns1:pt x="1465" y="1429"/>
                  </ns1:cubicBezTo>
                  <ns1:cubicBezTo>
                    <ns1:pt x="1548" y="1429"/>
                    <ns1:pt x="1608" y="1358"/>
                    <ns1:pt x="1608" y="1286"/>
                  </ns1:cubicBezTo>
                  <ns1:lnTo>
                    <ns1:pt x="1608" y="1120"/>
                  </ns1:lnTo>
                  <ns1:cubicBezTo>
                    <ns1:pt x="1608" y="762"/>
                    <ns1:pt x="1322" y="477"/>
                    <ns1:pt x="965" y="477"/>
                  </ns1:cubicBezTo>
                  <ns1:lnTo>
                    <ns1:pt x="953" y="477"/>
                  </ns1:lnTo>
                  <ns1:lnTo>
                    <ns1:pt x="953" y="155"/>
                  </ns1:lnTo>
                  <ns1:cubicBezTo>
                    <ns1:pt x="953" y="60"/>
                    <ns1:pt x="882" y="0"/>
                    <ns1:pt x="810"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
        <ns0:nvSpPr>
          <ns0:cNvPr id="1830" name="Google Shape;1830;p44"/>
          <ns0:cNvSpPr/>
          <ns0:nvPr/>
        </ns0:nvSpPr>
        <ns0:spPr>
          <ns1:xfrm>
            <ns1:off x="5347625" y="2792160"/>
            <ns1:ext cx="461179" cy="421767"/>
          </ns1:xfrm>
          <ns1:custGeom>
            <ns1:avLst/>
            <ns1:gdLst/>
            <ns1:ahLst/>
            <ns1:cxnLst/>
            <ns1:rect l="l" t="t" r="r" b="b"/>
            <ns1:pathLst>
              <ns1:path w="12228" h="11183" extrusionOk="0">
                <ns1:moveTo>
                  <ns1:pt x="4560" y="3991"/>
                </ns1:moveTo>
                <ns1:cubicBezTo>
                  <ns1:pt x="4739" y="3991"/>
                  <ns1:pt x="4894" y="4146"/>
                  <ns1:pt x="4894" y="4324"/>
                </ns1:cubicBezTo>
                <ns1:cubicBezTo>
                  <ns1:pt x="4894" y="4503"/>
                  <ns1:pt x="4739" y="4646"/>
                  <ns1:pt x="4560" y="4646"/>
                </ns1:cubicBezTo>
                <ns1:cubicBezTo>
                  <ns1:pt x="4382" y="4646"/>
                  <ns1:pt x="4239" y="4503"/>
                  <ns1:pt x="4239" y="4324"/>
                </ns1:cubicBezTo>
                <ns1:cubicBezTo>
                  <ns1:pt x="4251" y="4134"/>
                  <ns1:pt x="4382" y="3991"/>
                  <ns1:pt x="4560" y="3991"/>
                </ns1:cubicBezTo>
                <ns1:close/>
                <ns1:moveTo>
                  <ns1:pt x="5930" y="1419"/>
                </ns1:moveTo>
                <ns1:lnTo>
                  <ns1:pt x="5930" y="2003"/>
                </ns1:lnTo>
                <ns1:lnTo>
                  <ns1:pt x="5941" y="4051"/>
                </ns1:lnTo>
                <ns1:lnTo>
                  <ns1:pt x="5965" y="5872"/>
                </ns1:lnTo>
                <ns1:lnTo>
                  <ns1:pt x="1619" y="4908"/>
                </ns1:lnTo>
                <ns1:cubicBezTo>
                  <ns1:pt x="1869" y="3801"/>
                  <ns1:pt x="2548" y="2848"/>
                  <ns1:pt x="3489" y="2229"/>
                </ns1:cubicBezTo>
                <ns1:lnTo>
                  <ns1:pt x="4275" y="3670"/>
                </ns1:lnTo>
                <ns1:cubicBezTo>
                  <ns1:pt x="4025" y="3777"/>
                  <ns1:pt x="3858" y="4027"/>
                  <ns1:pt x="3858" y="4313"/>
                </ns1:cubicBezTo>
                <ns1:cubicBezTo>
                  <ns1:pt x="3858" y="4694"/>
                  <ns1:pt x="4179" y="5027"/>
                  <ns1:pt x="4572" y="5027"/>
                </ns1:cubicBezTo>
                <ns1:cubicBezTo>
                  <ns1:pt x="4965" y="5027"/>
                  <ns1:pt x="5287" y="4705"/>
                  <ns1:pt x="5287" y="4313"/>
                </ns1:cubicBezTo>
                <ns1:cubicBezTo>
                  <ns1:pt x="5287" y="3967"/>
                  <ns1:pt x="5037" y="3670"/>
                  <ns1:pt x="4715" y="3610"/>
                </ns1:cubicBezTo>
                <ns1:lnTo>
                  <ns1:pt x="3846" y="2015"/>
                </ns1:lnTo>
                <ns1:cubicBezTo>
                  <ns1:pt x="4477" y="1657"/>
                  <ns1:pt x="5168" y="1455"/>
                  <ns1:pt x="5930" y="1419"/>
                </ns1:cubicBezTo>
                <ns1:close/>
                <ns1:moveTo>
                  <ns1:pt x="6287" y="4265"/>
                </ns1:moveTo>
                <ns1:cubicBezTo>
                  <ns1:pt x="7227" y="4348"/>
                  <ns1:pt x="7965" y="5158"/>
                  <ns1:pt x="7965" y="6122"/>
                </ns1:cubicBezTo>
                <ns1:cubicBezTo>
                  <ns1:pt x="7965" y="6491"/>
                  <ns1:pt x="7846" y="6872"/>
                  <ns1:pt x="7644" y="7170"/>
                </ns1:cubicBezTo>
                <ns1:lnTo>
                  <ns1:pt x="6287" y="6039"/>
                </ns1:lnTo>
                <ns1:lnTo>
                  <ns1:pt x="6287" y="4265"/>
                </ns1:lnTo>
                <ns1:close/>
                <ns1:moveTo>
                  <ns1:pt x="6477" y="348"/>
                </ns1:moveTo>
                <ns1:cubicBezTo>
                  <ns1:pt x="9501" y="526"/>
                  <ns1:pt x="11871" y="3039"/>
                  <ns1:pt x="11871" y="6063"/>
                </ns1:cubicBezTo>
                <ns1:cubicBezTo>
                  <ns1:pt x="11835" y="7349"/>
                  <ns1:pt x="11454" y="8539"/>
                  <ns1:pt x="10728" y="9516"/>
                </ns1:cubicBezTo>
                <ns1:cubicBezTo>
                  <ns1:pt x="10692" y="9563"/>
                  <ns1:pt x="10644" y="9575"/>
                  <ns1:pt x="10609" y="9575"/>
                </ns1:cubicBezTo>
                <ns1:cubicBezTo>
                  <ns1:pt x="10561" y="9575"/>
                  <ns1:pt x="10513" y="9563"/>
                  <ns1:pt x="10490" y="9527"/>
                </ns1:cubicBezTo>
                <ns1:lnTo>
                  <ns1:pt x="9537" y="8730"/>
                </ns1:lnTo>
                <ns1:cubicBezTo>
                  <ns1:pt x="10013" y="8123"/>
                  <ns1:pt x="10311" y="7384"/>
                  <ns1:pt x="10394" y="6610"/>
                </ns1:cubicBezTo>
                <ns1:cubicBezTo>
                  <ns1:pt x="10406" y="6491"/>
                  <ns1:pt x="10323" y="6396"/>
                  <ns1:pt x="10204" y="6396"/>
                </ns1:cubicBezTo>
                <ns1:cubicBezTo>
                  <ns1:pt x="10097" y="6396"/>
                  <ns1:pt x="10025" y="6468"/>
                  <ns1:pt x="10013" y="6551"/>
                </ns1:cubicBezTo>
                <ns1:cubicBezTo>
                  <ns1:pt x="9930" y="7206"/>
                  <ns1:pt x="9680" y="7849"/>
                  <ns1:pt x="9299" y="8384"/>
                </ns1:cubicBezTo>
                <ns1:cubicBezTo>
                  <ns1:pt x="9275" y="8396"/>
                  <ns1:pt x="9263" y="8432"/>
                  <ns1:pt x="9251" y="8444"/>
                </ns1:cubicBezTo>
                <ns1:cubicBezTo>
                  <ns1:pt x="9251" y="8444"/>
                  <ns1:pt x="9251" y="8456"/>
                  <ns1:pt x="9239" y="8456"/>
                </ns1:cubicBezTo>
                <ns1:lnTo>
                  <ns1:pt x="7954" y="7372"/>
                </ns1:lnTo>
                <ns1:cubicBezTo>
                  <ns1:pt x="8227" y="7003"/>
                  <ns1:pt x="8370" y="6539"/>
                  <ns1:pt x="8370" y="6075"/>
                </ns1:cubicBezTo>
                <ns1:cubicBezTo>
                  <ns1:pt x="8370" y="4908"/>
                  <ns1:pt x="7465" y="3920"/>
                  <ns1:pt x="6299" y="3836"/>
                </ns1:cubicBezTo>
                <ns1:lnTo>
                  <ns1:pt x="6287" y="2146"/>
                </ns1:lnTo>
                <ns1:lnTo>
                  <ns1:pt x="6418" y="2146"/>
                </ns1:lnTo>
                <ns1:cubicBezTo>
                  <ns1:pt x="6453" y="2146"/>
                  <ns1:pt x="6501" y="2146"/>
                  <ns1:pt x="6525" y="2169"/>
                </ns1:cubicBezTo>
                <ns1:cubicBezTo>
                  <ns1:pt x="8358" y="2360"/>
                  <ns1:pt x="9811" y="3812"/>
                  <ns1:pt x="10025" y="5646"/>
                </ns1:cubicBezTo>
                <ns1:cubicBezTo>
                  <ns1:pt x="10037" y="5753"/>
                  <ns1:pt x="10109" y="5813"/>
                  <ns1:pt x="10216" y="5813"/>
                </ns1:cubicBezTo>
                <ns1:cubicBezTo>
                  <ns1:pt x="10335" y="5813"/>
                  <ns1:pt x="10430" y="5706"/>
                  <ns1:pt x="10406" y="5598"/>
                </ns1:cubicBezTo>
                <ns1:cubicBezTo>
                  <ns1:pt x="10192" y="3503"/>
                  <ns1:pt x="8430" y="1848"/>
                  <ns1:pt x="6299" y="1765"/>
                </ns1:cubicBezTo>
                <ns1:lnTo>
                  <ns1:pt x="6299" y="526"/>
                </ns1:lnTo>
                <ns1:cubicBezTo>
                  <ns1:pt x="6299" y="479"/>
                  <ns1:pt x="6322" y="443"/>
                  <ns1:pt x="6346" y="407"/>
                </ns1:cubicBezTo>
                <ns1:cubicBezTo>
                  <ns1:pt x="6382" y="360"/>
                  <ns1:pt x="6418" y="348"/>
                  <ns1:pt x="6477" y="348"/>
                </ns1:cubicBezTo>
                <ns1:close/>
                <ns1:moveTo>
                  <ns1:pt x="1477" y="5277"/>
                </ns1:moveTo>
                <ns1:lnTo>
                  <ns1:pt x="5870" y="6241"/>
                </ns1:lnTo>
                <ns1:lnTo>
                  <ns1:pt x="4667" y="10575"/>
                </ns1:lnTo>
                <ns1:cubicBezTo>
                  <ns1:pt x="2774" y="9980"/>
                  <ns1:pt x="1405" y="8206"/>
                  <ns1:pt x="1405" y="6110"/>
                </ns1:cubicBezTo>
                <ns1:cubicBezTo>
                  <ns1:pt x="1405" y="5825"/>
                  <ns1:pt x="1441" y="5539"/>
                  <ns1:pt x="1477" y="5277"/>
                </ns1:cubicBezTo>
                <ns1:close/>
                <ns1:moveTo>
                  <ns1:pt x="6215" y="6468"/>
                </ns1:moveTo>
                <ns1:lnTo>
                  <ns1:pt x="7549" y="7599"/>
                </ns1:lnTo>
                <ns1:lnTo>
                  <ns1:pt x="9132" y="8920"/>
                </ns1:lnTo>
                <ns1:lnTo>
                  <ns1:pt x="9573" y="9289"/>
                </ns1:lnTo>
                <ns1:cubicBezTo>
                  <ns1:pt x="8680" y="10266"/>
                  <ns1:pt x="7430" y="10813"/>
                  <ns1:pt x="6108" y="10813"/>
                </ns1:cubicBezTo>
                <ns1:cubicBezTo>
                  <ns1:pt x="5739" y="10813"/>
                  <ns1:pt x="5382" y="10766"/>
                  <ns1:pt x="5037" y="10694"/>
                </ns1:cubicBezTo>
                <ns1:lnTo>
                  <ns1:pt x="6215" y="6468"/>
                </ns1:lnTo>
                <ns1:close/>
                <ns1:moveTo>
                  <ns1:pt x="6429" y="1"/>
                </ns1:moveTo>
                <ns1:cubicBezTo>
                  <ns1:pt x="6297" y="1"/>
                  <ns1:pt x="6159" y="59"/>
                  <ns1:pt x="6060" y="157"/>
                </ns1:cubicBezTo>
                <ns1:cubicBezTo>
                  <ns1:pt x="5953" y="264"/>
                  <ns1:pt x="5882" y="407"/>
                  <ns1:pt x="5882" y="562"/>
                </ns1:cubicBezTo>
                <ns1:lnTo>
                  <ns1:pt x="5882" y="1038"/>
                </ns1:lnTo>
                <ns1:cubicBezTo>
                  <ns1:pt x="5084" y="1062"/>
                  <ns1:pt x="4310" y="1288"/>
                  <ns1:pt x="3620" y="1669"/>
                </ns1:cubicBezTo>
                <ns1:lnTo>
                  <ns1:pt x="3191" y="872"/>
                </ns1:lnTo>
                <ns1:cubicBezTo>
                  <ns1:pt x="3155" y="812"/>
                  <ns1:pt x="3084" y="764"/>
                  <ns1:pt x="3024" y="764"/>
                </ns1:cubicBezTo>
                <ns1:lnTo>
                  <ns1:pt x="393" y="764"/>
                </ns1:lnTo>
                <ns1:lnTo>
                  <ns1:pt x="393" y="443"/>
                </ns1:lnTo>
                <ns1:cubicBezTo>
                  <ns1:pt x="393" y="336"/>
                  <ns1:pt x="298" y="241"/>
                  <ns1:pt x="203" y="241"/>
                </ns1:cubicBezTo>
                <ns1:cubicBezTo>
                  <ns1:pt x="95" y="241"/>
                  <ns1:pt x="0" y="336"/>
                  <ns1:pt x="0" y="443"/>
                </ns1:cubicBezTo>
                <ns1:lnTo>
                  <ns1:pt x="0" y="1467"/>
                </ns1:lnTo>
                <ns1:cubicBezTo>
                  <ns1:pt x="0" y="1574"/>
                  <ns1:pt x="95" y="1657"/>
                  <ns1:pt x="203" y="1657"/>
                </ns1:cubicBezTo>
                <ns1:cubicBezTo>
                  <ns1:pt x="298" y="1657"/>
                  <ns1:pt x="393" y="1562"/>
                  <ns1:pt x="393" y="1467"/>
                </ns1:cubicBezTo>
                <ns1:lnTo>
                  <ns1:pt x="393" y="1157"/>
                </ns1:lnTo>
                <ns1:lnTo>
                  <ns1:pt x="2917" y="1157"/>
                </ns1:lnTo>
                <ns1:lnTo>
                  <ns1:pt x="3310" y="1872"/>
                </ns1:lnTo>
                <ns1:cubicBezTo>
                  <ns1:pt x="3024" y="2062"/>
                  <ns1:pt x="2762" y="2277"/>
                  <ns1:pt x="2501" y="2527"/>
                </ns1:cubicBezTo>
                <ns1:cubicBezTo>
                  <ns1:pt x="1548" y="3467"/>
                  <ns1:pt x="1036" y="4753"/>
                  <ns1:pt x="1036" y="6098"/>
                </ns1:cubicBezTo>
                <ns1:cubicBezTo>
                  <ns1:pt x="1036" y="8885"/>
                  <ns1:pt x="3310" y="11182"/>
                  <ns1:pt x="6120" y="11182"/>
                </ns1:cubicBezTo>
                <ns1:cubicBezTo>
                  <ns1:pt x="7573" y="11182"/>
                  <ns1:pt x="8918" y="10575"/>
                  <ns1:pt x="9882" y="9516"/>
                </ns1:cubicBezTo>
                <ns1:lnTo>
                  <ns1:pt x="10240" y="9813"/>
                </ns1:lnTo>
                <ns1:cubicBezTo>
                  <ns1:pt x="10347" y="9908"/>
                  <ns1:pt x="10466" y="9944"/>
                  <ns1:pt x="10597" y="9944"/>
                </ns1:cubicBezTo>
                <ns1:lnTo>
                  <ns1:pt x="10656" y="9944"/>
                </ns1:lnTo>
                <ns1:cubicBezTo>
                  <ns1:pt x="10811" y="9932"/>
                  <ns1:pt x="10942" y="9837"/>
                  <ns1:pt x="11037" y="9718"/>
                </ns1:cubicBezTo>
                <ns1:cubicBezTo>
                  <ns1:pt x="11823" y="8670"/>
                  <ns1:pt x="12228" y="7420"/>
                  <ns1:pt x="12228" y="6098"/>
                </ns1:cubicBezTo>
                <ns1:cubicBezTo>
                  <ns1:pt x="12228" y="2884"/>
                  <ns1:pt x="9692" y="205"/>
                  <ns1:pt x="6465" y="2"/>
                </ns1:cubicBezTo>
                <ns1:cubicBezTo>
                  <ns1:pt x="6453" y="1"/>
                  <ns1:pt x="6441" y="1"/>
                  <ns1:pt x="6429"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1831" name="Google Shape;1831;p44"/>
          <ns0:cNvGrpSpPr/>
          <ns0:nvPr/>
        </ns0:nvGrpSpPr>
        <ns0:grpSpPr>
          <ns1:xfrm>
            <ns1:off x="5375909" y="4031481"/>
            <ns1:ext cx="417598" cy="421952"/>
            <ns1:chOff x="3979435" y="1976585"/>
            <ns1:chExt cx="345265" cy="349848"/>
          </ns1:xfrm>
        </ns0:grpSpPr>
        <ns0:sp>
          <ns0:nvSpPr>
            <ns0:cNvPr id="1832" name="Google Shape;1832;p44"/>
            <ns0:cNvSpPr/>
            <ns0:nvPr/>
          </ns0:nvSpPr>
          <ns0:spPr>
            <ns1:xfrm>
              <ns1:off x="3979435" y="1976585"/>
              <ns1:ext cx="345265" cy="349848"/>
            </ns1:xfrm>
            <ns1:custGeom>
              <ns1:avLst/>
              <ns1:gdLst/>
              <ns1:ahLst/>
              <ns1:cxnLst/>
              <ns1:rect l="l" t="t" r="r" b="b"/>
              <ns1:pathLst>
                <ns1:path w="10848" h="10992" extrusionOk="0">
                  <ns1:moveTo>
                    <ns1:pt x="6632" y="322"/>
                  </ns1:moveTo>
                  <ns1:cubicBezTo>
                    <ns1:pt x="6859" y="322"/>
                    <ns1:pt x="7013" y="501"/>
                    <ns1:pt x="7013" y="715"/>
                  </ns1:cubicBezTo>
                  <ns1:cubicBezTo>
                    <ns1:pt x="7013" y="929"/>
                    <ns1:pt x="6835" y="1096"/>
                    <ns1:pt x="6632" y="1096"/>
                  </ns1:cubicBezTo>
                  <ns1:lnTo>
                    <ns1:pt x="4906" y="1096"/>
                  </ns1:lnTo>
                  <ns1:cubicBezTo>
                    <ns1:pt x="4680" y="1096"/>
                    <ns1:pt x="4513" y="918"/>
                    <ns1:pt x="4513" y="715"/>
                  </ns1:cubicBezTo>
                  <ns1:cubicBezTo>
                    <ns1:pt x="4513" y="489"/>
                    <ns1:pt x="4692" y="322"/>
                    <ns1:pt x="4906" y="322"/>
                  </ns1:cubicBezTo>
                  <ns1:close/>
                  <ns1:moveTo>
                    <ns1:pt x="5966" y="1429"/>
                  </ns1:moveTo>
                  <ns1:lnTo>
                    <ns1:pt x="5966" y="1965"/>
                  </ns1:lnTo>
                  <ns1:lnTo>
                    <ns1:pt x="5561" y="1965"/>
                  </ns1:lnTo>
                  <ns1:lnTo>
                    <ns1:pt x="5561" y="1429"/>
                  </ns1:lnTo>
                  <ns1:close/>
                  <ns1:moveTo>
                    <ns1:pt x="5775" y="2289"/>
                  </ns1:moveTo>
                  <ns1:cubicBezTo>
                    <ns1:pt x="6988" y="2289"/>
                    <ns1:pt x="8193" y="2825"/>
                    <ns1:pt x="9026" y="3835"/>
                  </ns1:cubicBezTo>
                  <ns1:cubicBezTo>
                    <ns1:pt x="10466" y="5620"/>
                    <ns1:pt x="10204" y="8276"/>
                    <ns1:pt x="8407" y="9728"/>
                  </ns1:cubicBezTo>
                  <ns1:cubicBezTo>
                    <ns1:pt x="7623" y="10362"/>
                    <ns1:pt x="6686" y="10670"/>
                    <ns1:pt x="5757" y="10670"/>
                  </ns1:cubicBezTo>
                  <ns1:cubicBezTo>
                    <ns1:pt x="4540" y="10670"/>
                    <ns1:pt x="3337" y="10141"/>
                    <ns1:pt x="2513" y="9121"/>
                  </ns1:cubicBezTo>
                  <ns1:cubicBezTo>
                    <ns1:pt x="429" y="6561"/>
                    <ns1:pt x="2001" y="2715"/>
                    <ns1:pt x="5251" y="2322"/>
                  </ns1:cubicBezTo>
                  <ns1:cubicBezTo>
                    <ns1:pt x="5425" y="2300"/>
                    <ns1:pt x="5601" y="2289"/>
                    <ns1:pt x="5775" y="2289"/>
                  </ns1:cubicBezTo>
                  <ns1:close/>
                  <ns1:moveTo>
                    <ns1:pt x="4906" y="1"/>
                  </ns1:moveTo>
                  <ns1:cubicBezTo>
                    <ns1:pt x="4501" y="1"/>
                    <ns1:pt x="4192" y="322"/>
                    <ns1:pt x="4192" y="715"/>
                  </ns1:cubicBezTo>
                  <ns1:cubicBezTo>
                    <ns1:pt x="4192" y="1108"/>
                    <ns1:pt x="4513" y="1429"/>
                    <ns1:pt x="4906" y="1429"/>
                  </ns1:cubicBezTo>
                  <ns1:lnTo>
                    <ns1:pt x="5239" y="1429"/>
                  </ns1:lnTo>
                  <ns1:lnTo>
                    <ns1:pt x="5239" y="1989"/>
                  </ns1:lnTo>
                  <ns1:cubicBezTo>
                    <ns1:pt x="1727" y="2394"/>
                    <ns1:pt x="1" y="6561"/>
                    <ns1:pt x="2263" y="9323"/>
                  </ns1:cubicBezTo>
                  <ns1:cubicBezTo>
                    <ns1:pt x="3160" y="10423"/>
                    <ns1:pt x="4463" y="10991"/>
                    <ns1:pt x="5774" y="10991"/>
                  </ns1:cubicBezTo>
                  <ns1:cubicBezTo>
                    <ns1:pt x="6777" y="10991"/>
                    <ns1:pt x="7785" y="10659"/>
                    <ns1:pt x="8621" y="9978"/>
                  </ns1:cubicBezTo>
                  <ns1:cubicBezTo>
                    <ns1:pt x="10550" y="8407"/>
                    <ns1:pt x="10847" y="5549"/>
                    <ns1:pt x="9264" y="3632"/>
                  </ns1:cubicBezTo>
                  <ns1:cubicBezTo>
                    <ns1:pt x="8490" y="2680"/>
                    <ns1:pt x="7406" y="2120"/>
                    <ns1:pt x="6287" y="1989"/>
                  </ns1:cubicBezTo>
                  <ns1:lnTo>
                    <ns1:pt x="6287" y="1429"/>
                  </ns1:lnTo>
                  <ns1:lnTo>
                    <ns1:pt x="6632" y="1429"/>
                  </ns1:lnTo>
                  <ns1:cubicBezTo>
                    <ns1:pt x="7037" y="1429"/>
                    <ns1:pt x="7347" y="1096"/>
                    <ns1:pt x="7347" y="715"/>
                  </ns1:cubicBezTo>
                  <ns1:cubicBezTo>
                    <ns1:pt x="7347" y="310"/>
                    <ns1:pt x="7013" y="1"/>
                    <ns1:pt x="6632"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33" name="Google Shape;1833;p44"/>
            <ns0:cNvSpPr/>
            <ns0:nvPr/>
          </ns0:nvSpPr>
          <ns0:spPr>
            <ns1:xfrm>
              <ns1:off x="4044236" y="2176685"/>
              <ns1:ext cx="144783" cy="123077"/>
            </ns1:xfrm>
            <ns1:custGeom>
              <ns1:avLst/>
              <ns1:gdLst/>
              <ns1:ahLst/>
              <ns1:cxnLst/>
              <ns1:rect l="l" t="t" r="r" b="b"/>
              <ns1:pathLst>
                <ns1:path w="4549" h="3867" extrusionOk="0">
                  <ns1:moveTo>
                    <ns1:pt x="203" y="0"/>
                  </ns1:moveTo>
                  <ns1:cubicBezTo>
                    <ns1:pt x="108" y="0"/>
                    <ns1:pt x="36" y="84"/>
                    <ns1:pt x="36" y="167"/>
                  </ns1:cubicBezTo>
                  <ns1:cubicBezTo>
                    <ns1:pt x="36" y="215"/>
                    <ns1:pt x="1" y="977"/>
                    <ns1:pt x="405" y="1822"/>
                  </ns1:cubicBezTo>
                  <ns1:cubicBezTo>
                    <ns1:pt x="667" y="2346"/>
                    <ns1:pt x="1048" y="2798"/>
                    <ns1:pt x="1525" y="3143"/>
                  </ns1:cubicBezTo>
                  <ns1:cubicBezTo>
                    <ns1:pt x="2186" y="3633"/>
                    <ns1:pt x="2944" y="3867"/>
                    <ns1:pt x="3694" y="3867"/>
                  </ns1:cubicBezTo>
                  <ns1:cubicBezTo>
                    <ns1:pt x="3929" y="3867"/>
                    <ns1:pt x="4164" y="3844"/>
                    <ns1:pt x="4394" y="3798"/>
                  </ns1:cubicBezTo>
                  <ns1:cubicBezTo>
                    <ns1:pt x="4489" y="3786"/>
                    <ns1:pt x="4549" y="3691"/>
                    <ns1:pt x="4537" y="3608"/>
                  </ns1:cubicBezTo>
                  <ns1:cubicBezTo>
                    <ns1:pt x="4526" y="3543"/>
                    <ns1:pt x="4446" y="3487"/>
                    <ns1:pt x="4368" y="3487"/>
                  </ns1:cubicBezTo>
                  <ns1:cubicBezTo>
                    <ns1:pt x="4361" y="3487"/>
                    <ns1:pt x="4354" y="3488"/>
                    <ns1:pt x="4346" y="3489"/>
                  </ns1:cubicBezTo>
                  <ns1:cubicBezTo>
                    <ns1:pt x="4139" y="3526"/>
                    <ns1:pt x="3932" y="3545"/>
                    <ns1:pt x="3725" y="3545"/>
                  </ns1:cubicBezTo>
                  <ns1:cubicBezTo>
                    <ns1:pt x="3018" y="3545"/>
                    <ns1:pt x="2326" y="3324"/>
                    <ns1:pt x="1727" y="2882"/>
                  </ns1:cubicBezTo>
                  <ns1:cubicBezTo>
                    <ns1:pt x="275" y="1810"/>
                    <ns1:pt x="370" y="167"/>
                    <ns1:pt x="370" y="167"/>
                  </ns1:cubicBezTo>
                  <ns1:cubicBezTo>
                    <ns1:pt x="370" y="84"/>
                    <ns1:pt x="298" y="0"/>
                    <ns1:pt x="203"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34" name="Google Shape;1834;p44"/>
            <ns0:cNvSpPr/>
            <ns0:nvPr/>
          </ns0:nvSpPr>
          <ns0:spPr>
            <ns1:xfrm>
              <ns1:off x="4046910" y="2065957"/>
              <ns1:ext cx="204269" cy="100893"/>
            </ns1:xfrm>
            <ns1:custGeom>
              <ns1:avLst/>
              <ns1:gdLst/>
              <ns1:ahLst/>
              <ns1:cxnLst/>
              <ns1:rect l="l" t="t" r="r" b="b"/>
              <ns1:pathLst>
                <ns1:path w="6418" h="3170" extrusionOk="0">
                  <ns1:moveTo>
                    <ns1:pt x="3655" y="1"/>
                  </ns1:moveTo>
                  <ns1:cubicBezTo>
                    <ns1:pt x="1971" y="1"/>
                    <ns1:pt x="367" y="1170"/>
                    <ns1:pt x="12" y="3003"/>
                  </ns1:cubicBezTo>
                  <ns1:cubicBezTo>
                    <ns1:pt x="0" y="3086"/>
                    <ns1:pt x="71" y="3170"/>
                    <ns1:pt x="179" y="3170"/>
                  </ns1:cubicBezTo>
                  <ns1:cubicBezTo>
                    <ns1:pt x="250" y="3170"/>
                    <ns1:pt x="333" y="3110"/>
                    <ns1:pt x="345" y="3039"/>
                  </ns1:cubicBezTo>
                  <ns1:cubicBezTo>
                    <ns1:pt x="667" y="1358"/>
                    <ns1:pt x="2122" y="299"/>
                    <ns1:pt x="3652" y="299"/>
                  </ns1:cubicBezTo>
                  <ns1:cubicBezTo>
                    <ns1:pt x="4332" y="299"/>
                    <ns1:pt x="5027" y="509"/>
                    <ns1:pt x="5644" y="967"/>
                  </ns1:cubicBezTo>
                  <ns1:cubicBezTo>
                    <ns1:pt x="5822" y="1098"/>
                    <ns1:pt x="5965" y="1241"/>
                    <ns1:pt x="6120" y="1396"/>
                  </ns1:cubicBezTo>
                  <ns1:cubicBezTo>
                    <ns1:pt x="6155" y="1431"/>
                    <ns1:pt x="6208" y="1454"/>
                    <ns1:pt x="6257" y="1454"/>
                  </ns1:cubicBezTo>
                  <ns1:cubicBezTo>
                    <ns1:pt x="6290" y="1454"/>
                    <ns1:pt x="6322" y="1443"/>
                    <ns1:pt x="6346" y="1419"/>
                  </ns1:cubicBezTo>
                  <ns1:cubicBezTo>
                    <ns1:pt x="6406" y="1360"/>
                    <ns1:pt x="6417" y="1253"/>
                    <ns1:pt x="6358" y="1193"/>
                  </ns1:cubicBezTo>
                  <ns1:cubicBezTo>
                    <ns1:pt x="6191" y="1027"/>
                    <ns1:pt x="6025" y="860"/>
                    <ns1:pt x="5834" y="729"/>
                  </ns1:cubicBezTo>
                  <ns1:cubicBezTo>
                    <ns1:pt x="5159" y="229"/>
                    <ns1:pt x="4399" y="1"/>
                    <ns1:pt x="3655"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35" name="Google Shape;1835;p44"/>
            <ns0:cNvSpPr/>
            <ns0:nvPr/>
          </ns0:nvSpPr>
          <ns0:spPr>
            <ns1:xfrm>
              <ns1:off x="4195735" y="2118027"/>
              <ns1:ext cx="84247" cy="174224"/>
            </ns1:xfrm>
            <ns1:custGeom>
              <ns1:avLst/>
              <ns1:gdLst/>
              <ns1:ahLst/>
              <ns1:cxnLst/>
              <ns1:rect l="l" t="t" r="r" b="b"/>
              <ns1:pathLst>
                <ns1:path w="2647" h="5474" extrusionOk="0">
                  <ns1:moveTo>
                    <ns1:pt x="1952" y="0"/>
                  </ns1:moveTo>
                  <ns1:cubicBezTo>
                    <ns1:pt x="1920" y="0"/>
                    <ns1:pt x="1888" y="11"/>
                    <ns1:pt x="1861" y="33"/>
                  </ns1:cubicBezTo>
                  <ns1:cubicBezTo>
                    <ns1:pt x="1789" y="81"/>
                    <ns1:pt x="1753" y="176"/>
                    <ns1:pt x="1813" y="260"/>
                  </ns1:cubicBezTo>
                  <ns1:cubicBezTo>
                    <ns1:pt x="2158" y="795"/>
                    <ns1:pt x="2325" y="1403"/>
                    <ns1:pt x="2325" y="2046"/>
                  </ns1:cubicBezTo>
                  <ns1:cubicBezTo>
                    <ns1:pt x="2325" y="3451"/>
                    <ns1:pt x="1432" y="4689"/>
                    <ns1:pt x="182" y="5165"/>
                  </ns1:cubicBezTo>
                  <ns1:cubicBezTo>
                    <ns1:pt x="1" y="5229"/>
                    <ns1:pt x="67" y="5474"/>
                    <ns1:pt x="237" y="5474"/>
                  </ns1:cubicBezTo>
                  <ns1:cubicBezTo>
                    <ns1:pt x="257" y="5474"/>
                    <ns1:pt x="278" y="5470"/>
                    <ns1:pt x="301" y="5463"/>
                  </ns1:cubicBezTo>
                  <ns1:cubicBezTo>
                    <ns1:pt x="1682" y="4927"/>
                    <ns1:pt x="2646" y="3593"/>
                    <ns1:pt x="2646" y="2022"/>
                  </ns1:cubicBezTo>
                  <ns1:cubicBezTo>
                    <ns1:pt x="2646" y="1343"/>
                    <ns1:pt x="2456" y="653"/>
                    <ns1:pt x="2087" y="81"/>
                  </ns1:cubicBezTo>
                  <ns1:cubicBezTo>
                    <ns1:pt x="2057" y="29"/>
                    <ns1:pt x="2004" y="0"/>
                    <ns1:pt x="1952"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36" name="Google Shape;1836;p44"/>
            <ns0:cNvSpPr/>
            <ns0:nvPr/>
          </ns0:nvSpPr>
          <ns0:spPr>
            <ns1:xfrm>
              <ns1:off x="4109037" y="2161153"/>
              <ns1:ext cx="81510" cy="55348"/>
            </ns1:xfrm>
            <ns1:custGeom>
              <ns1:avLst/>
              <ns1:gdLst/>
              <ns1:ahLst/>
              <ns1:cxnLst/>
              <ns1:rect l="l" t="t" r="r" b="b"/>
              <ns1:pathLst>
                <ns1:path w="2561" h="1739" extrusionOk="0">
                  <ns1:moveTo>
                    <ns1:pt x="1691" y="333"/>
                  </ns1:moveTo>
                  <ns1:cubicBezTo>
                    <ns1:pt x="1965" y="333"/>
                    <ns1:pt x="2144" y="655"/>
                    <ns1:pt x="1965" y="881"/>
                  </ns1:cubicBezTo>
                  <ns1:cubicBezTo>
                    <ns1:pt x="1900" y="968"/>
                    <ns1:pt x="1790" y="1020"/>
                    <ns1:pt x="1682" y="1020"/>
                  </ns1:cubicBezTo>
                  <ns1:cubicBezTo>
                    <ns1:pt x="1613" y="1020"/>
                    <ns1:pt x="1545" y="999"/>
                    <ns1:pt x="1489" y="953"/>
                  </ns1:cubicBezTo>
                  <ns1:cubicBezTo>
                    <ns1:pt x="1215" y="762"/>
                    <ns1:pt x="1370" y="333"/>
                    <ns1:pt x="1691" y="333"/>
                  </ns1:cubicBezTo>
                  <ns1:close/>
                  <ns1:moveTo>
                    <ns1:pt x="1691" y="0"/>
                  </ns1:moveTo>
                  <ns1:cubicBezTo>
                    <ns1:pt x="1584" y="0"/>
                    <ns1:pt x="1334" y="36"/>
                    <ns1:pt x="1156" y="274"/>
                  </ns1:cubicBezTo>
                  <ns1:cubicBezTo>
                    <ns1:pt x="1025" y="453"/>
                    <ns1:pt x="989" y="655"/>
                    <ns1:pt x="1048" y="845"/>
                  </ns1:cubicBezTo>
                  <ns1:lnTo>
                    <ns1:pt x="132" y="1441"/>
                  </ns1:lnTo>
                  <ns1:cubicBezTo>
                    <ns1:pt x="1" y="1536"/>
                    <ns1:pt x="60" y="1738"/>
                    <ns1:pt x="215" y="1738"/>
                  </ns1:cubicBezTo>
                  <ns1:cubicBezTo>
                    <ns1:pt x="310" y="1738"/>
                    <ns1:pt x="263" y="1726"/>
                    <ns1:pt x="1215" y="1131"/>
                  </ns1:cubicBezTo>
                  <ns1:cubicBezTo>
                    <ns1:pt x="1347" y="1275"/>
                    <ns1:pt x="1521" y="1344"/>
                    <ns1:pt x="1693" y="1344"/>
                  </ns1:cubicBezTo>
                  <ns1:cubicBezTo>
                    <ns1:pt x="1893" y="1344"/>
                    <ns1:pt x="2093" y="1251"/>
                    <ns1:pt x="2227" y="1072"/>
                  </ns1:cubicBezTo>
                  <ns1:cubicBezTo>
                    <ns1:pt x="2560" y="631"/>
                    <ns1:pt x="2251" y="0"/>
                    <ns1:pt x="1691"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37" name="Google Shape;1837;p44"/>
            <ns0:cNvSpPr/>
            <ns0:nvPr/>
          </ns0:nvSpPr>
          <ns0:spPr>
            <ns1:xfrm>
              <ns1:off x="4157160" y="2083080"/>
              <ns1:ext cx="10662" cy="29218"/>
            </ns1:xfrm>
            <ns1:custGeom>
              <ns1:avLst/>
              <ns1:gdLst/>
              <ns1:ahLst/>
              <ns1:cxnLst/>
              <ns1:rect l="l" t="t" r="r" b="b"/>
              <ns1:pathLst>
                <ns1:path w="335" h="918" extrusionOk="0">
                  <ns1:moveTo>
                    <ns1:pt x="167" y="0"/>
                  </ns1:moveTo>
                  <ns1:cubicBezTo>
                    <ns1:pt x="72" y="0"/>
                    <ns1:pt x="1" y="72"/>
                    <ns1:pt x="1" y="167"/>
                  </ns1:cubicBezTo>
                  <ns1:lnTo>
                    <ns1:pt x="1" y="762"/>
                  </ns1:lnTo>
                  <ns1:cubicBezTo>
                    <ns1:pt x="1" y="846"/>
                    <ns1:pt x="72" y="917"/>
                    <ns1:pt x="167" y="917"/>
                  </ns1:cubicBezTo>
                  <ns1:cubicBezTo>
                    <ns1:pt x="275" y="917"/>
                    <ns1:pt x="334" y="846"/>
                    <ns1:pt x="334" y="762"/>
                  </ns1:cubicBezTo>
                  <ns1:lnTo>
                    <ns1:pt x="334" y="167"/>
                  </ns1:lnTo>
                  <ns1:cubicBezTo>
                    <ns1:pt x="334" y="72"/>
                    <ns1:pt x="263" y="0"/>
                    <ns1:pt x="167"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38" name="Google Shape;1838;p44"/>
            <ns0:cNvSpPr/>
            <ns0:nvPr/>
          </ns0:nvSpPr>
          <ns0:spPr>
            <ns1:xfrm>
              <ns1:off x="4109419" y="2096034"/>
              <ns1:ext cx="21261" cy="26862"/>
            </ns1:xfrm>
            <ns1:custGeom>
              <ns1:avLst/>
              <ns1:gdLst/>
              <ns1:ahLst/>
              <ns1:cxnLst/>
              <ns1:rect l="l" t="t" r="r" b="b"/>
              <ns1:pathLst>
                <ns1:path w="668" h="844" extrusionOk="0">
                  <ns1:moveTo>
                    <ns1:pt x="183" y="0"/>
                  </ns1:moveTo>
                  <ns1:cubicBezTo>
                    <ns1:pt x="156" y="0"/>
                    <ns1:pt x="130" y="7"/>
                    <ns1:pt x="108" y="22"/>
                  </ns1:cubicBezTo>
                  <ns1:cubicBezTo>
                    <ns1:pt x="36" y="70"/>
                    <ns1:pt x="1" y="177"/>
                    <ns1:pt x="48" y="248"/>
                  </ns1:cubicBezTo>
                  <ns1:lnTo>
                    <ns1:pt x="346" y="772"/>
                  </ns1:lnTo>
                  <ns1:cubicBezTo>
                    <ns1:pt x="393" y="808"/>
                    <ns1:pt x="429" y="844"/>
                    <ns1:pt x="489" y="844"/>
                  </ns1:cubicBezTo>
                  <ns1:cubicBezTo>
                    <ns1:pt x="524" y="844"/>
                    <ns1:pt x="548" y="844"/>
                    <ns1:pt x="572" y="832"/>
                  </ns1:cubicBezTo>
                  <ns1:cubicBezTo>
                    <ns1:pt x="643" y="784"/>
                    <ns1:pt x="667" y="677"/>
                    <ns1:pt x="632" y="605"/>
                  </ns1:cubicBezTo>
                  <ns1:lnTo>
                    <ns1:pt x="334" y="82"/>
                  </ns1:lnTo>
                  <ns1:cubicBezTo>
                    <ns1:pt x="301" y="33"/>
                    <ns1:pt x="241" y="0"/>
                    <ns1:pt x="183"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39" name="Google Shape;1839;p44"/>
            <ns0:cNvSpPr/>
            <ns0:nvPr/>
          </ns0:nvSpPr>
          <ns0:spPr>
            <ns1:xfrm>
              <ns1:off x="4074950" y="2130121"/>
              <ns1:ext cx="28454" cy="19669"/>
            </ns1:xfrm>
            <ns1:custGeom>
              <ns1:avLst/>
              <ns1:gdLst/>
              <ns1:ahLst/>
              <ns1:cxnLst/>
              <ns1:rect l="l" t="t" r="r" b="b"/>
              <ns1:pathLst>
                <ns1:path w="894" h="618" extrusionOk="0">
                  <ns1:moveTo>
                    <ns1:pt x="188" y="1"/>
                  </ns1:moveTo>
                  <ns1:cubicBezTo>
                    <ns1:pt x="130" y="1"/>
                    <ns1:pt x="72" y="33"/>
                    <ns1:pt x="48" y="82"/>
                  </ns1:cubicBezTo>
                  <ns1:cubicBezTo>
                    <ns1:pt x="0" y="154"/>
                    <ns1:pt x="24" y="261"/>
                    <ns1:pt x="107" y="308"/>
                  </ns1:cubicBezTo>
                  <ns1:lnTo>
                    <ns1:pt x="619" y="606"/>
                  </ns1:lnTo>
                  <ns1:cubicBezTo>
                    <ns1:pt x="655" y="618"/>
                    <ns1:pt x="679" y="618"/>
                    <ns1:pt x="703" y="618"/>
                  </ns1:cubicBezTo>
                  <ns1:cubicBezTo>
                    <ns1:pt x="762" y="618"/>
                    <ns1:pt x="798" y="594"/>
                    <ns1:pt x="834" y="546"/>
                  </ns1:cubicBezTo>
                  <ns1:cubicBezTo>
                    <ns1:pt x="893" y="475"/>
                    <ns1:pt x="881" y="368"/>
                    <ns1:pt x="786" y="320"/>
                  </ns1:cubicBezTo>
                  <ns1:lnTo>
                    <ns1:pt x="262" y="23"/>
                  </ns1:lnTo>
                  <ns1:cubicBezTo>
                    <ns1:pt x="240" y="8"/>
                    <ns1:pt x="214" y="1"/>
                    <ns1:pt x="188"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0" name="Google Shape;1840;p44"/>
            <ns0:cNvSpPr/>
            <ns0:nvPr/>
          </ns0:nvSpPr>
          <ns0:spPr>
            <ns1:xfrm>
              <ns1:off x="4063555" y="2177067"/>
              <ns1:ext cx="29218" cy="10630"/>
            </ns1:xfrm>
            <ns1:custGeom>
              <ns1:avLst/>
              <ns1:gdLst/>
              <ns1:ahLst/>
              <ns1:cxnLst/>
              <ns1:rect l="l" t="t" r="r" b="b"/>
              <ns1:pathLst>
                <ns1:path w="918" h="334" extrusionOk="0">
                  <ns1:moveTo>
                    <ns1:pt x="168" y="0"/>
                  </ns1:moveTo>
                  <ns1:cubicBezTo>
                    <ns1:pt x="72" y="0"/>
                    <ns1:pt x="1" y="83"/>
                    <ns1:pt x="1" y="167"/>
                  </ns1:cubicBezTo>
                  <ns1:cubicBezTo>
                    <ns1:pt x="1" y="262"/>
                    <ns1:pt x="72" y="334"/>
                    <ns1:pt x="168" y="334"/>
                  </ns1:cubicBezTo>
                  <ns1:lnTo>
                    <ns1:pt x="763" y="334"/>
                  </ns1:lnTo>
                  <ns1:cubicBezTo>
                    <ns1:pt x="846" y="334"/>
                    <ns1:pt x="918" y="262"/>
                    <ns1:pt x="918" y="167"/>
                  </ns1:cubicBezTo>
                  <ns1:cubicBezTo>
                    <ns1:pt x="918" y="83"/>
                    <ns1:pt x="846" y="0"/>
                    <ns1:pt x="763"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1" name="Google Shape;1841;p44"/>
            <ns0:cNvSpPr/>
            <ns0:nvPr/>
          </ns0:nvSpPr>
          <ns0:spPr>
            <ns1:xfrm>
              <ns1:off x="4073804" y="2215005"/>
              <ns1:ext cx="29600" cy="20051"/>
            </ns1:xfrm>
            <ns1:custGeom>
              <ns1:avLst/>
              <ns1:gdLst/>
              <ns1:ahLst/>
              <ns1:cxnLst/>
              <ns1:rect l="l" t="t" r="r" b="b"/>
              <ns1:pathLst>
                <ns1:path w="930" h="630" extrusionOk="0">
                  <ns1:moveTo>
                    <ns1:pt x="735" y="1"/>
                  </ns1:moveTo>
                  <ns1:cubicBezTo>
                    <ns1:pt x="709" y="1"/>
                    <ns1:pt x="681" y="8"/>
                    <ns1:pt x="655" y="23"/>
                  </ns1:cubicBezTo>
                  <ns1:lnTo>
                    <ns1:pt x="143" y="320"/>
                  </ns1:lnTo>
                  <ns1:cubicBezTo>
                    <ns1:pt x="0" y="404"/>
                    <ns1:pt x="60" y="630"/>
                    <ns1:pt x="227" y="630"/>
                  </ns1:cubicBezTo>
                  <ns1:cubicBezTo>
                    <ns1:pt x="298" y="630"/>
                    <ns1:pt x="298" y="606"/>
                    <ns1:pt x="822" y="308"/>
                  </ns1:cubicBezTo>
                  <ns1:cubicBezTo>
                    <ns1:pt x="893" y="261"/>
                    <ns1:pt x="929" y="154"/>
                    <ns1:pt x="881" y="82"/>
                  </ns1:cubicBezTo>
                  <ns1:cubicBezTo>
                    <ns1:pt x="849" y="33"/>
                    <ns1:pt x="794" y="1"/>
                    <ns1:pt x="735"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2" name="Google Shape;1842;p44"/>
            <ns0:cNvSpPr/>
            <ns0:nvPr/>
          </ns0:nvSpPr>
          <ns0:spPr>
            <ns1:xfrm>
              <ns1:off x="4109419" y="2242472"/>
              <ns1:ext cx="21261" cy="26703"/>
            </ns1:xfrm>
            <ns1:custGeom>
              <ns1:avLst/>
              <ns1:gdLst/>
              <ns1:ahLst/>
              <ns1:cxnLst/>
              <ns1:rect l="l" t="t" r="r" b="b"/>
              <ns1:pathLst>
                <ns1:path w="668" h="839" extrusionOk="0">
                  <ns1:moveTo>
                    <ns1:pt x="496" y="0"/>
                  </ns1:moveTo>
                  <ns1:cubicBezTo>
                    <ns1:pt x="441" y="0"/>
                    <ns1:pt x="391" y="27"/>
                    <ns1:pt x="358" y="76"/>
                  </ns1:cubicBezTo>
                  <ns1:lnTo>
                    <ns1:pt x="60" y="600"/>
                  </ns1:lnTo>
                  <ns1:cubicBezTo>
                    <ns1:pt x="1" y="707"/>
                    <ns1:pt x="72" y="838"/>
                    <ns1:pt x="191" y="838"/>
                  </ns1:cubicBezTo>
                  <ns1:cubicBezTo>
                    <ns1:pt x="251" y="838"/>
                    <ns1:pt x="298" y="815"/>
                    <ns1:pt x="334" y="767"/>
                  </ns1:cubicBezTo>
                  <ns1:lnTo>
                    <ns1:pt x="632" y="243"/>
                  </ns1:lnTo>
                  <ns1:cubicBezTo>
                    <ns1:pt x="667" y="172"/>
                    <ns1:pt x="643" y="64"/>
                    <ns1:pt x="572" y="17"/>
                  </ns1:cubicBezTo>
                  <ns1:cubicBezTo>
                    <ns1:pt x="546" y="6"/>
                    <ns1:pt x="520" y="0"/>
                    <ns1:pt x="496"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3" name="Google Shape;1843;p44"/>
            <ns0:cNvSpPr/>
            <ns0:nvPr/>
          </ns0:nvSpPr>
          <ns0:spPr>
            <ns1:xfrm>
              <ns1:off x="4157924" y="2252466"/>
              <ns1:ext cx="10248" cy="29600"/>
            </ns1:xfrm>
            <ns1:custGeom>
              <ns1:avLst/>
              <ns1:gdLst/>
              <ns1:ahLst/>
              <ns1:cxnLst/>
              <ns1:rect l="l" t="t" r="r" b="b"/>
              <ns1:pathLst>
                <ns1:path w="322" h="930" extrusionOk="0">
                  <ns1:moveTo>
                    <ns1:pt x="155" y="0"/>
                  </ns1:moveTo>
                  <ns1:cubicBezTo>
                    <ns1:pt x="72" y="0"/>
                    <ns1:pt x="1" y="84"/>
                    <ns1:pt x="1" y="167"/>
                  </ns1:cubicBezTo>
                  <ns1:lnTo>
                    <ns1:pt x="1" y="762"/>
                  </ns1:lnTo>
                  <ns1:cubicBezTo>
                    <ns1:pt x="1" y="858"/>
                    <ns1:pt x="72" y="929"/>
                    <ns1:pt x="155" y="929"/>
                  </ns1:cubicBezTo>
                  <ns1:cubicBezTo>
                    <ns1:pt x="251" y="929"/>
                    <ns1:pt x="322" y="858"/>
                    <ns1:pt x="322" y="762"/>
                  </ns1:cubicBezTo>
                  <ns1:lnTo>
                    <ns1:pt x="322" y="167"/>
                  </ns1:lnTo>
                  <ns1:cubicBezTo>
                    <ns1:pt x="322" y="84"/>
                    <ns1:pt x="251" y="0"/>
                    <ns1:pt x="155"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4" name="Google Shape;1844;p44"/>
            <ns0:cNvSpPr/>
            <ns0:nvPr/>
          </ns0:nvSpPr>
          <ns0:spPr>
            <ns1:xfrm>
              <ns1:off x="4194685" y="2242472"/>
              <ns1:ext cx="21261" cy="27022"/>
            </ns1:xfrm>
            <ns1:custGeom>
              <ns1:avLst/>
              <ns1:gdLst/>
              <ns1:ahLst/>
              <ns1:cxnLst/>
              <ns1:rect l="l" t="t" r="r" b="b"/>
              <ns1:pathLst>
                <ns1:path w="668" h="849" extrusionOk="0">
                  <ns1:moveTo>
                    <ns1:pt x="181" y="0"/>
                  </ns1:moveTo>
                  <ns1:cubicBezTo>
                    <ns1:pt x="155" y="0"/>
                    <ns1:pt x="130" y="6"/>
                    <ns1:pt x="108" y="17"/>
                  </ns1:cubicBezTo>
                  <ns1:cubicBezTo>
                    <ns1:pt x="36" y="64"/>
                    <ns1:pt x="0" y="172"/>
                    <ns1:pt x="48" y="243"/>
                  </ns1:cubicBezTo>
                  <ns1:lnTo>
                    <ns1:pt x="346" y="767"/>
                  </ns1:lnTo>
                  <ns1:cubicBezTo>
                    <ns1:pt x="378" y="816"/>
                    <ns1:pt x="428" y="848"/>
                    <ns1:pt x="487" y="848"/>
                  </ns1:cubicBezTo>
                  <ns1:cubicBezTo>
                    <ns1:pt x="513" y="848"/>
                    <ns1:pt x="542" y="841"/>
                    <ns1:pt x="572" y="826"/>
                  </ns1:cubicBezTo>
                  <ns1:cubicBezTo>
                    <ns1:pt x="643" y="779"/>
                    <ns1:pt x="667" y="672"/>
                    <ns1:pt x="631" y="600"/>
                  </ns1:cubicBezTo>
                  <ns1:lnTo>
                    <ns1:pt x="334" y="76"/>
                  </ns1:lnTo>
                  <ns1:cubicBezTo>
                    <ns1:pt x="301" y="27"/>
                    <ns1:pt x="240" y="0"/>
                    <ns1:pt x="181"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5" name="Google Shape;1845;p44"/>
            <ns0:cNvSpPr/>
            <ns0:nvPr/>
          </ns0:nvSpPr>
          <ns0:spPr>
            <ns1:xfrm>
              <ns1:off x="4222343" y="2215387"/>
              <ns1:ext cx="27690" cy="19669"/>
            </ns1:xfrm>
            <ns1:custGeom>
              <ns1:avLst/>
              <ns1:gdLst/>
              <ns1:ahLst/>
              <ns1:cxnLst/>
              <ns1:rect l="l" t="t" r="r" b="b"/>
              <ns1:pathLst>
                <ns1:path w="870" h="618" extrusionOk="0">
                  <ns1:moveTo>
                    <ns1:pt x="176" y="1"/>
                  </ns1:moveTo>
                  <ns1:cubicBezTo>
                    <ns1:pt x="118" y="1"/>
                    <ns1:pt x="57" y="33"/>
                    <ns1:pt x="24" y="82"/>
                  </ns1:cubicBezTo>
                  <ns1:cubicBezTo>
                    <ns1:pt x="1" y="142"/>
                    <ns1:pt x="13" y="249"/>
                    <ns1:pt x="96" y="296"/>
                  </ns1:cubicBezTo>
                  <ns1:cubicBezTo>
                    <ns1:pt x="632" y="594"/>
                    <ns1:pt x="620" y="618"/>
                    <ns1:pt x="691" y="618"/>
                  </ns1:cubicBezTo>
                  <ns1:cubicBezTo>
                    <ns1:pt x="751" y="618"/>
                    <ns1:pt x="798" y="594"/>
                    <ns1:pt x="834" y="546"/>
                  </ns1:cubicBezTo>
                  <ns1:cubicBezTo>
                    <ns1:pt x="870" y="475"/>
                    <ns1:pt x="846" y="368"/>
                    <ns1:pt x="775" y="320"/>
                  </ns1:cubicBezTo>
                  <ns1:lnTo>
                    <ns1:pt x="251" y="22"/>
                  </ns1:lnTo>
                  <ns1:cubicBezTo>
                    <ns1:pt x="228" y="8"/>
                    <ns1:pt x="202" y="1"/>
                    <ns1:pt x="176"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6" name="Google Shape;1846;p44"/>
            <ns0:cNvSpPr/>
            <ns0:nvPr/>
          </ns0:nvSpPr>
          <ns0:spPr>
            <ns1:xfrm>
              <ns1:off x="4232941" y="2177067"/>
              <ns1:ext cx="29600" cy="10630"/>
            </ns1:xfrm>
            <ns1:custGeom>
              <ns1:avLst/>
              <ns1:gdLst/>
              <ns1:ahLst/>
              <ns1:cxnLst/>
              <ns1:rect l="l" t="t" r="r" b="b"/>
              <ns1:pathLst>
                <ns1:path w="930" h="334" extrusionOk="0">
                  <ns1:moveTo>
                    <ns1:pt x="168" y="0"/>
                  </ns1:moveTo>
                  <ns1:cubicBezTo>
                    <ns1:pt x="72" y="0"/>
                    <ns1:pt x="1" y="83"/>
                    <ns1:pt x="1" y="167"/>
                  </ns1:cubicBezTo>
                  <ns1:cubicBezTo>
                    <ns1:pt x="1" y="262"/>
                    <ns1:pt x="72" y="334"/>
                    <ns1:pt x="168" y="334"/>
                  </ns1:cubicBezTo>
                  <ns1:lnTo>
                    <ns1:pt x="763" y="334"/>
                  </ns1:lnTo>
                  <ns1:cubicBezTo>
                    <ns1:pt x="858" y="334"/>
                    <ns1:pt x="930" y="262"/>
                    <ns1:pt x="930" y="167"/>
                  </ns1:cubicBezTo>
                  <ns1:cubicBezTo>
                    <ns1:pt x="930" y="83"/>
                    <ns1:pt x="858" y="0"/>
                    <ns1:pt x="763"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7" name="Google Shape;1847;p44"/>
            <ns0:cNvSpPr/>
            <ns0:nvPr/>
          </ns0:nvSpPr>
          <ns0:spPr>
            <ns1:xfrm>
              <ns1:off x="4221579" y="2130694"/>
              <ns1:ext cx="28454" cy="19478"/>
            </ns1:xfrm>
            <ns1:custGeom>
              <ns1:avLst/>
              <ns1:gdLst/>
              <ns1:ahLst/>
              <ns1:cxnLst/>
              <ns1:rect l="l" t="t" r="r" b="b"/>
              <ns1:pathLst>
                <ns1:path w="894" h="612" extrusionOk="0">
                  <ns1:moveTo>
                    <ns1:pt x="706" y="0"/>
                  </ns1:moveTo>
                  <ns1:cubicBezTo>
                    <ns1:pt x="679" y="0"/>
                    <ns1:pt x="654" y="5"/>
                    <ns1:pt x="632" y="16"/>
                  </ns1:cubicBezTo>
                  <ns1:lnTo>
                    <ns1:pt x="108" y="314"/>
                  </ns1:lnTo>
                  <ns1:cubicBezTo>
                    <ns1:pt x="37" y="362"/>
                    <ns1:pt x="1" y="469"/>
                    <ns1:pt x="48" y="540"/>
                  </ns1:cubicBezTo>
                  <ns1:cubicBezTo>
                    <ns1:pt x="96" y="588"/>
                    <ns1:pt x="144" y="612"/>
                    <ns1:pt x="203" y="612"/>
                  </ns1:cubicBezTo>
                  <ns1:cubicBezTo>
                    <ns1:pt x="227" y="612"/>
                    <ns1:pt x="263" y="612"/>
                    <ns1:pt x="275" y="600"/>
                  </ns1:cubicBezTo>
                  <ns1:lnTo>
                    <ns1:pt x="799" y="302"/>
                  </ns1:lnTo>
                  <ns1:cubicBezTo>
                    <ns1:pt x="870" y="255"/>
                    <ns1:pt x="894" y="159"/>
                    <ns1:pt x="858" y="76"/>
                  </ns1:cubicBezTo>
                  <ns1:cubicBezTo>
                    <ns1:pt x="825" y="27"/>
                    <ns1:pt x="764" y="0"/>
                    <ns1:pt x="706"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8" name="Google Shape;1848;p44"/>
            <ns0:cNvSpPr/>
            <ns0:nvPr/>
          </ns0:nvSpPr>
          <ns0:spPr>
            <ns1:xfrm>
              <ns1:off x="4194685" y="2095652"/>
              <ns1:ext cx="20879" cy="26862"/>
            </ns1:xfrm>
            <ns1:custGeom>
              <ns1:avLst/>
              <ns1:gdLst/>
              <ns1:ahLst/>
              <ns1:cxnLst/>
              <ns1:rect l="l" t="t" r="r" b="b"/>
              <ns1:pathLst>
                <ns1:path w="656" h="844" extrusionOk="0">
                  <ns1:moveTo>
                    <ns1:pt x="479" y="0"/>
                  </ns1:moveTo>
                  <ns1:cubicBezTo>
                    <ns1:pt x="428" y="0"/>
                    <ns1:pt x="378" y="33"/>
                    <ns1:pt x="346" y="82"/>
                  </ns1:cubicBezTo>
                  <ns1:lnTo>
                    <ns1:pt x="48" y="606"/>
                  </ns1:lnTo>
                  <ns1:cubicBezTo>
                    <ns1:pt x="0" y="677"/>
                    <ns1:pt x="36" y="784"/>
                    <ns1:pt x="108" y="820"/>
                  </ns1:cubicBezTo>
                  <ns1:cubicBezTo>
                    <ns1:pt x="131" y="844"/>
                    <ns1:pt x="167" y="844"/>
                    <ns1:pt x="179" y="844"/>
                  </ns1:cubicBezTo>
                  <ns1:cubicBezTo>
                    <ns1:pt x="239" y="844"/>
                    <ns1:pt x="286" y="808"/>
                    <ns1:pt x="310" y="760"/>
                  </ns1:cubicBezTo>
                  <ns1:lnTo>
                    <ns1:pt x="608" y="248"/>
                  </ns1:lnTo>
                  <ns1:cubicBezTo>
                    <ns1:pt x="655" y="165"/>
                    <ns1:pt x="631" y="70"/>
                    <ns1:pt x="548" y="22"/>
                  </ns1:cubicBezTo>
                  <ns1:cubicBezTo>
                    <ns1:pt x="526" y="7"/>
                    <ns1:pt x="502" y="0"/>
                    <ns1:pt x="479"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1849" name="Google Shape;1849;p44"/>
          <ns0:cNvGrpSpPr/>
          <ns0:nvPr/>
        </ns0:nvGrpSpPr>
        <ns0:grpSpPr>
          <ns1:xfrm>
            <ns1:off x="3349996" y="4047189"/>
            <ns1:ext cx="417597" cy="417584"/>
            <ns1:chOff x="3539102" y="2427549"/>
            <ns1:chExt cx="355099" cy="355481"/>
          </ns1:xfrm>
        </ns0:grpSpPr>
        <ns0:sp>
          <ns0:nvSpPr>
            <ns0:cNvPr id="1850" name="Google Shape;1850;p44"/>
            <ns0:cNvSpPr/>
            <ns0:nvPr/>
          </ns0:nvSpPr>
          <ns0:spPr>
            <ns1:xfrm>
              <ns1:off x="3539102" y="2561320"/>
              <ns1:ext cx="355099" cy="221710"/>
            </ns1:xfrm>
            <ns1:custGeom>
              <ns1:avLst/>
              <ns1:gdLst/>
              <ns1:ahLst/>
              <ns1:cxnLst/>
              <ns1:rect l="l" t="t" r="r" b="b"/>
              <ns1:pathLst>
                <ns1:path w="11157" h="6966" extrusionOk="0">
                  <ns1:moveTo>
                    <ns1:pt x="2953" y="3131"/>
                  </ns1:moveTo>
                  <ns1:lnTo>
                    <ns1:pt x="2953" y="6644"/>
                  </ns1:lnTo>
                  <ns1:lnTo>
                    <ns1:pt x="1537" y="6644"/>
                  </ns1:lnTo>
                  <ns1:lnTo>
                    <ns1:pt x="1537" y="3131"/>
                  </ns1:lnTo>
                  <ns1:close/>
                  <ns1:moveTo>
                    <ns1:pt x="6263" y="2250"/>
                  </ns1:moveTo>
                  <ns1:lnTo>
                    <ns1:pt x="6263" y="6644"/>
                  </ns1:lnTo>
                  <ns1:lnTo>
                    <ns1:pt x="4858" y="6644"/>
                  </ns1:lnTo>
                  <ns1:lnTo>
                    <ns1:pt x="4858" y="2250"/>
                  </ns1:lnTo>
                  <ns1:close/>
                  <ns1:moveTo>
                    <ns1:pt x="9585" y="333"/>
                  </ns1:moveTo>
                  <ns1:lnTo>
                    <ns1:pt x="9585" y="6644"/>
                  </ns1:lnTo>
                  <ns1:lnTo>
                    <ns1:pt x="8168" y="6644"/>
                  </ns1:lnTo>
                  <ns1:lnTo>
                    <ns1:pt x="8168" y="333"/>
                  </ns1:lnTo>
                  <ns1:close/>
                  <ns1:moveTo>
                    <ns1:pt x="8025" y="0"/>
                  </ns1:moveTo>
                  <ns1:cubicBezTo>
                    <ns1:pt x="7930" y="0"/>
                    <ns1:pt x="7859" y="83"/>
                    <ns1:pt x="7859" y="167"/>
                  </ns1:cubicBezTo>
                  <ns1:lnTo>
                    <ns1:pt x="7859" y="6644"/>
                  </ns1:lnTo>
                  <ns1:lnTo>
                    <ns1:pt x="6609" y="6644"/>
                  </ns1:lnTo>
                  <ns1:lnTo>
                    <ns1:pt x="6609" y="2084"/>
                  </ns1:lnTo>
                  <ns1:cubicBezTo>
                    <ns1:pt x="6609" y="2000"/>
                    <ns1:pt x="6537" y="1917"/>
                    <ns1:pt x="6442" y="1917"/>
                  </ns1:cubicBezTo>
                  <ns1:lnTo>
                    <ns1:pt x="4704" y="1917"/>
                  </ns1:lnTo>
                  <ns1:cubicBezTo>
                    <ns1:pt x="4608" y="1917"/>
                    <ns1:pt x="4537" y="2000"/>
                    <ns1:pt x="4537" y="2084"/>
                  </ns1:cubicBezTo>
                  <ns1:lnTo>
                    <ns1:pt x="4537" y="6644"/>
                  </ns1:lnTo>
                  <ns1:lnTo>
                    <ns1:pt x="3287" y="6644"/>
                  </ns1:lnTo>
                  <ns1:lnTo>
                    <ns1:pt x="3287" y="2965"/>
                  </ns1:lnTo>
                  <ns1:cubicBezTo>
                    <ns1:pt x="3287" y="2881"/>
                    <ns1:pt x="3215" y="2798"/>
                    <ns1:pt x="3120" y="2798"/>
                  </ns1:cubicBezTo>
                  <ns1:lnTo>
                    <ns1:pt x="1382" y="2798"/>
                  </ns1:lnTo>
                  <ns1:cubicBezTo>
                    <ns1:pt x="1298" y="2798"/>
                    <ns1:pt x="1215" y="2881"/>
                    <ns1:pt x="1215" y="2965"/>
                  </ns1:cubicBezTo>
                  <ns1:lnTo>
                    <ns1:pt x="1215" y="6644"/>
                  </ns1:lnTo>
                  <ns1:lnTo>
                    <ns1:pt x="167" y="6644"/>
                  </ns1:lnTo>
                  <ns1:cubicBezTo>
                    <ns1:pt x="72" y="6644"/>
                    <ns1:pt x="1" y="6715"/>
                    <ns1:pt x="1" y="6810"/>
                  </ns1:cubicBezTo>
                  <ns1:cubicBezTo>
                    <ns1:pt x="1" y="6894"/>
                    <ns1:pt x="72" y="6965"/>
                    <ns1:pt x="167" y="6965"/>
                  </ns1:cubicBezTo>
                  <ns1:lnTo>
                    <ns1:pt x="11002" y="6965"/>
                  </ns1:lnTo>
                  <ns1:cubicBezTo>
                    <ns1:pt x="11085" y="6965"/>
                    <ns1:pt x="11157" y="6894"/>
                    <ns1:pt x="11157" y="6810"/>
                  </ns1:cubicBezTo>
                  <ns1:cubicBezTo>
                    <ns1:pt x="11145" y="6715"/>
                    <ns1:pt x="11073" y="6644"/>
                    <ns1:pt x="10990" y="6644"/>
                  </ns1:cubicBezTo>
                  <ns1:lnTo>
                    <ns1:pt x="9930" y="6644"/>
                  </ns1:lnTo>
                  <ns1:lnTo>
                    <ns1:pt x="9930" y="167"/>
                  </ns1:lnTo>
                  <ns1:cubicBezTo>
                    <ns1:pt x="9930" y="83"/>
                    <ns1:pt x="9859" y="0"/>
                    <ns1:pt x="9764"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51" name="Google Shape;1851;p44"/>
            <ns0:cNvSpPr/>
            <ns0:nvPr/>
          </ns0:nvSpPr>
          <ns0:spPr>
            <ns1:xfrm>
              <ns1:off x="3544417" y="2427549"/>
              <ns1:ext cx="339568" cy="205415"/>
            </ns1:xfrm>
            <ns1:custGeom>
              <ns1:avLst/>
              <ns1:gdLst/>
              <ns1:ahLst/>
              <ns1:cxnLst/>
              <ns1:rect l="l" t="t" r="r" b="b"/>
              <ns1:pathLst>
                <ns1:path w="10669" h="6454" extrusionOk="0">
                  <ns1:moveTo>
                    <ns1:pt x="10157" y="0"/>
                  </ns1:moveTo>
                  <ns1:cubicBezTo>
                    <ns1:pt x="10125" y="0"/>
                    <ns1:pt x="10093" y="4"/>
                    <ns1:pt x="10061" y="12"/>
                  </ns1:cubicBezTo>
                  <ns1:lnTo>
                    <ns1:pt x="8656" y="191"/>
                  </ns1:lnTo>
                  <ns1:cubicBezTo>
                    <ns1:pt x="8382" y="214"/>
                    <ns1:pt x="8180" y="488"/>
                    <ns1:pt x="8216" y="762"/>
                  </ns1:cubicBezTo>
                  <ns1:cubicBezTo>
                    <ns1:pt x="8238" y="1032"/>
                    <ns1:pt x="8483" y="1217"/>
                    <ns1:pt x="8751" y="1217"/>
                  </ns1:cubicBezTo>
                  <ns1:cubicBezTo>
                    <ns1:pt x="8767" y="1217"/>
                    <ns1:pt x="8783" y="1216"/>
                    <ns1:pt x="8799" y="1215"/>
                  </ns1:cubicBezTo>
                  <ns1:lnTo>
                    <ns1:pt x="8906" y="1203"/>
                  </ns1:lnTo>
                  <ns1:lnTo>
                    <ns1:pt x="8906" y="1203"/>
                  </ns1:lnTo>
                  <ns1:cubicBezTo>
                    <ns1:pt x="7204" y="3191"/>
                    <ns1:pt x="5156" y="4215"/>
                    <ns1:pt x="3715" y="4727"/>
                  </ns1:cubicBezTo>
                  <ns1:cubicBezTo>
                    <ns1:pt x="1917" y="5370"/>
                    <ns1:pt x="524" y="5429"/>
                    <ns1:pt x="500" y="5429"/>
                  </ns1:cubicBezTo>
                  <ns1:cubicBezTo>
                    <ns1:pt x="227" y="5441"/>
                    <ns1:pt x="0" y="5679"/>
                    <ns1:pt x="12" y="5965"/>
                  </ns1:cubicBezTo>
                  <ns1:cubicBezTo>
                    <ns1:pt x="24" y="6239"/>
                    <ns1:pt x="250" y="6453"/>
                    <ns1:pt x="524" y="6453"/>
                  </ns1:cubicBezTo>
                  <ns1:lnTo>
                    <ns1:pt x="536" y="6453"/>
                  </ns1:lnTo>
                  <ns1:cubicBezTo>
                    <ns1:pt x="596" y="6453"/>
                    <ns1:pt x="2084" y="6394"/>
                    <ns1:pt x="4037" y="5703"/>
                  </ns1:cubicBezTo>
                  <ns1:cubicBezTo>
                    <ns1:pt x="5132" y="5322"/>
                    <ns1:pt x="6156" y="4798"/>
                    <ns1:pt x="7096" y="4167"/>
                  </ns1:cubicBezTo>
                  <ns1:cubicBezTo>
                    <ns1:pt x="7168" y="4120"/>
                    <ns1:pt x="7192" y="4013"/>
                    <ns1:pt x="7144" y="3941"/>
                  </ns1:cubicBezTo>
                  <ns1:cubicBezTo>
                    <ns1:pt x="7113" y="3895"/>
                    <ns1:pt x="7058" y="3869"/>
                    <ns1:pt x="7003" y="3869"/>
                  </ns1:cubicBezTo>
                  <ns1:cubicBezTo>
                    <ns1:pt x="6973" y="3869"/>
                    <ns1:pt x="6943" y="3877"/>
                    <ns1:pt x="6918" y="3893"/>
                  </ns1:cubicBezTo>
                  <ns1:cubicBezTo>
                    <ns1:pt x="5989" y="4513"/>
                    <ns1:pt x="5001" y="5025"/>
                    <ns1:pt x="3929" y="5394"/>
                  </ns1:cubicBezTo>
                  <ns1:cubicBezTo>
                    <ns1:pt x="2024" y="6084"/>
                    <ns1:pt x="596" y="6120"/>
                    <ns1:pt x="536" y="6120"/>
                  </ns1:cubicBezTo>
                  <ns1:cubicBezTo>
                    <ns1:pt x="429" y="6120"/>
                    <ns1:pt x="358" y="6049"/>
                    <ns1:pt x="358" y="5953"/>
                  </ns1:cubicBezTo>
                  <ns1:cubicBezTo>
                    <ns1:pt x="358" y="5846"/>
                    <ns1:pt x="429" y="5751"/>
                    <ns1:pt x="536" y="5751"/>
                  </ns1:cubicBezTo>
                  <ns1:cubicBezTo>
                    <ns1:pt x="548" y="5751"/>
                    <ns1:pt x="1989" y="5691"/>
                    <ns1:pt x="3834" y="5036"/>
                  </ns1:cubicBezTo>
                  <ns1:cubicBezTo>
                    <ns1:pt x="5406" y="4489"/>
                    <ns1:pt x="7632" y="3346"/>
                    <ns1:pt x="9454" y="1084"/>
                  </ns1:cubicBezTo>
                  <ns1:cubicBezTo>
                    <ns1:pt x="9534" y="969"/>
                    <ns1:pt x="9459" y="809"/>
                    <ns1:pt x="9315" y="809"/>
                  </ns1:cubicBezTo>
                  <ns1:cubicBezTo>
                    <ns1:pt x="9310" y="809"/>
                    <ns1:pt x="9304" y="809"/>
                    <ns1:pt x="9299" y="810"/>
                  </ns1:cubicBezTo>
                  <ns1:lnTo>
                    <ns1:pt x="8775" y="869"/>
                  </ns1:lnTo>
                  <ns1:cubicBezTo>
                    <ns1:pt x="8768" y="870"/>
                    <ns1:pt x="8761" y="871"/>
                    <ns1:pt x="8754" y="871"/>
                  </ns1:cubicBezTo>
                  <ns1:cubicBezTo>
                    <ns1:pt x="8676" y="871"/>
                    <ns1:pt x="8595" y="815"/>
                    <ns1:pt x="8573" y="738"/>
                  </ns1:cubicBezTo>
                  <ns1:cubicBezTo>
                    <ns1:pt x="8537" y="631"/>
                    <ns1:pt x="8620" y="512"/>
                    <ns1:pt x="8740" y="500"/>
                  </ns1:cubicBezTo>
                  <ns1:lnTo>
                    <ns1:pt x="10133" y="322"/>
                  </ns1:lnTo>
                  <ns1:cubicBezTo>
                    <ns1:pt x="10139" y="321"/>
                    <ns1:pt x="10146" y="320"/>
                    <ns1:pt x="10153" y="320"/>
                  </ns1:cubicBezTo>
                  <ns1:cubicBezTo>
                    <ns1:pt x="10253" y="320"/>
                    <ns1:pt x="10347" y="400"/>
                    <ns1:pt x="10347" y="500"/>
                  </ns1:cubicBezTo>
                  <ns1:lnTo>
                    <ns1:pt x="10347" y="1893"/>
                  </ns1:lnTo>
                  <ns1:cubicBezTo>
                    <ns1:pt x="10347" y="2000"/>
                    <ns1:pt x="10252" y="2072"/>
                    <ns1:pt x="10168" y="2072"/>
                  </ns1:cubicBezTo>
                  <ns1:cubicBezTo>
                    <ns1:pt x="10073" y="2072"/>
                    <ns1:pt x="9990" y="1988"/>
                    <ns1:pt x="9990" y="1893"/>
                  </ns1:cubicBezTo>
                  <ns1:lnTo>
                    <ns1:pt x="9990" y="1477"/>
                  </ns1:lnTo>
                  <ns1:cubicBezTo>
                    <ns1:pt x="9990" y="1417"/>
                    <ns1:pt x="9942" y="1346"/>
                    <ns1:pt x="9883" y="1334"/>
                  </ns1:cubicBezTo>
                  <ns1:cubicBezTo>
                    <ns1:pt x="9866" y="1324"/>
                    <ns1:pt x="9848" y="1319"/>
                    <ns1:pt x="9830" y="1319"/>
                  </ns1:cubicBezTo>
                  <ns1:cubicBezTo>
                    <ns1:pt x="9784" y="1319"/>
                    <ns1:pt x="9738" y="1347"/>
                    <ns1:pt x="9704" y="1381"/>
                  </ns1:cubicBezTo>
                  <ns1:cubicBezTo>
                    <ns1:pt x="9085" y="2119"/>
                    <ns1:pt x="8394" y="2810"/>
                    <ns1:pt x="7632" y="3382"/>
                  </ns1:cubicBezTo>
                  <ns1:cubicBezTo>
                    <ns1:pt x="7561" y="3441"/>
                    <ns1:pt x="7537" y="3548"/>
                    <ns1:pt x="7597" y="3608"/>
                  </ns1:cubicBezTo>
                  <ns1:cubicBezTo>
                    <ns1:pt x="7635" y="3646"/>
                    <ns1:pt x="7692" y="3674"/>
                    <ns1:pt x="7744" y="3674"/>
                  </ns1:cubicBezTo>
                  <ns1:cubicBezTo>
                    <ns1:pt x="7773" y="3674"/>
                    <ns1:pt x="7801" y="3665"/>
                    <ns1:pt x="7823" y="3643"/>
                  </ns1:cubicBezTo>
                  <ns1:cubicBezTo>
                    <ns1:pt x="8489" y="3131"/>
                    <ns1:pt x="9109" y="2548"/>
                    <ns1:pt x="9656" y="1917"/>
                  </ns1:cubicBezTo>
                  <ns1:cubicBezTo>
                    <ns1:pt x="9668" y="2179"/>
                    <ns1:pt x="9894" y="2405"/>
                    <ns1:pt x="10156" y="2405"/>
                  </ns1:cubicBezTo>
                  <ns1:cubicBezTo>
                    <ns1:pt x="10442" y="2405"/>
                    <ns1:pt x="10668" y="2179"/>
                    <ns1:pt x="10668" y="1893"/>
                  </ns1:cubicBezTo>
                  <ns1:lnTo>
                    <ns1:pt x="10668" y="500"/>
                  </ns1:lnTo>
                  <ns1:cubicBezTo>
                    <ns1:pt x="10621" y="369"/>
                    <ns1:pt x="10561" y="238"/>
                    <ns1:pt x="10466" y="131"/>
                  </ns1:cubicBezTo>
                  <ns1:cubicBezTo>
                    <ns1:pt x="10382" y="48"/>
                    <ns1:pt x="10270" y="0"/>
                    <ns1:pt x="10157"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cxnSp>
        <ns0:nvCxnSpPr>
          <ns0:cNvPr id="67" name="Прямая соединительная линия 66">
            <ns1:extLst>
              <ns1:ext uri="{FF2B5EF4-FFF2-40B4-BE49-F238E27FC236}">
                <ns2:creationId id="{7C210958-B66F-44EA-BB66-5E8CA4808F21}"/>
              </ns1:ext>
            </ns1:extLst>
          </ns0:cNvPr>
          <ns0:cNvCxnSpPr/>
          <ns0:nvPr/>
        </ns0:nvCxnSpPr>
        <ns0:spPr>
          <ns1:xfrm>
            <ns1:off x="215423" y="810280"/>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68" name="Прямоугольник 67">
            <ns1:extLst>
              <ns1:ext uri="{FF2B5EF4-FFF2-40B4-BE49-F238E27FC236}">
                <ns2:creationId id="{B329C5DE-E885-4E27-B6B1-FBE8A251555E}"/>
              </ns1:ext>
            </ns1:extLst>
          </ns0:cNvPr>
          <ns0:cNvSpPr/>
          <ns0:nvPr/>
        </ns0:nvSpPr>
        <ns0:spPr>
          <ns1:xfrm>
            <ns1:off x="157139" y="133186"/>
            <ns1:ext cx="8679657" cy="584775"/>
          </ns1:xfrm>
          <ns1:prstGeom prst="rect">
            <ns1:avLst/>
          </ns1:prstGeom>
        </ns0:spPr>
        <ns0:txBody>
          <ns1:bodyPr wrap="square">
            <ns1:spAutoFit/>
          </ns1:bodyPr>
          <ns1:lstStyle/>
          <ns1:p>
            <ns1:pPr algn="ctr"/>
            <ns1:r>
              <ns1:rPr lang="ru-RU" sz="1600" b="1" dirty="0" smtClean="0">
                <ns1:solidFill>
                  <ns1:schemeClr val="tx2">
                    <ns1:lumMod val="75000"/>
                    <ns1:lumOff val="25000"/>
                  </ns1:schemeClr>
                </ns1:solidFill>
                <ns1:latin typeface="Bahnschrift" panose="020B0502040204020203" pitchFamily="34" charset="0"/>
                <ns1:ea typeface="Calibri" panose="020F0502020204030204" pitchFamily="34" charset="0"/>
              </ns1:rPr>
              <ns1:t>МЕКТЕПІШІЛІК БАҚЫЛАУ – МЕКТЕП ДИРЕКТОРЫ МЕН БАСҚАРУ ТОБЫНЫҢ БАСҚАРУШЫЛЫҚ ҚЫЗМЕТІНІҢ МІНДЕТТІ ҚҰРАМДАС БӨЛІГІ</ns1:t>
            </ns1:r>
            <ns1:endParaRPr lang="ru-RU" sz="1600" b="1" dirty="0">
              <ns1:solidFill>
                <ns1:schemeClr val="tx2">
                  <ns1:lumMod val="75000"/>
                  <ns1:lumOff val="25000"/>
                </ns1:schemeClr>
              </ns1:solidFill>
              <ns1:latin typeface="Bahnschrift" panose="020B0502040204020203" pitchFamily="34" charset="0"/>
              <ns1:ea typeface="Calibri" panose="020F0502020204030204" pitchFamily="34" charset="0"/>
            </ns1:endParaRPr>
          </ns1:p>
        </ns0:txBody>
      </ns0:sp>
      <ns0:sp>
        <ns0:nvSpPr>
          <ns0:cNvPr id="69" name="Прямоугольник 68">
            <ns1:extLst>
              <ns1:ext uri="{FF2B5EF4-FFF2-40B4-BE49-F238E27FC236}">
                <ns2:creationId id="{B329C5DE-E885-4E27-B6B1-FBE8A251555E}"/>
              </ns1:ext>
            </ns1:extLst>
          </ns0:cNvPr>
          <ns0:cNvSpPr/>
          <ns0:nvPr/>
        </ns0:nvSpPr>
        <ns0:spPr>
          <ns1:xfrm>
            <ns1:off x="215542" y="1330554"/>
            <ns1:ext cx="2829464" cy="1400383"/>
          </ns1:xfrm>
          <ns1:prstGeom prst="rect">
            <ns1:avLst/>
          </ns1:prstGeom>
        </ns0:spPr>
        <ns0:txBody>
          <ns1:bodyPr wrap="square">
            <ns1:spAutoFit/>
          </ns1:bodyPr>
          <ns1:lstStyle/>
          <ns1:p>
            <ns1:pPr algn="ctr"/>
            <ns1:r>
              <ns1:rPr lang="ru-RU" sz="1700" dirty="0">
                <ns1:latin typeface="Bahnschrift" panose="020B0502040204020203" pitchFamily="34" charset="0"/>
                <ns1:ea typeface="Calibri" panose="020F0502020204030204" pitchFamily="34" charset="0"/>
              </ns1:rPr>
              <ns1:t>Мектеп жұмысын жоспарлау және ұйымдастыру – </ns1:t>
            </ns1:r>
            <ns1:r>
              <ns1:rPr lang="ru-RU" sz="1700" b="1" dirty="0" smtClean="0">
                <ns1:solidFill>
                  <ns1:srgbClr val="0070C0"/>
                </ns1:solidFill>
                <ns1:latin typeface="Bahnschrift" panose="020B0502040204020203" pitchFamily="34" charset="0"/>
                <ns1:ea typeface="Calibri" panose="020F0502020204030204" pitchFamily="34" charset="0"/>
              </ns1:rPr>
              <ns1:t>траектория </ns1:t>
            </ns1:r>
            <ns1:r>
              <ns1:rPr lang="ru-RU" sz="1700" b="1" dirty="0">
                <ns1:solidFill>
                  <ns1:srgbClr val="0070C0"/>
                </ns1:solidFill>
                <ns1:latin typeface="Bahnschrift" panose="020B0502040204020203" pitchFamily="34" charset="0"/>
                <ns1:ea typeface="Calibri" panose="020F0502020204030204" pitchFamily="34" charset="0"/>
              </ns1:rPr>
              <ns1:t>дамытудың</ns1:t>
            </ns1:r>
            <ns1:r>
              <ns1:rPr lang="ru-RU" sz="1700" dirty="0">
                <ns1:latin typeface="Bahnschrift" panose="020B0502040204020203" pitchFamily="34" charset="0"/>
                <ns1:ea typeface="Calibri" panose="020F0502020204030204" pitchFamily="34" charset="0"/>
              </ns1:rPr>
              <ns1:t> білім беру ұйымдары</ns1:t>
            </ns1:r>
          </ns1:p>
        </ns0:txBody>
      </ns0:sp>
      <ns0:sp>
        <ns0:nvSpPr>
          <ns0:cNvPr id="70" name="Прямоугольник 69">
            <ns1:extLst>
              <ns1:ext uri="{FF2B5EF4-FFF2-40B4-BE49-F238E27FC236}">
                <ns2:creationId id="{B329C5DE-E885-4E27-B6B1-FBE8A251555E}"/>
              </ns1:ext>
            </ns1:extLst>
          </ns0:cNvPr>
          <ns0:cNvSpPr/>
          <ns0:nvPr/>
        </ns0:nvSpPr>
        <ns0:spPr>
          <ns1:xfrm>
            <ns1:off x="6022656" y="1396434"/>
            <ns1:ext cx="3121345" cy="1400383"/>
          </ns1:xfrm>
          <ns1:prstGeom prst="rect">
            <ns1:avLst/>
          </ns1:prstGeom>
        </ns0:spPr>
        <ns0:txBody>
          <ns1:bodyPr wrap="square">
            <ns1:spAutoFit/>
          </ns1:bodyPr>
          <ns1:lstStyle/>
          <ns1:p>
            <ns1:pPr algn="ctr"/>
            <ns1:r>
              <ns1:rPr lang="ru-RU" sz="1700" dirty="0" err="1">
                <ns1:latin typeface="Bahnschrift" panose="020B0502040204020203" pitchFamily="34" charset="0"/>
                <ns1:ea typeface="Calibri" panose="020F0502020204030204" pitchFamily="34" charset="0"/>
              </ns1:rPr>
              <ns1:t>Мектепішілік</ns1:t>
            </ns1:r>
            <ns1:r>
              <ns1:rPr lang="ru-RU" sz="1700" dirty="0">
                <ns1:latin typeface="Bahnschrift" panose="020B0502040204020203" pitchFamily="34" charset="0"/>
                <ns1:ea typeface="Calibri" panose="020F0502020204030204" pitchFamily="34" charset="0"/>
              </ns1:rPr>
              <ns1:t> бақылау – </ns1:t>
            </ns1:r>
            <ns1:r>
              <ns1:rPr lang="ru-RU" sz="1700" dirty="0" smtClean="0">
                <ns1:latin typeface="Bahnschrift" panose="020B0502040204020203" pitchFamily="34" charset="0"/>
                <ns1:ea typeface="Calibri" panose="020F0502020204030204" pitchFamily="34" charset="0"/>
              </ns1:rPr>
              <ns1:t> </ns1:t>
            </ns1:r>
            <ns1:r>
              <ns1:rPr lang="ru-RU" sz="1700" b="1" dirty="0" smtClean="0">
                <ns1:solidFill>
                  <ns1:srgbClr val="0070C0"/>
                </ns1:solidFill>
                <ns1:latin typeface="Bahnschrift" panose="020B0502040204020203" pitchFamily="34" charset="0"/>
                <ns1:ea typeface="Calibri" panose="020F0502020204030204" pitchFamily="34" charset="0"/>
              </ns1:rPr>
              <ns1:t>навигатор</ns1:t>
            </ns1:r>
            <ns1:r>
              <ns1:rPr lang="ru-RU" sz="1700" dirty="0" smtClean="0">
                <ns1:latin typeface="Bahnschrift" panose="020B0502040204020203" pitchFamily="34" charset="0"/>
                <ns1:ea typeface="Calibri" panose="020F0502020204030204" pitchFamily="34" charset="0"/>
              </ns1:rPr>
              <ns1:t>, мүмкіндік беретін </ns1:t>
            </ns1:r>
          </ns1:p>
          <ns1:p>
            <ns1:pPr algn="ctr"/>
            <ns1:r>
              <ns1:rPr lang="ru-RU" sz="1700" dirty="0" smtClean="0">
                <ns1:latin typeface="Bahnschrift" panose="020B0502040204020203" pitchFamily="34" charset="0"/>
                <ns1:ea typeface="Calibri" panose="020F0502020204030204" pitchFamily="34" charset="0"/>
              </ns1:rPr>
              <ns1:t>жету </ns1:t>
            </ns1:r>
            <ns1:r>
              <ns1:rPr lang="ru-RU" sz="1700" dirty="0">
                <ns1:latin typeface="Bahnschrift" panose="020B0502040204020203" pitchFamily="34" charset="0"/>
                <ns1:ea typeface="Calibri" panose="020F0502020204030204" pitchFamily="34" charset="0"/>
              </ns1:rPr>
              <ns1:t>жоғары </ns1:t>
            </ns1:r>
            <ns1:r>
              <ns1:rPr lang="ru-RU" sz="1700" dirty="0" smtClean="0">
                <ns1:latin typeface="Bahnschrift" panose="020B0502040204020203" pitchFamily="34" charset="0"/>
                <ns1:ea typeface="Calibri" panose="020F0502020204030204" pitchFamily="34" charset="0"/>
              </ns1:rPr>
              <ns1:t>білім беру бағдарламаларын</ns1:t>
            </ns1:r>
          </ns1:p>
          <ns1:p>
            <ns1:pPr algn="ctr"/>
            <ns1:r>
              <ns1:rPr lang="ru-RU" sz="1700" dirty="0" smtClean="0">
                <ns1:latin typeface="Bahnschrift" panose="020B0502040204020203" pitchFamily="34" charset="0"/>
                <ns1:ea typeface="Calibri" panose="020F0502020204030204" pitchFamily="34" charset="0"/>
              </ns1:rPr>
              <ns1:t>нәтижелерін</ns1:t>
            </ns1:r>
            <ns1:endParaRPr lang="ru-RU" sz="1700" dirty="0">
              <ns1:latin typeface="Bahnschrift" panose="020B0502040204020203" pitchFamily="34" charset="0"/>
              <ns1:ea typeface="Calibri" panose="020F0502020204030204" pitchFamily="34" charset="0"/>
            </ns1:endParaRPr>
          </ns1:p>
        </ns0:txBody>
      </ns0:sp>
      <ns0:pic>
        <ns0:nvPicPr>
          <ns0:cNvPr id="71" name="Picture 2" descr="C:\Users\HP\Desktop\1674893922_top-fon-com-p-fon-dlya-prezentatsii-proforientatsiya-128.jpg"/>
          <ns0:cNvPicPr>
            <ns1:picLocks noChangeAspect="1" noChangeArrowheads="1"/>
          </ns0:cNvPicPr>
          <ns0:nvPr/>
        </ns0:nvPicPr>
        <ns0:blipFill>
          <ns1:blip r:embed="rId4" cstate="print">
            <ns1:extLst>
              <ns1:ext uri="{28A0092B-C50C-407E-A947-70E740481C1C}">
                <ns4:useLocalDpi val="0"/>
              </ns1:ext>
            </ns1:extLst>
          </ns1:blip>
          <ns1:srcRect/>
          <ns1:stretch>
            <ns1:fillRect/>
          </ns1:stretch>
        </ns0:blipFill>
        <ns0:spPr bwMode="auto">
          <ns1:xfrm>
            <ns1:off x="347827" y="3071297"/>
            <ns1:ext cx="2508933" cy="1537490"/>
          </ns1:xfrm>
          <ns1:prstGeom prst="rect">
            <ns1:avLst/>
          </ns1:prstGeom>
          <ns1:noFill/>
          <ns1:extLst>
            <ns1:ext uri="{909E8E84-426E-40DD-AFC4-6F175D3DCCD1}">
              <ns4:hiddenFill>
                <ns1:solidFill>
                  <ns1:srgbClr val="FFFFFF"/>
                </ns1:solidFill>
              </ns4:hiddenFill>
            </ns1:ext>
          </ns1:extLst>
        </ns0:spPr>
      </ns0:pic>
      <ns0:pic>
        <ns0:nvPicPr>
          <ns0:cNvPr id="72" name="Picture 4" descr="https://avatars.dzeninfra.ru/get-zen_doc/1710127/pub_63d02f70e9ac3935450d51f6_63d02f93e9ac3935450d8c5e/scale_1200"/>
          <ns0:cNvPicPr>
            <ns1:picLocks noChangeAspect="1" noChangeArrowheads="1"/>
          </ns0:cNvPicPr>
          <ns0:nvPr/>
        </ns0:nvPicPr>
        <ns0:blipFill>
          <ns1:blip r:embed="rId5">
            <ns1:extLst>
              <ns1:ext uri="{28A0092B-C50C-407E-A947-70E740481C1C}">
                <ns4:useLocalDpi val="0"/>
              </ns1:ext>
            </ns1:extLst>
          </ns1:blip>
          <ns1:srcRect/>
          <ns1:stretch>
            <ns1:fillRect/>
          </ns1:stretch>
        </ns0:blipFill>
        <ns0:spPr bwMode="auto">
          <ns1:xfrm>
            <ns1:off x="6469933" y="3591461"/>
            <ns1:ext cx="2428374" cy="1167253"/>
          </ns1:xfrm>
          <ns1:prstGeom prst="rect">
            <ns1:avLst/>
          </ns1:prstGeom>
          <ns1:noFill/>
          <ns1:extLst>
            <ns1:ext uri="{909E8E84-426E-40DD-AFC4-6F175D3DCCD1}">
              <ns4:hiddenFill>
                <ns1:solidFill>
                  <ns1:srgbClr val="FFFFFF"/>
                </ns1:solidFill>
              </ns4:hiddenFill>
            </ns1:ext>
          </ns1:extLst>
        </ns0:spPr>
      </ns0:pic>
    </ns0:spTree>
  </ns0:cSld>
  <ns0:clrMapOvr>
    <ns1:masterClrMapping/>
  </ns0:clrMapOvr>
</ns0:sld>
</file>

<file path=ppt/slides/slide4.xml><?xml version="1.0" encoding="utf-8"?>
<ns0:sld xmlns:ns0="http://schemas.openxmlformats.org/presentationml/2006/main" xmlns:ns1="http://schemas.openxmlformats.org/drawingml/2006/main" xmlns:ns2="http://schemas.microsoft.com/office/drawing/2014/main" xmlns:ns4="http://schemas.microsoft.com/office/drawing/2010/main" xmlns:r="http://schemas.openxmlformats.org/officeDocument/2006/relationships">
  <ns0:cSld>
    <ns0:spTree>
      <ns0:nvGrpSpPr>
        <ns0:cNvPr id="1" name="Shape 365"/>
        <ns0:cNvGrpSpPr/>
        <ns0:nvPr/>
      </ns0:nvGrpSpPr>
      <ns0:grpSpPr>
        <ns1:xfrm>
          <ns1:off x="0" y="0"/>
          <ns1:ext cx="0" cy="0"/>
          <ns1:chOff x="0" y="0"/>
          <ns1:chExt cx="0" cy="0"/>
        </ns1:xfrm>
      </ns0:grpSpPr>
      <ns0:pic>
        <ns0:nvPicPr>
          <ns0:cNvPr id="41" name="Рисунок 40">
            <ns1:extLst>
              <ns1:ext uri="{FF2B5EF4-FFF2-40B4-BE49-F238E27FC236}">
                <ns2:creationId id="{806AD61B-E51B-452C-9066-36641C30832D}"/>
              </ns1:ext>
            </ns1:extLst>
          </ns0:cNvPr>
          <ns0:cNvPicPr>
            <ns1:picLocks noChangeAspect="1"/>
          </ns0:cNvPicPr>
          <ns0:nvPr/>
        </ns0:nvPicPr>
        <ns0:blipFill>
          <ns1:blip r:embed="rId3">
            <ns1:extLst>
              <ns1:ext uri="{28A0092B-C50C-407E-A947-70E740481C1C}">
                <ns4:useLocalDpi val="0"/>
              </ns1:ext>
            </ns1:extLst>
          </ns1:blip>
          <ns1:stretch>
            <ns1:fillRect/>
          </ns1:stretch>
        </ns0:blipFill>
        <ns0:spPr>
          <ns1:xfrm>
            <ns1:off x="0" y="7143"/>
            <ns1:ext cx="9144000" cy="5143501"/>
          </ns1:xfrm>
          <ns1:prstGeom prst="rect">
            <ns1:avLst/>
          </ns1:prstGeom>
        </ns0:spPr>
      </ns0:pic>
      <ns0:pic>
        <ns0:nvPicPr>
          <ns0:cNvPr id="36" name="Picture 2" descr="https://i.ytimg.com/vi/svWLktzOibI/maxresdefault.jpg"/>
          <ns0:cNvPicPr>
            <ns1:picLocks noChangeAspect="1" noChangeArrowheads="1"/>
          </ns0:cNvPicPr>
          <ns0:nvPr/>
        </ns0:nvPicPr>
        <ns0:blipFill>
          <ns1:blip r:embed="rId4">
            <ns1:extLst>
              <ns1:ext uri="{28A0092B-C50C-407E-A947-70E740481C1C}">
                <ns4:useLocalDpi val="0"/>
              </ns1:ext>
            </ns1:extLst>
          </ns1:blip>
          <ns1:srcRect/>
          <ns1:stretch>
            <ns1:fillRect/>
          </ns1:stretch>
        </ns0:blipFill>
        <ns0:spPr bwMode="auto">
          <ns1:xfrm>
            <ns1:off x="2155745" y="2184266"/>
            <ns1:ext cx="4933921" cy="2775330"/>
          </ns1:xfrm>
          <ns1:prstGeom prst="rect">
            <ns1:avLst/>
          </ns1:prstGeom>
          <ns1:noFill/>
          <ns1:extLst>
            <ns1:ext uri="{909E8E84-426E-40DD-AFC4-6F175D3DCCD1}">
              <ns4:hiddenFill>
                <ns1:solidFill>
                  <ns1:srgbClr val="FFFFFF"/>
                </ns1:solidFill>
              </ns4:hiddenFill>
            </ns1:ext>
          </ns1:extLst>
        </ns0:spPr>
      </ns0:pic>
      <ns0:sp>
        <ns0:nvSpPr>
          <ns0:cNvPr id="367" name="Google Shape;367;p21"/>
          <ns0:cNvSpPr/>
          <ns0:nvPr/>
        </ns0:nvSpPr>
        <ns0:spPr>
          <ns1:xfrm>
            <ns1:off x="895939" y="1634916"/>
            <ns1:ext cx="2147400" cy="2100319"/>
          </ns1:xfrm>
          <ns1:prstGeom prst="roundRect">
            <ns1:avLst>
              <ns1:gd name="adj" fmla="val 6192"/>
            </ns1:avLst>
          </ns1:prstGeom>
          <ns1:noFill/>
          <ns1:ln w="9525" cap="flat" cmpd="sng">
            <ns1:solidFill>
              <ns1:srgbClr val="0070C0"/>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68" name="Google Shape;368;p21"/>
          <ns0:cNvSpPr/>
          <ns0:nvPr/>
        </ns0:nvSpPr>
        <ns0:spPr>
          <ns1:xfrm>
            <ns1:off x="1539551" y="1131816"/>
            <ns1:ext cx="933187" cy="933187"/>
          </ns1:xfrm>
          <ns1:prstGeom prst="rect">
            <ns1:avLst/>
          </ns1:prstGeom>
          <ns1:solidFill>
            <ns1:schemeClr val="accen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cxnSp>
        <ns0:nvCxnSpPr>
          <ns0:cNvPr id="372" name="Google Shape;372;p21"/>
          <ns0:cNvCxnSpPr/>
          <ns0:nvPr/>
        </ns0:nvCxnSpPr>
        <ns0:spPr>
          <ns1:xfrm rot="10800000">
            <ns1:off x="1969638" y="648733"/>
            <ns1:ext cx="0" cy="345900"/>
          </ns1:xfrm>
          <ns1:prstGeom prst="straightConnector1">
            <ns1:avLst/>
          </ns1:prstGeom>
          <ns1:noFill/>
          <ns1:ln w="9525" cap="flat" cmpd="sng">
            <ns1:solidFill>
              <ns1:srgbClr val="0070C0"/>
            </ns1:solidFill>
            <ns1:prstDash val="solid"/>
            <ns1:round/>
            <ns1:headEnd type="diamond" w="sm" len="sm"/>
            <ns1:tailEnd type="diamond" w="sm" len="sm"/>
          </ns1:ln>
        </ns0:spPr>
      </ns0:cxnSp>
      <ns0:sp>
        <ns0:nvSpPr>
          <ns0:cNvPr id="374" name="Google Shape;374;p21"/>
          <ns0:cNvSpPr/>
          <ns0:nvPr/>
        </ns0:nvSpPr>
        <ns0:spPr>
          <ns1:xfrm>
            <ns1:off x="3498300" y="1634916"/>
            <ns1:ext cx="2147400" cy="2100321"/>
          </ns1:xfrm>
          <ns1:prstGeom prst="roundRect">
            <ns1:avLst>
              <ns1:gd name="adj" fmla="val 6192"/>
            </ns1:avLst>
          </ns1:prstGeom>
          <ns1:noFill/>
          <ns1:ln w="9525" cap="flat" cmpd="sng">
            <ns1:solidFill>
              <ns1:srgbClr val="0070C0"/>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75" name="Google Shape;375;p21"/>
          <ns0:cNvSpPr/>
          <ns0:nvPr/>
        </ns0:nvSpPr>
        <ns0:spPr>
          <ns1:xfrm>
            <ns1:off x="4141912" y="1131816"/>
            <ns1:ext cx="933187" cy="933187"/>
          </ns1:xfrm>
          <ns1:prstGeom prst="rect">
            <ns1:avLst/>
          </ns1:prstGeom>
          <ns1:solidFill>
            <ns1:schemeClr val="accent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cxnSp>
        <ns0:nvCxnSpPr>
          <ns0:cNvPr id="379" name="Google Shape;379;p21"/>
          <ns0:cNvCxnSpPr/>
          <ns0:nvPr/>
        </ns0:nvCxnSpPr>
        <ns0:spPr>
          <ns1:xfrm rot="10800000">
            <ns1:off x="4571869" y="648733"/>
            <ns1:ext cx="0" cy="345900"/>
          </ns1:xfrm>
          <ns1:prstGeom prst="straightConnector1">
            <ns1:avLst/>
          </ns1:prstGeom>
          <ns1:noFill/>
          <ns1:ln w="9525" cap="flat" cmpd="sng">
            <ns1:solidFill>
              <ns1:srgbClr val="0070C0"/>
            </ns1:solidFill>
            <ns1:prstDash val="solid"/>
            <ns1:round/>
            <ns1:headEnd type="diamond" w="sm" len="sm"/>
            <ns1:tailEnd type="diamond" w="sm" len="sm"/>
          </ns1:ln>
        </ns0:spPr>
      </ns0:cxnSp>
      <ns0:sp>
        <ns0:nvSpPr>
          <ns0:cNvPr id="381" name="Google Shape;381;p21"/>
          <ns0:cNvSpPr/>
          <ns0:nvPr/>
        </ns0:nvSpPr>
        <ns0:spPr>
          <ns1:xfrm>
            <ns1:off x="6100661" y="1634916"/>
            <ns1:ext cx="2147400" cy="2100322"/>
          </ns1:xfrm>
          <ns1:prstGeom prst="roundRect">
            <ns1:avLst>
              <ns1:gd name="adj" fmla="val 6192"/>
            </ns1:avLst>
          </ns1:prstGeom>
          <ns1:noFill/>
          <ns1:ln w="9525" cap="flat" cmpd="sng">
            <ns1:solidFill>
              <ns1:srgbClr val="0070C0"/>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82" name="Google Shape;382;p21"/>
          <ns0:cNvSpPr/>
          <ns0:nvPr/>
        </ns0:nvSpPr>
        <ns0:spPr>
          <ns1:xfrm>
            <ns1:off x="6744273" y="1131816"/>
            <ns1:ext cx="933187" cy="933187"/>
          </ns1:xfrm>
          <ns1:prstGeom prst="rect">
            <ns1:avLst/>
          </ns1:prstGeom>
          <ns1:solidFill>
            <ns1:schemeClr val="accent3"/>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cxnSp>
        <ns0:nvCxnSpPr>
          <ns0:cNvPr id="386" name="Google Shape;386;p21"/>
          <ns0:cNvCxnSpPr/>
          <ns0:nvPr/>
        </ns0:nvCxnSpPr>
        <ns0:spPr>
          <ns1:xfrm rot="10800000">
            <ns1:off x="7174363" y="648733"/>
            <ns1:ext cx="0" cy="345900"/>
          </ns1:xfrm>
          <ns1:prstGeom prst="straightConnector1">
            <ns1:avLst/>
          </ns1:prstGeom>
          <ns1:noFill/>
          <ns1:ln w="9525" cap="flat" cmpd="sng">
            <ns1:solidFill>
              <ns1:srgbClr val="0070C0"/>
            </ns1:solidFill>
            <ns1:prstDash val="solid"/>
            <ns1:round/>
            <ns1:headEnd type="diamond" w="sm" len="sm"/>
            <ns1:tailEnd type="diamond" w="sm" len="sm"/>
          </ns1:ln>
        </ns0:spPr>
      </ns0:cxnSp>
      <ns0:cxnSp>
        <ns0:nvCxnSpPr>
          <ns0:cNvPr id="387" name="Google Shape;387;p21"/>
          <ns0:cNvCxnSpPr/>
          <ns0:nvPr/>
        </ns0:nvCxnSpPr>
        <ns0:spPr>
          <ns1:xfrm>
            <ns1:off x="895950" y="672366"/>
            <ns1:ext cx="7352100" cy="0"/>
          </ns1:xfrm>
          <ns1:prstGeom prst="straightConnector1">
            <ns1:avLst/>
          </ns1:prstGeom>
          <ns1:noFill/>
          <ns1:ln w="9525" cap="flat" cmpd="sng">
            <ns1:solidFill>
              <ns1:srgbClr val="0070C0"/>
            </ns1:solidFill>
            <ns1:prstDash val="solid"/>
            <ns1:round/>
            <ns1:headEnd type="diamond" w="sm" len="sm"/>
            <ns1:tailEnd type="diamond" w="sm" len="sm"/>
          </ns1:ln>
        </ns0:spPr>
      </ns0:cxnSp>
      <ns0:sp>
        <ns0:nvSpPr>
          <ns0:cNvPr id="389" name="Google Shape;389;p21"/>
          <ns0:cNvSpPr/>
          <ns0:nvPr/>
        </ns0:nvSpPr>
        <ns0:spPr>
          <ns1:xfrm>
            <ns1:off x="3515193" y="4504587"/>
            <ns1:ext cx="12335" cy="10017"/>
          </ns1:xfrm>
          <ns1:custGeom>
            <ns1:avLst/>
            <ns1:gdLst/>
            <ns1:ahLst/>
            <ns1:cxnLst/>
            <ns1:rect l="l" t="t" r="r" b="b"/>
            <ns1:pathLst>
              <ns1:path w="548" h="445" extrusionOk="0">
                <ns1:moveTo>
                  <ns1:pt x="274" y="0"/>
                </ns1:moveTo>
                <ns1:cubicBezTo>
                  <ns1:pt x="0" y="0"/>
                  <ns1:pt x="0" y="445"/>
                  <ns1:pt x="274" y="445"/>
                </ns1:cubicBezTo>
                <ns1:cubicBezTo>
                  <ns1:pt x="547" y="445"/>
                  <ns1:pt x="547" y="0"/>
                  <ns1:pt x="274"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390" name="Google Shape;390;p21"/>
          <ns0:cNvGrpSpPr/>
          <ns0:nvPr/>
        </ns0:nvGrpSpPr>
        <ns0:grpSpPr>
          <ns1:xfrm>
            <ns1:off x="1769806" y="1406442"/>
            <ns1:ext cx="399665" cy="456947"/>
            <ns1:chOff x="-47505300" y="3200500"/>
            <ns1:chExt cx="263875" cy="301675"/>
          </ns1:xfrm>
        </ns0:grpSpPr>
        <ns0:sp>
          <ns0:nvSpPr>
            <ns0:cNvPr id="391" name="Google Shape;391;p21"/>
            <ns0:cNvSpPr/>
            <ns0:nvPr/>
          </ns0:nvSpPr>
          <ns0:spPr>
            <ns1:xfrm>
              <ns1:off x="-47382425" y="3306025"/>
              <ns1:ext cx="52800" cy="53600"/>
            </ns1:xfrm>
            <ns1:custGeom>
              <ns1:avLst/>
              <ns1:gdLst/>
              <ns1:ahLst/>
              <ns1:cxnLst/>
              <ns1:rect l="l" t="t" r="r" b="b"/>
              <ns1:pathLst>
                <ns1:path w="2112" h="2144" extrusionOk="0">
                  <ns1:moveTo>
                    <ns1:pt x="1387" y="1"/>
                  </ns1:moveTo>
                  <ns1:cubicBezTo>
                    <ns1:pt x="1198" y="726"/>
                    <ns1:pt x="694" y="1261"/>
                    <ns1:pt x="1" y="1387"/>
                  </ns1:cubicBezTo>
                  <ns1:lnTo>
                    <ns1:pt x="1" y="2143"/>
                  </ns1:lnTo>
                  <ns1:lnTo>
                    <ns1:pt x="2111" y="2143"/>
                  </ns1:lnTo>
                  <ns1:lnTo>
                    <ns1:pt x="2111" y="1"/>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92" name="Google Shape;392;p21"/>
            <ns0:cNvSpPr/>
            <ns0:nvPr/>
          </ns0:nvSpPr>
          <ns0:spPr>
            <ns1:xfrm>
              <ns1:off x="-47382425" y="3306025"/>
              <ns1:ext cx="15775" cy="15800"/>
            </ns1:xfrm>
            <ns1:custGeom>
              <ns1:avLst/>
              <ns1:gdLst/>
              <ns1:ahLst/>
              <ns1:cxnLst/>
              <ns1:rect l="l" t="t" r="r" b="b"/>
              <ns1:pathLst>
                <ns1:path w="631" h="632" extrusionOk="0">
                  <ns1:moveTo>
                    <ns1:pt x="1" y="1"/>
                  </ns1:moveTo>
                  <ns1:lnTo>
                    <ns1:pt x="1" y="631"/>
                  </ns1:lnTo>
                  <ns1:cubicBezTo>
                    <ns1:pt x="316" y="568"/>
                    <ns1:pt x="536" y="316"/>
                    <ns1:pt x="631" y="1"/>
                  </ns1:cubicBez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93" name="Google Shape;393;p21"/>
            <ns0:cNvSpPr/>
            <ns0:nvPr/>
          </ns0:nvSpPr>
          <ns0:spPr>
            <ns1:xfrm>
              <ns1:off x="-47487975" y="3200500"/>
              <ns1:ext cx="210325" cy="301675"/>
            </ns1:xfrm>
            <ns1:custGeom>
              <ns1:avLst/>
              <ns1:gdLst/>
              <ns1:ahLst/>
              <ns1:cxnLst/>
              <ns1:rect l="l" t="t" r="r" b="b"/>
              <ns1:pathLst>
                <ns1:path w="8413" h="12067" extrusionOk="0">
                  <ns1:moveTo>
                    <ns1:pt x="3845" y="2111"/>
                  </ns1:moveTo>
                  <ns1:cubicBezTo>
                    <ns1:pt x="4727" y="2111"/>
                    <ns1:pt x="5420" y="2678"/>
                    <ns1:pt x="5577" y="3529"/>
                  </ns1:cubicBezTo>
                  <ns1:lnTo>
                    <ns1:pt x="6680" y="3529"/>
                  </ns1:lnTo>
                  <ns1:cubicBezTo>
                    <ns1:pt x="6901" y="3529"/>
                    <ns1:pt x="7058" y="3686"/>
                    <ns1:pt x="7058" y="3875"/>
                  </ns1:cubicBezTo>
                  <ns1:lnTo>
                    <ns1:pt x="7058" y="6711"/>
                  </ns1:lnTo>
                  <ns1:lnTo>
                    <ns1:pt x="6995" y="6711"/>
                  </ns1:lnTo>
                  <ns1:cubicBezTo>
                    <ns1:pt x="6995" y="6900"/>
                    <ns1:pt x="6838" y="7057"/>
                    <ns1:pt x="6648" y="7057"/>
                  </ns1:cubicBezTo>
                  <ns1:lnTo>
                    <ns1:pt x="3845" y="7057"/>
                  </ns1:lnTo>
                  <ns1:cubicBezTo>
                    <ns1:pt x="3656" y="7057"/>
                    <ns1:pt x="3498" y="6900"/>
                    <ns1:pt x="3498" y="6711"/>
                  </ns1:cubicBezTo>
                  <ns1:lnTo>
                    <ns1:pt x="3498" y="5608"/>
                  </ns1:lnTo>
                  <ns1:cubicBezTo>
                    <ns1:pt x="2710" y="5451"/>
                    <ns1:pt x="2080" y="4726"/>
                    <ns1:pt x="2080" y="3875"/>
                  </ns1:cubicBezTo>
                  <ns1:cubicBezTo>
                    <ns1:pt x="2080" y="2899"/>
                    <ns1:pt x="2868" y="2111"/>
                    <ns1:pt x="3845" y="2111"/>
                  </ns1:cubicBezTo>
                  <ns1:close/>
                  <ns1:moveTo>
                    <ns1:pt x="5262" y="8444"/>
                  </ns1:moveTo>
                  <ns1:cubicBezTo>
                    <ns1:pt x="5483" y="8444"/>
                    <ns1:pt x="5640" y="8601"/>
                    <ns1:pt x="5640" y="8790"/>
                  </ns1:cubicBezTo>
                  <ns1:cubicBezTo>
                    <ns1:pt x="5640" y="8979"/>
                    <ns1:pt x="5483" y="9137"/>
                    <ns1:pt x="5262" y="9137"/>
                  </ns1:cubicBezTo>
                  <ns1:lnTo>
                    <ns1:pt x="2490" y="9137"/>
                  </ns1:lnTo>
                  <ns1:cubicBezTo>
                    <ns1:pt x="2269" y="9137"/>
                    <ns1:pt x="2112" y="8979"/>
                    <ns1:pt x="2112" y="8790"/>
                  </ns1:cubicBezTo>
                  <ns1:cubicBezTo>
                    <ns1:pt x="2112" y="8601"/>
                    <ns1:pt x="2269" y="8444"/>
                    <ns1:pt x="2490" y="8444"/>
                  </ns1:cubicBezTo>
                  <ns1:close/>
                  <ns1:moveTo>
                    <ns1:pt x="6680" y="8444"/>
                  </ns1:moveTo>
                  <ns1:cubicBezTo>
                    <ns1:pt x="6901" y="8444"/>
                    <ns1:pt x="7058" y="8601"/>
                    <ns1:pt x="7058" y="8790"/>
                  </ns1:cubicBezTo>
                  <ns1:cubicBezTo>
                    <ns1:pt x="6995" y="8979"/>
                    <ns1:pt x="6838" y="9137"/>
                    <ns1:pt x="6680" y="9137"/>
                  </ns1:cubicBezTo>
                  <ns1:cubicBezTo>
                    <ns1:pt x="6491" y="9137"/>
                    <ns1:pt x="6333" y="8979"/>
                    <ns1:pt x="6333" y="8790"/>
                  </ns1:cubicBezTo>
                  <ns1:cubicBezTo>
                    <ns1:pt x="6333" y="8601"/>
                    <ns1:pt x="6491" y="8444"/>
                    <ns1:pt x="6680" y="8444"/>
                  </ns1:cubicBezTo>
                  <ns1:close/>
                  <ns1:moveTo>
                    <ns1:pt x="6680" y="9861"/>
                  </ns1:moveTo>
                  <ns1:cubicBezTo>
                    <ns1:pt x="6901" y="9861"/>
                    <ns1:pt x="7058" y="10019"/>
                    <ns1:pt x="7058" y="10208"/>
                  </ns1:cubicBezTo>
                  <ns1:cubicBezTo>
                    <ns1:pt x="7058" y="10397"/>
                    <ns1:pt x="6838" y="10554"/>
                    <ns1:pt x="6680" y="10554"/>
                  </ns1:cubicBezTo>
                  <ns1:lnTo>
                    <ns1:pt x="2490" y="10554"/>
                  </ns1:lnTo>
                  <ns1:cubicBezTo>
                    <ns1:pt x="2269" y="10554"/>
                    <ns1:pt x="2112" y="10397"/>
                    <ns1:pt x="2112" y="10208"/>
                  </ns1:cubicBezTo>
                  <ns1:cubicBezTo>
                    <ns1:pt x="2112" y="10019"/>
                    <ns1:pt x="2269" y="9861"/>
                    <ns1:pt x="2490" y="9861"/>
                  </ns1:cubicBezTo>
                  <ns1:close/>
                  <ns1:moveTo>
                    <ns1:pt x="347" y="0"/>
                  </ns1:moveTo>
                  <ns1:cubicBezTo>
                    <ns1:pt x="158" y="0"/>
                    <ns1:pt x="1" y="158"/>
                    <ns1:pt x="1" y="378"/>
                  </ns1:cubicBezTo>
                  <ns1:lnTo>
                    <ns1:pt x="1" y="1418"/>
                  </ns1:lnTo>
                  <ns1:lnTo>
                    <ns1:pt x="1072" y="1418"/>
                  </ns1:lnTo>
                  <ns1:cubicBezTo>
                    <ns1:pt x="1261" y="1418"/>
                    <ns1:pt x="1419" y="1576"/>
                    <ns1:pt x="1419" y="1796"/>
                  </ns1:cubicBezTo>
                  <ns1:cubicBezTo>
                    <ns1:pt x="1419" y="1985"/>
                    <ns1:pt x="1261" y="2143"/>
                    <ns1:pt x="1072" y="2143"/>
                  </ns1:cubicBezTo>
                  <ns1:lnTo>
                    <ns1:pt x="1" y="2143"/>
                  </ns1:lnTo>
                  <ns1:lnTo>
                    <ns1:pt x="1" y="3560"/>
                  </ns1:lnTo>
                  <ns1:lnTo>
                    <ns1:pt x="1072" y="3560"/>
                  </ns1:lnTo>
                  <ns1:cubicBezTo>
                    <ns1:pt x="1261" y="3560"/>
                    <ns1:pt x="1419" y="3718"/>
                    <ns1:pt x="1419" y="3907"/>
                  </ns1:cubicBezTo>
                  <ns1:cubicBezTo>
                    <ns1:pt x="1419" y="4096"/>
                    <ns1:pt x="1261" y="4253"/>
                    <ns1:pt x="1072" y="4253"/>
                  </ns1:cubicBezTo>
                  <ns1:lnTo>
                    <ns1:pt x="1" y="4253"/>
                  </ns1:lnTo>
                  <ns1:lnTo>
                    <ns1:pt x="1" y="5671"/>
                  </ns1:lnTo>
                  <ns1:lnTo>
                    <ns1:pt x="1072" y="5671"/>
                  </ns1:lnTo>
                  <ns1:cubicBezTo>
                    <ns1:pt x="1261" y="5671"/>
                    <ns1:pt x="1419" y="5829"/>
                    <ns1:pt x="1419" y="6049"/>
                  </ns1:cubicBezTo>
                  <ns1:cubicBezTo>
                    <ns1:pt x="1419" y="6238"/>
                    <ns1:pt x="1261" y="6396"/>
                    <ns1:pt x="1072" y="6396"/>
                  </ns1:cubicBezTo>
                  <ns1:lnTo>
                    <ns1:pt x="1" y="6396"/>
                  </ns1:lnTo>
                  <ns1:lnTo>
                    <ns1:pt x="1" y="7814"/>
                  </ns1:lnTo>
                  <ns1:lnTo>
                    <ns1:pt x="1072" y="7814"/>
                  </ns1:lnTo>
                  <ns1:cubicBezTo>
                    <ns1:pt x="1261" y="7814"/>
                    <ns1:pt x="1419" y="7971"/>
                    <ns1:pt x="1419" y="8160"/>
                  </ns1:cubicBezTo>
                  <ns1:cubicBezTo>
                    <ns1:pt x="1419" y="8349"/>
                    <ns1:pt x="1261" y="8507"/>
                    <ns1:pt x="1072" y="8507"/>
                  </ns1:cubicBezTo>
                  <ns1:lnTo>
                    <ns1:pt x="1" y="8507"/>
                  </ns1:lnTo>
                  <ns1:lnTo>
                    <ns1:pt x="1" y="9924"/>
                  </ns1:lnTo>
                  <ns1:lnTo>
                    <ns1:pt x="1072" y="9924"/>
                  </ns1:lnTo>
                  <ns1:cubicBezTo>
                    <ns1:pt x="1261" y="9924"/>
                    <ns1:pt x="1419" y="10082"/>
                    <ns1:pt x="1419" y="10302"/>
                  </ns1:cubicBezTo>
                  <ns1:cubicBezTo>
                    <ns1:pt x="1419" y="10491"/>
                    <ns1:pt x="1261" y="10649"/>
                    <ns1:pt x="1072" y="10649"/>
                  </ns1:cubicBezTo>
                  <ns1:lnTo>
                    <ns1:pt x="1" y="10649"/>
                  </ns1:lnTo>
                  <ns1:lnTo>
                    <ns1:pt x="1" y="11689"/>
                  </ns1:lnTo>
                  <ns1:cubicBezTo>
                    <ns1:pt x="1" y="11909"/>
                    <ns1:pt x="158" y="12067"/>
                    <ns1:pt x="347" y="12067"/>
                  </ns1:cubicBezTo>
                  <ns1:lnTo>
                    <ns1:pt x="8066" y="12067"/>
                  </ns1:lnTo>
                  <ns1:cubicBezTo>
                    <ns1:pt x="8255" y="12067"/>
                    <ns1:pt x="8413" y="11909"/>
                    <ns1:pt x="8413" y="11689"/>
                  </ns1:cubicBezTo>
                  <ns1:lnTo>
                    <ns1:pt x="8413" y="410"/>
                  </ns1:lnTo>
                  <ns1:cubicBezTo>
                    <ns1:pt x="8413" y="158"/>
                    <ns1:pt x="8255" y="0"/>
                    <ns1:pt x="8066" y="0"/>
                  </ns1:cubicBez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94" name="Google Shape;394;p21"/>
            <ns0:cNvSpPr/>
            <ns0:nvPr/>
          </ns0:nvSpPr>
          <ns0:spPr>
            <ns1:xfrm>
              <ns1:off x="-47417875" y="3271375"/>
              <ns1:ext cx="51225" cy="51225"/>
            </ns1:xfrm>
            <ns1:custGeom>
              <ns1:avLst/>
              <ns1:gdLst/>
              <ns1:ahLst/>
              <ns1:cxnLst/>
              <ns1:rect l="l" t="t" r="r" b="b"/>
              <ns1:pathLst>
                <ns1:path w="2049" h="2049" extrusionOk="0">
                  <ns1:moveTo>
                    <ns1:pt x="1041" y="1"/>
                  </ns1:moveTo>
                  <ns1:cubicBezTo>
                    <ns1:pt x="473" y="1"/>
                    <ns1:pt x="1" y="473"/>
                    <ns1:pt x="1" y="1072"/>
                  </ns1:cubicBezTo>
                  <ns1:cubicBezTo>
                    <ns1:pt x="1" y="1545"/>
                    <ns1:pt x="253" y="1891"/>
                    <ns1:pt x="694" y="2049"/>
                  </ns1:cubicBezTo>
                  <ns1:lnTo>
                    <ns1:pt x="694" y="1072"/>
                  </ns1:lnTo>
                  <ns1:cubicBezTo>
                    <ns1:pt x="694" y="883"/>
                    <ns1:pt x="852" y="725"/>
                    <ns1:pt x="1041" y="725"/>
                  </ns1:cubicBezTo>
                  <ns1:lnTo>
                    <ns1:pt x="2049" y="725"/>
                  </ns1:lnTo>
                  <ns1:cubicBezTo>
                    <ns1:pt x="1923" y="284"/>
                    <ns1:pt x="1513" y="1"/>
                    <ns1:pt x="1041" y="1"/>
                  </ns1:cubicBez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95" name="Google Shape;395;p21"/>
            <ns0:cNvSpPr/>
            <ns0:nvPr/>
          </ns0:nvSpPr>
          <ns0:spPr>
            <ns1:xfrm>
              <ns1:off x="-47505300" y="3235950"/>
              <ns1:ext cx="17350" cy="18125"/>
            </ns1:xfrm>
            <ns1:custGeom>
              <ns1:avLst/>
              <ns1:gdLst/>
              <ns1:ahLst/>
              <ns1:cxnLst/>
              <ns1:rect l="l" t="t" r="r" b="b"/>
              <ns1:pathLst>
                <ns1:path w="694" h="725" extrusionOk="0">
                  <ns1:moveTo>
                    <ns1:pt x="347" y="0"/>
                  </ns1:moveTo>
                  <ns1:cubicBezTo>
                    <ns1:pt x="127" y="0"/>
                    <ns1:pt x="1" y="158"/>
                    <ns1:pt x="1" y="378"/>
                  </ns1:cubicBezTo>
                  <ns1:cubicBezTo>
                    <ns1:pt x="1" y="567"/>
                    <ns1:pt x="127" y="725"/>
                    <ns1:pt x="347" y="725"/>
                  </ns1:cubicBezTo>
                  <ns1:lnTo>
                    <ns1:pt x="694" y="725"/>
                  </ns1:lnTo>
                  <ns1:lnTo>
                    <ns1:pt x="694" y="0"/>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96" name="Google Shape;396;p21"/>
            <ns0:cNvSpPr/>
            <ns0:nvPr/>
          </ns0:nvSpPr>
          <ns0:spPr>
            <ns1:xfrm>
              <ns1:off x="-47505300" y="3447025"/>
              <ns1:ext cx="17350" cy="17350"/>
            </ns1:xfrm>
            <ns1:custGeom>
              <ns1:avLst/>
              <ns1:gdLst/>
              <ns1:ahLst/>
              <ns1:cxnLst/>
              <ns1:rect l="l" t="t" r="r" b="b"/>
              <ns1:pathLst>
                <ns1:path w="694" h="694" extrusionOk="0">
                  <ns1:moveTo>
                    <ns1:pt x="347" y="0"/>
                  </ns1:moveTo>
                  <ns1:cubicBezTo>
                    <ns1:pt x="127" y="0"/>
                    <ns1:pt x="1" y="158"/>
                    <ns1:pt x="1" y="347"/>
                  </ns1:cubicBezTo>
                  <ns1:cubicBezTo>
                    <ns1:pt x="1" y="536"/>
                    <ns1:pt x="127" y="693"/>
                    <ns1:pt x="347" y="693"/>
                  </ns1:cubicBezTo>
                  <ns1:lnTo>
                    <ns1:pt x="694" y="693"/>
                  </ns1:lnTo>
                  <ns1:lnTo>
                    <ns1:pt x="694" y="0"/>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97" name="Google Shape;397;p21"/>
            <ns0:cNvSpPr/>
            <ns0:nvPr/>
          </ns0:nvSpPr>
          <ns0:spPr>
            <ns1:xfrm>
              <ns1:off x="-47505300" y="3394250"/>
              <ns1:ext cx="17350" cy="18150"/>
            </ns1:xfrm>
            <ns1:custGeom>
              <ns1:avLst/>
              <ns1:gdLst/>
              <ns1:ahLst/>
              <ns1:cxnLst/>
              <ns1:rect l="l" t="t" r="r" b="b"/>
              <ns1:pathLst>
                <ns1:path w="694" h="726" extrusionOk="0">
                  <ns1:moveTo>
                    <ns1:pt x="347" y="1"/>
                  </ns1:moveTo>
                  <ns1:lnTo>
                    <ns1:pt x="347" y="32"/>
                  </ns1:lnTo>
                  <ns1:cubicBezTo>
                    <ns1:pt x="127" y="32"/>
                    <ns1:pt x="1" y="190"/>
                    <ns1:pt x="1" y="379"/>
                  </ns1:cubicBezTo>
                  <ns1:cubicBezTo>
                    <ns1:pt x="1" y="568"/>
                    <ns1:pt x="127" y="725"/>
                    <ns1:pt x="347" y="725"/>
                  </ns1:cubicBezTo>
                  <ns1:lnTo>
                    <ns1:pt x="694" y="725"/>
                  </ns1:lnTo>
                  <ns1:lnTo>
                    <ns1:pt x="694" y="1"/>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98" name="Google Shape;398;p21"/>
            <ns0:cNvSpPr/>
            <ns0:nvPr/>
          </ns0:nvSpPr>
          <ns0:spPr>
            <ns1:xfrm>
              <ns1:off x="-47505300" y="3341475"/>
              <ns1:ext cx="17350" cy="18150"/>
            </ns1:xfrm>
            <ns1:custGeom>
              <ns1:avLst/>
              <ns1:gdLst/>
              <ns1:ahLst/>
              <ns1:cxnLst/>
              <ns1:rect l="l" t="t" r="r" b="b"/>
              <ns1:pathLst>
                <ns1:path w="694" h="726" extrusionOk="0">
                  <ns1:moveTo>
                    <ns1:pt x="347" y="1"/>
                  </ns1:moveTo>
                  <ns1:cubicBezTo>
                    <ns1:pt x="127" y="1"/>
                    <ns1:pt x="1" y="158"/>
                    <ns1:pt x="1" y="347"/>
                  </ns1:cubicBezTo>
                  <ns1:cubicBezTo>
                    <ns1:pt x="1" y="568"/>
                    <ns1:pt x="127" y="725"/>
                    <ns1:pt x="347" y="725"/>
                  </ns1:cubicBezTo>
                  <ns1:lnTo>
                    <ns1:pt x="694" y="725"/>
                  </ns1:lnTo>
                  <ns1:lnTo>
                    <ns1:pt x="694" y="1"/>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399" name="Google Shape;399;p21"/>
            <ns0:cNvSpPr/>
            <ns0:nvPr/>
          </ns0:nvSpPr>
          <ns0:spPr>
            <ns1:xfrm>
              <ns1:off x="-47505300" y="3289500"/>
              <ns1:ext cx="17350" cy="17350"/>
            </ns1:xfrm>
            <ns1:custGeom>
              <ns1:avLst/>
              <ns1:gdLst/>
              <ns1:ahLst/>
              <ns1:cxnLst/>
              <ns1:rect l="l" t="t" r="r" b="b"/>
              <ns1:pathLst>
                <ns1:path w="694" h="694" extrusionOk="0">
                  <ns1:moveTo>
                    <ns1:pt x="347" y="0"/>
                  </ns1:moveTo>
                  <ns1:cubicBezTo>
                    <ns1:pt x="127" y="0"/>
                    <ns1:pt x="1" y="158"/>
                    <ns1:pt x="1" y="347"/>
                  </ns1:cubicBezTo>
                  <ns1:cubicBezTo>
                    <ns1:pt x="1" y="536"/>
                    <ns1:pt x="127" y="693"/>
                    <ns1:pt x="347" y="693"/>
                  </ns1:cubicBezTo>
                  <ns1:lnTo>
                    <ns1:pt x="694" y="693"/>
                  </ns1:lnTo>
                  <ns1:lnTo>
                    <ns1:pt x="694" y="0"/>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0" name="Google Shape;400;p21"/>
            <ns0:cNvSpPr/>
            <ns0:nvPr/>
          </ns0:nvSpPr>
          <ns0:spPr>
            <ns1:xfrm>
              <ns1:off x="-47259550" y="3411575"/>
              <ns1:ext cx="18125" cy="51225"/>
            </ns1:xfrm>
            <ns1:custGeom>
              <ns1:avLst/>
              <ns1:gdLst/>
              <ns1:ahLst/>
              <ns1:cxnLst/>
              <ns1:rect l="l" t="t" r="r" b="b"/>
              <ns1:pathLst>
                <ns1:path w="725" h="2049" extrusionOk="0">
                  <ns1:moveTo>
                    <ns1:pt x="0" y="1"/>
                  </ns1:moveTo>
                  <ns1:lnTo>
                    <ns1:pt x="0" y="2048"/>
                  </ns1:lnTo>
                  <ns1:cubicBezTo>
                    <ns1:pt x="410" y="1891"/>
                    <ns1:pt x="725" y="1481"/>
                    <ns1:pt x="725" y="1072"/>
                  </ns1:cubicBezTo>
                  <ns1:lnTo>
                    <ns1:pt x="725" y="1"/>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1" name="Google Shape;401;p21"/>
            <ns0:cNvSpPr/>
            <ns0:nvPr/>
          </ns0:nvSpPr>
          <ns0:spPr>
            <ns1:xfrm>
              <ns1:off x="-47259550" y="3306025"/>
              <ns1:ext cx="18125" cy="35475"/>
            </ns1:xfrm>
            <ns1:custGeom>
              <ns1:avLst/>
              <ns1:gdLst/>
              <ns1:ahLst/>
              <ns1:cxnLst/>
              <ns1:rect l="l" t="t" r="r" b="b"/>
              <ns1:pathLst>
                <ns1:path w="725" h="1419" extrusionOk="0">
                  <ns1:moveTo>
                    <ns1:pt x="0" y="1"/>
                  </ns1:moveTo>
                  <ns1:lnTo>
                    <ns1:pt x="0" y="1419"/>
                  </ns1:lnTo>
                  <ns1:lnTo>
                    <ns1:pt x="725" y="1419"/>
                  </ns1:lnTo>
                  <ns1:lnTo>
                    <ns1:pt x="725" y="1"/>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2" name="Google Shape;402;p21"/>
            <ns0:cNvSpPr/>
            <ns0:nvPr/>
          </ns0:nvSpPr>
          <ns0:spPr>
            <ns1:xfrm>
              <ns1:off x="-47259550" y="3359600"/>
              <ns1:ext cx="18125" cy="34675"/>
            </ns1:xfrm>
            <ns1:custGeom>
              <ns1:avLst/>
              <ns1:gdLst/>
              <ns1:ahLst/>
              <ns1:cxnLst/>
              <ns1:rect l="l" t="t" r="r" b="b"/>
              <ns1:pathLst>
                <ns1:path w="725" h="1387" extrusionOk="0">
                  <ns1:moveTo>
                    <ns1:pt x="0" y="0"/>
                  </ns1:moveTo>
                  <ns1:lnTo>
                    <ns1:pt x="0" y="1387"/>
                  </ns1:lnTo>
                  <ns1:lnTo>
                    <ns1:pt x="725" y="1387"/>
                  </ns1:lnTo>
                  <ns1:lnTo>
                    <ns1:pt x="725" y="0"/>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3" name="Google Shape;403;p21"/>
            <ns0:cNvSpPr/>
            <ns0:nvPr/>
          </ns0:nvSpPr>
          <ns0:spPr>
            <ns1:xfrm>
              <ns1:off x="-47259550" y="3238300"/>
              <ns1:ext cx="18125" cy="51225"/>
            </ns1:xfrm>
            <ns1:custGeom>
              <ns1:avLst/>
              <ns1:gdLst/>
              <ns1:ahLst/>
              <ns1:cxnLst/>
              <ns1:rect l="l" t="t" r="r" b="b"/>
              <ns1:pathLst>
                <ns1:path w="725" h="2049" extrusionOk="0">
                  <ns1:moveTo>
                    <ns1:pt x="0" y="1"/>
                  </ns1:moveTo>
                  <ns1:lnTo>
                    <ns1:pt x="0" y="2048"/>
                  </ns1:lnTo>
                  <ns1:lnTo>
                    <ns1:pt x="725" y="2048"/>
                  </ns1:lnTo>
                  <ns1:lnTo>
                    <ns1:pt x="725" y="977"/>
                  </ns1:lnTo>
                  <ns1:cubicBezTo>
                    <ns1:pt x="693" y="505"/>
                    <ns1:pt x="410" y="127"/>
                    <ns1:pt x="0" y="1"/>
                  </ns1:cubicBez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404" name="Google Shape;404;p21"/>
          <ns0:cNvGrpSpPr/>
          <ns0:nvPr/>
        </ns0:nvGrpSpPr>
        <ns0:grpSpPr>
          <ns1:xfrm>
            <ns1:off x="6947096" y="1461918"/>
            <ns1:ext cx="454531" cy="345995"/>
            <ns1:chOff x="-47523400" y="3973950"/>
            <ns1:chExt cx="300100" cy="228425"/>
          </ns1:xfrm>
        </ns0:grpSpPr>
        <ns0:sp>
          <ns0:nvSpPr>
            <ns0:cNvPr id="405" name="Google Shape;405;p21"/>
            <ns0:cNvSpPr/>
            <ns0:nvPr/>
          </ns0:nvSpPr>
          <ns0:spPr>
            <ns1:xfrm>
              <ns1:off x="-47417075" y="4061375"/>
              <ns1:ext cx="15775" cy="15775"/>
            </ns1:xfrm>
            <ns1:custGeom>
              <ns1:avLst/>
              <ns1:gdLst/>
              <ns1:ahLst/>
              <ns1:cxnLst/>
              <ns1:rect l="l" t="t" r="r" b="b"/>
              <ns1:pathLst>
                <ns1:path w="631" h="631" extrusionOk="0">
                  <ns1:moveTo>
                    <ns1:pt x="0" y="0"/>
                  </ns1:moveTo>
                  <ns1:lnTo>
                    <ns1:pt x="0" y="630"/>
                  </ns1:lnTo>
                  <ns1:cubicBezTo>
                    <ns1:pt x="284" y="536"/>
                    <ns1:pt x="504" y="315"/>
                    <ns1:pt x="630" y="0"/>
                  </ns1:cubicBez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6" name="Google Shape;406;p21"/>
            <ns0:cNvSpPr/>
            <ns0:nvPr/>
          </ns0:nvSpPr>
          <ns0:spPr>
            <ns1:xfrm>
              <ns1:off x="-47417875" y="4061375"/>
              <ns1:ext cx="52800" cy="52775"/>
            </ns1:xfrm>
            <ns1:custGeom>
              <ns1:avLst/>
              <ns1:gdLst/>
              <ns1:ahLst/>
              <ns1:cxnLst/>
              <ns1:rect l="l" t="t" r="r" b="b"/>
              <ns1:pathLst>
                <ns1:path w="2112" h="2111" extrusionOk="0">
                  <ns1:moveTo>
                    <ns1:pt x="1356" y="0"/>
                  </ns1:moveTo>
                  <ns1:cubicBezTo>
                    <ns1:pt x="1261" y="693"/>
                    <ns1:pt x="694" y="1260"/>
                    <ns1:pt x="1" y="1386"/>
                  </ns1:cubicBezTo>
                  <ns1:lnTo>
                    <ns1:pt x="1" y="2111"/>
                  </ns1:lnTo>
                  <ns1:lnTo>
                    <ns1:pt x="2112" y="2111"/>
                  </ns1:lnTo>
                  <ns1:lnTo>
                    <ns1:pt x="2112" y="0"/>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7" name="Google Shape;407;p21"/>
            <ns0:cNvSpPr/>
            <ns0:nvPr/>
          </ns0:nvSpPr>
          <ns0:spPr>
            <ns1:xfrm>
              <ns1:off x="-47453300" y="4026700"/>
              <ns1:ext cx="51200" cy="51225"/>
            </ns1:xfrm>
            <ns1:custGeom>
              <ns1:avLst/>
              <ns1:gdLst/>
              <ns1:ahLst/>
              <ns1:cxnLst/>
              <ns1:rect l="l" t="t" r="r" b="b"/>
              <ns1:pathLst>
                <ns1:path w="2048" h="2049" extrusionOk="0">
                  <ns1:moveTo>
                    <ns1:pt x="1071" y="1"/>
                  </ns1:moveTo>
                  <ns1:cubicBezTo>
                    <ns1:pt x="473" y="1"/>
                    <ns1:pt x="0" y="473"/>
                    <ns1:pt x="0" y="1072"/>
                  </ns1:cubicBezTo>
                  <ns1:cubicBezTo>
                    <ns1:pt x="0" y="1545"/>
                    <ns1:pt x="284" y="1891"/>
                    <ns1:pt x="693" y="2049"/>
                  </ns1:cubicBezTo>
                  <ns1:lnTo>
                    <ns1:pt x="693" y="1072"/>
                  </ns1:lnTo>
                  <ns1:cubicBezTo>
                    <ns1:pt x="693" y="883"/>
                    <ns1:pt x="851" y="725"/>
                    <ns1:pt x="1071" y="725"/>
                  </ns1:cubicBezTo>
                  <ns1:lnTo>
                    <ns1:pt x="2048" y="725"/>
                  </ns1:lnTo>
                  <ns1:cubicBezTo>
                    <ns1:pt x="1922" y="284"/>
                    <ns1:pt x="1512" y="1"/>
                    <ns1:pt x="1071" y="1"/>
                  </ns1:cubicBez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8" name="Google Shape;408;p21"/>
            <ns0:cNvSpPr/>
            <ns0:nvPr/>
          </ns0:nvSpPr>
          <ns0:spPr>
            <ns1:xfrm>
              <ns1:off x="-47506875" y="3973950"/>
              <ns1:ext cx="264675" cy="174875"/>
            </ns1:xfrm>
            <ns1:custGeom>
              <ns1:avLst/>
              <ns1:gdLst/>
              <ns1:ahLst/>
              <ns1:cxnLst/>
              <ns1:rect l="l" t="t" r="r" b="b"/>
              <ns1:pathLst>
                <ns1:path w="10587" h="6995" extrusionOk="0">
                  <ns1:moveTo>
                    <ns1:pt x="8854" y="1418"/>
                  </ns1:moveTo>
                  <ns1:cubicBezTo>
                    <ns1:pt x="9074" y="1418"/>
                    <ns1:pt x="9232" y="1575"/>
                    <ns1:pt x="9232" y="1764"/>
                  </ns1:cubicBezTo>
                  <ns1:cubicBezTo>
                    <ns1:pt x="9232" y="1953"/>
                    <ns1:pt x="9074" y="2111"/>
                    <ns1:pt x="8854" y="2111"/>
                  </ns1:cubicBezTo>
                  <ns1:lnTo>
                    <ns1:pt x="7436" y="2111"/>
                  </ns1:lnTo>
                  <ns1:cubicBezTo>
                    <ns1:pt x="7247" y="2111"/>
                    <ns1:pt x="7089" y="1953"/>
                    <ns1:pt x="7089" y="1764"/>
                  </ns1:cubicBezTo>
                  <ns1:cubicBezTo>
                    <ns1:pt x="7089" y="1575"/>
                    <ns1:pt x="7247" y="1418"/>
                    <ns1:pt x="7436" y="1418"/>
                  </ns1:cubicBezTo>
                  <ns1:close/>
                  <ns1:moveTo>
                    <ns1:pt x="8854" y="2772"/>
                  </ns1:moveTo>
                  <ns1:cubicBezTo>
                    <ns1:pt x="9074" y="2772"/>
                    <ns1:pt x="9232" y="2930"/>
                    <ns1:pt x="9232" y="3151"/>
                  </ns1:cubicBezTo>
                  <ns1:cubicBezTo>
                    <ns1:pt x="9232" y="3340"/>
                    <ns1:pt x="9074" y="3497"/>
                    <ns1:pt x="8854" y="3497"/>
                  </ns1:cubicBezTo>
                  <ns1:lnTo>
                    <ns1:pt x="7436" y="3497"/>
                  </ns1:lnTo>
                  <ns1:cubicBezTo>
                    <ns1:pt x="7247" y="3497"/>
                    <ns1:pt x="7089" y="3340"/>
                    <ns1:pt x="7089" y="3151"/>
                  </ns1:cubicBezTo>
                  <ns1:cubicBezTo>
                    <ns1:pt x="7089" y="2930"/>
                    <ns1:pt x="7247" y="2772"/>
                    <ns1:pt x="7436" y="2772"/>
                  </ns1:cubicBezTo>
                  <ns1:close/>
                  <ns1:moveTo>
                    <ns1:pt x="8854" y="4190"/>
                  </ns1:moveTo>
                  <ns1:cubicBezTo>
                    <ns1:pt x="9074" y="4190"/>
                    <ns1:pt x="9232" y="4348"/>
                    <ns1:pt x="9232" y="4568"/>
                  </ns1:cubicBezTo>
                  <ns1:cubicBezTo>
                    <ns1:pt x="9232" y="4757"/>
                    <ns1:pt x="9074" y="4915"/>
                    <ns1:pt x="8854" y="4915"/>
                  </ns1:cubicBezTo>
                  <ns1:lnTo>
                    <ns1:pt x="7436" y="4915"/>
                  </ns1:lnTo>
                  <ns1:cubicBezTo>
                    <ns1:pt x="7247" y="4915"/>
                    <ns1:pt x="7089" y="4757"/>
                    <ns1:pt x="7089" y="4568"/>
                  </ns1:cubicBezTo>
                  <ns1:cubicBezTo>
                    <ns1:pt x="7089" y="4348"/>
                    <ns1:pt x="7247" y="4190"/>
                    <ns1:pt x="7436" y="4190"/>
                  </ns1:cubicBezTo>
                  <ns1:close/>
                  <ns1:moveTo>
                    <ns1:pt x="3246" y="1355"/>
                  </ns1:moveTo>
                  <ns1:cubicBezTo>
                    <ns1:pt x="4096" y="1355"/>
                    <ns1:pt x="4821" y="1953"/>
                    <ns1:pt x="4979" y="2772"/>
                  </ns1:cubicBezTo>
                  <ns1:lnTo>
                    <ns1:pt x="6081" y="2772"/>
                  </ns1:lnTo>
                  <ns1:cubicBezTo>
                    <ns1:pt x="6270" y="2772"/>
                    <ns1:pt x="6428" y="2930"/>
                    <ns1:pt x="6428" y="3151"/>
                  </ns1:cubicBezTo>
                  <ns1:lnTo>
                    <ns1:pt x="6428" y="5986"/>
                  </ns1:lnTo>
                  <ns1:lnTo>
                    <ns1:pt x="6396" y="5986"/>
                  </ns1:lnTo>
                  <ns1:cubicBezTo>
                    <ns1:pt x="6396" y="6175"/>
                    <ns1:pt x="6239" y="6333"/>
                    <ns1:pt x="6018" y="6333"/>
                  </ns1:cubicBezTo>
                  <ns1:lnTo>
                    <ns1:pt x="3246" y="6333"/>
                  </ns1:lnTo>
                  <ns1:cubicBezTo>
                    <ns1:pt x="3025" y="6333"/>
                    <ns1:pt x="2868" y="6175"/>
                    <ns1:pt x="2868" y="5986"/>
                  </ns1:cubicBezTo>
                  <ns1:lnTo>
                    <ns1:pt x="2868" y="4883"/>
                  </ns1:lnTo>
                  <ns1:cubicBezTo>
                    <ns1:pt x="2080" y="4726"/>
                    <ns1:pt x="1450" y="4001"/>
                    <ns1:pt x="1450" y="3151"/>
                  </ns1:cubicBezTo>
                  <ns1:cubicBezTo>
                    <ns1:pt x="1450" y="2142"/>
                    <ns1:pt x="2238" y="1355"/>
                    <ns1:pt x="3246" y="1355"/>
                  </ns1:cubicBezTo>
                  <ns1:close/>
                  <ns1:moveTo>
                    <ns1:pt x="8854" y="5608"/>
                  </ns1:moveTo>
                  <ns1:cubicBezTo>
                    <ns1:pt x="9074" y="5608"/>
                    <ns1:pt x="9232" y="5765"/>
                    <ns1:pt x="9232" y="5986"/>
                  </ns1:cubicBezTo>
                  <ns1:cubicBezTo>
                    <ns1:pt x="9232" y="6175"/>
                    <ns1:pt x="9074" y="6333"/>
                    <ns1:pt x="8854" y="6333"/>
                  </ns1:cubicBezTo>
                  <ns1:lnTo>
                    <ns1:pt x="7436" y="6333"/>
                  </ns1:lnTo>
                  <ns1:cubicBezTo>
                    <ns1:pt x="7247" y="6333"/>
                    <ns1:pt x="7089" y="6175"/>
                    <ns1:pt x="7089" y="5986"/>
                  </ns1:cubicBezTo>
                  <ns1:cubicBezTo>
                    <ns1:pt x="7089" y="5765"/>
                    <ns1:pt x="7247" y="5608"/>
                    <ns1:pt x="7436" y="5608"/>
                  </ns1:cubicBezTo>
                  <ns1:close/>
                  <ns1:moveTo>
                    <ns1:pt x="347" y="0"/>
                  </ns1:moveTo>
                  <ns1:cubicBezTo>
                    <ns1:pt x="158" y="0"/>
                    <ns1:pt x="1" y="158"/>
                    <ns1:pt x="1" y="347"/>
                  </ns1:cubicBezTo>
                  <ns1:lnTo>
                    <ns1:pt x="1" y="6994"/>
                  </ns1:lnTo>
                  <ns1:lnTo>
                    <ns1:pt x="10586" y="6994"/>
                  </ns1:lnTo>
                  <ns1:lnTo>
                    <ns1:pt x="10586" y="347"/>
                  </ns1:lnTo>
                  <ns1:cubicBezTo>
                    <ns1:pt x="10586" y="158"/>
                    <ns1:pt x="10429" y="0"/>
                    <ns1:pt x="10240" y="0"/>
                  </ns1:cubicBez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09" name="Google Shape;409;p21"/>
            <ns0:cNvSpPr/>
            <ns0:nvPr/>
          </ns0:nvSpPr>
          <ns0:spPr>
            <ns1:xfrm>
              <ns1:off x="-47523400" y="4166900"/>
              <ns1:ext cx="300100" cy="35475"/>
            </ns1:xfrm>
            <ns1:custGeom>
              <ns1:avLst/>
              <ns1:gdLst/>
              <ns1:ahLst/>
              <ns1:cxnLst/>
              <ns1:rect l="l" t="t" r="r" b="b"/>
              <ns1:pathLst>
                <ns1:path w="12004" h="1419" extrusionOk="0">
                  <ns1:moveTo>
                    <ns1:pt x="0" y="1"/>
                  </ns1:moveTo>
                  <ns1:lnTo>
                    <ns1:pt x="0" y="1040"/>
                  </ns1:lnTo>
                  <ns1:cubicBezTo>
                    <ns1:pt x="0" y="1261"/>
                    <ns1:pt x="158" y="1418"/>
                    <ns1:pt x="347" y="1418"/>
                  </ns1:cubicBezTo>
                  <ns1:lnTo>
                    <ns1:pt x="11657" y="1418"/>
                  </ns1:lnTo>
                  <ns1:cubicBezTo>
                    <ns1:pt x="11846" y="1418"/>
                    <ns1:pt x="12004" y="1261"/>
                    <ns1:pt x="12004" y="1040"/>
                  </ns1:cubicBezTo>
                  <ns1:lnTo>
                    <ns1:pt x="12004" y="1"/>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410" name="Google Shape;410;p21"/>
          <ns0:cNvGrpSpPr/>
          <ns0:nvPr/>
        </ns0:nvGrpSpPr>
        <ns0:grpSpPr>
          <ns1:xfrm>
            <ns1:off x="4344128" y="1433877"/>
            <ns1:ext cx="455743" cy="402077"/>
            <ns1:chOff x="-45674075" y="3586425"/>
            <ns1:chExt cx="300900" cy="265450"/>
          </ns1:xfrm>
        </ns0:grpSpPr>
        <ns0:sp>
          <ns0:nvSpPr>
            <ns0:cNvPr id="411" name="Google Shape;411;p21"/>
            <ns0:cNvSpPr/>
            <ns0:nvPr/>
          </ns0:nvSpPr>
          <ns0:spPr>
            <ns1:xfrm>
              <ns1:off x="-45674075" y="3586425"/>
              <ns1:ext cx="300125" cy="70925"/>
            </ns1:xfrm>
            <ns1:custGeom>
              <ns1:avLst/>
              <ns1:gdLst/>
              <ns1:ahLst/>
              <ns1:cxnLst/>
              <ns1:rect l="l" t="t" r="r" b="b"/>
              <ns1:pathLst>
                <ns1:path w="12005" h="2837" extrusionOk="0">
                  <ns1:moveTo>
                    <ns1:pt x="6018" y="1418"/>
                  </ns1:moveTo>
                  <ns1:cubicBezTo>
                    <ns1:pt x="6207" y="1418"/>
                    <ns1:pt x="6365" y="1576"/>
                    <ns1:pt x="6365" y="1765"/>
                  </ns1:cubicBezTo>
                  <ns1:cubicBezTo>
                    <ns1:pt x="6365" y="1986"/>
                    <ns1:pt x="6207" y="2143"/>
                    <ns1:pt x="6018" y="2143"/>
                  </ns1:cubicBezTo>
                  <ns1:lnTo>
                    <ns1:pt x="5294" y="2143"/>
                  </ns1:lnTo>
                  <ns1:cubicBezTo>
                    <ns1:pt x="5105" y="2143"/>
                    <ns1:pt x="4947" y="1986"/>
                    <ns1:pt x="4947" y="1765"/>
                  </ns1:cubicBezTo>
                  <ns1:cubicBezTo>
                    <ns1:pt x="4947" y="1576"/>
                    <ns1:pt x="5105" y="1418"/>
                    <ns1:pt x="5294" y="1418"/>
                  </ns1:cubicBezTo>
                  <ns1:close/>
                  <ns1:moveTo>
                    <ns1:pt x="8129" y="1418"/>
                  </ns1:moveTo>
                  <ns1:cubicBezTo>
                    <ns1:pt x="8318" y="1418"/>
                    <ns1:pt x="8476" y="1576"/>
                    <ns1:pt x="8476" y="1765"/>
                  </ns1:cubicBezTo>
                  <ns1:cubicBezTo>
                    <ns1:pt x="8476" y="1986"/>
                    <ns1:pt x="8318" y="2143"/>
                    <ns1:pt x="8129" y="2143"/>
                  </ns1:cubicBezTo>
                  <ns1:lnTo>
                    <ns1:pt x="7436" y="2143"/>
                  </ns1:lnTo>
                  <ns1:cubicBezTo>
                    <ns1:pt x="7215" y="2143"/>
                    <ns1:pt x="7089" y="1986"/>
                    <ns1:pt x="7089" y="1765"/>
                  </ns1:cubicBezTo>
                  <ns1:cubicBezTo>
                    <ns1:pt x="7089" y="1576"/>
                    <ns1:pt x="7215" y="1418"/>
                    <ns1:pt x="7436" y="1418"/>
                  </ns1:cubicBezTo>
                  <ns1:close/>
                  <ns1:moveTo>
                    <ns1:pt x="10240" y="1418"/>
                  </ns1:moveTo>
                  <ns1:cubicBezTo>
                    <ns1:pt x="10429" y="1418"/>
                    <ns1:pt x="10587" y="1576"/>
                    <ns1:pt x="10587" y="1765"/>
                  </ns1:cubicBezTo>
                  <ns1:cubicBezTo>
                    <ns1:pt x="10587" y="1986"/>
                    <ns1:pt x="10429" y="2143"/>
                    <ns1:pt x="10240" y="2143"/>
                  </ns1:cubicBezTo>
                  <ns1:lnTo>
                    <ns1:pt x="9515" y="2143"/>
                  </ns1:lnTo>
                  <ns1:cubicBezTo>
                    <ns1:pt x="9326" y="2143"/>
                    <ns1:pt x="9169" y="1986"/>
                    <ns1:pt x="9169" y="1765"/>
                  </ns1:cubicBezTo>
                  <ns1:cubicBezTo>
                    <ns1:pt x="9169" y="1576"/>
                    <ns1:pt x="9326" y="1418"/>
                    <ns1:pt x="9515" y="1418"/>
                  </ns1:cubicBezTo>
                  <ns1:close/>
                  <ns1:moveTo>
                    <ns1:pt x="1041" y="1"/>
                  </ns1:moveTo>
                  <ns1:cubicBezTo>
                    <ns1:pt x="442" y="1"/>
                    <ns1:pt x="1" y="473"/>
                    <ns1:pt x="1" y="1072"/>
                  </ns1:cubicBezTo>
                  <ns1:lnTo>
                    <ns1:pt x="1" y="2836"/>
                  </ns1:lnTo>
                  <ns1:lnTo>
                    <ns1:pt x="12004" y="2836"/>
                  </ns1:lnTo>
                  <ns1:lnTo>
                    <ns1:pt x="12004" y="1072"/>
                  </ns1:lnTo>
                  <ns1:cubicBezTo>
                    <ns1:pt x="12004" y="473"/>
                    <ns1:pt x="11532" y="1"/>
                    <ns1:pt x="10933" y="1"/>
                  </ns1:cubicBez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412" name="Google Shape;412;p21"/>
            <ns0:cNvSpPr/>
            <ns0:nvPr/>
          </ns0:nvSpPr>
          <ns0:spPr>
            <ns1:xfrm>
              <ns1:off x="-45673275" y="3675425"/>
              <ns1:ext cx="300100" cy="176450"/>
            </ns1:xfrm>
            <ns1:custGeom>
              <ns1:avLst/>
              <ns1:gdLst/>
              <ns1:ahLst/>
              <ns1:cxnLst/>
              <ns1:rect l="l" t="t" r="r" b="b"/>
              <ns1:pathLst>
                <ns1:path w="12004" h="7058" extrusionOk="0">
                  <ns1:moveTo>
                    <ns1:pt x="3852" y="1387"/>
                  </ns1:moveTo>
                  <ns1:cubicBezTo>
                    <ns1:pt x="3946" y="1387"/>
                    <ns1:pt x="4049" y="1418"/>
                    <ns1:pt x="4128" y="1481"/>
                  </ns1:cubicBezTo>
                  <ns1:cubicBezTo>
                    <ns1:pt x="4254" y="1607"/>
                    <ns1:pt x="4254" y="1828"/>
                    <ns1:pt x="4128" y="2017"/>
                  </ns1:cubicBezTo>
                  <ns1:lnTo>
                    <ns1:pt x="2993" y="3151"/>
                  </ns1:lnTo>
                  <ns1:lnTo>
                    <ns1:pt x="4128" y="4317"/>
                  </ns1:lnTo>
                  <ns1:cubicBezTo>
                    <ns1:pt x="4254" y="4443"/>
                    <ns1:pt x="4254" y="4695"/>
                    <ns1:pt x="4128" y="4852"/>
                  </ns1:cubicBezTo>
                  <ns1:cubicBezTo>
                    <ns1:pt x="4064" y="4900"/>
                    <ns1:pt x="3978" y="4923"/>
                    <ns1:pt x="3887" y="4923"/>
                  </ns1:cubicBezTo>
                  <ns1:cubicBezTo>
                    <ns1:pt x="3797" y="4923"/>
                    <ns1:pt x="3702" y="4900"/>
                    <ns1:pt x="3623" y="4852"/>
                  </ns1:cubicBezTo>
                  <ns1:lnTo>
                    <ns1:pt x="2206" y="3435"/>
                  </ns1:lnTo>
                  <ns1:cubicBezTo>
                    <ns1:pt x="2080" y="3309"/>
                    <ns1:pt x="2080" y="3057"/>
                    <ns1:pt x="2206" y="2899"/>
                  </ns1:cubicBezTo>
                  <ns1:lnTo>
                    <ns1:pt x="3623" y="1481"/>
                  </ns1:lnTo>
                  <ns1:cubicBezTo>
                    <ns1:pt x="3671" y="1418"/>
                    <ns1:pt x="3757" y="1387"/>
                    <ns1:pt x="3852" y="1387"/>
                  </ns1:cubicBezTo>
                  <ns1:close/>
                  <ns1:moveTo>
                    <ns1:pt x="8070" y="1450"/>
                  </ns1:moveTo>
                  <ns1:cubicBezTo>
                    <ns1:pt x="8168" y="1450"/>
                    <ns1:pt x="8270" y="1481"/>
                    <ns1:pt x="8349" y="1544"/>
                  </ns1:cubicBezTo>
                  <ns1:lnTo>
                    <ns1:pt x="9767" y="2962"/>
                  </ns1:lnTo>
                  <ns1:cubicBezTo>
                    <ns1:pt x="9861" y="3025"/>
                    <ns1:pt x="9861" y="3246"/>
                    <ns1:pt x="9767" y="3435"/>
                  </ns1:cubicBezTo>
                  <ns1:lnTo>
                    <ns1:pt x="8349" y="4852"/>
                  </ns1:lnTo>
                  <ns1:cubicBezTo>
                    <ns1:pt x="8286" y="4900"/>
                    <ns1:pt x="8192" y="4923"/>
                    <ns1:pt x="8093" y="4923"/>
                  </ns1:cubicBezTo>
                  <ns1:cubicBezTo>
                    <ns1:pt x="7995" y="4923"/>
                    <ns1:pt x="7892" y="4900"/>
                    <ns1:pt x="7814" y="4852"/>
                  </ns1:cubicBezTo>
                  <ns1:cubicBezTo>
                    <ns1:pt x="7719" y="4726"/>
                    <ns1:pt x="7719" y="4474"/>
                    <ns1:pt x="7814" y="4317"/>
                  </ns1:cubicBezTo>
                  <ns1:lnTo>
                    <ns1:pt x="8979" y="3183"/>
                  </ns1:lnTo>
                  <ns1:lnTo>
                    <ns1:pt x="7814" y="2049"/>
                  </ns1:lnTo>
                  <ns1:cubicBezTo>
                    <ns1:pt x="7719" y="1923"/>
                    <ns1:pt x="7719" y="1702"/>
                    <ns1:pt x="7814" y="1544"/>
                  </ns1:cubicBezTo>
                  <ns1:cubicBezTo>
                    <ns1:pt x="7877" y="1481"/>
                    <ns1:pt x="7971" y="1450"/>
                    <ns1:pt x="8070" y="1450"/>
                  </ns1:cubicBezTo>
                  <ns1:close/>
                  <ns1:moveTo>
                    <ns1:pt x="6704" y="737"/>
                  </ns1:moveTo>
                  <ns1:cubicBezTo>
                    <ns1:pt x="6738" y="737"/>
                    <ns1:pt x="6773" y="744"/>
                    <ns1:pt x="6805" y="757"/>
                  </ns1:cubicBezTo>
                  <ns1:cubicBezTo>
                    <ns1:pt x="6994" y="788"/>
                    <ns1:pt x="7089" y="977"/>
                    <ns1:pt x="7057" y="1166"/>
                  </ns1:cubicBezTo>
                  <ns1:lnTo>
                    <ns1:pt x="5608" y="5388"/>
                  </ns1:lnTo>
                  <ns1:cubicBezTo>
                    <ns1:pt x="5553" y="5553"/>
                    <ns1:pt x="5402" y="5646"/>
                    <ns1:pt x="5260" y="5646"/>
                  </ns1:cubicBezTo>
                  <ns1:cubicBezTo>
                    <ns1:pt x="5239" y="5646"/>
                    <ns1:pt x="5219" y="5644"/>
                    <ns1:pt x="5199" y="5640"/>
                  </ns1:cubicBezTo>
                  <ns1:cubicBezTo>
                    <ns1:pt x="4978" y="5546"/>
                    <ns1:pt x="4915" y="5357"/>
                    <ns1:pt x="4947" y="5199"/>
                  </ns1:cubicBezTo>
                  <ns1:lnTo>
                    <ns1:pt x="6364" y="977"/>
                  </ns1:lnTo>
                  <ns1:cubicBezTo>
                    <ns1:pt x="6439" y="828"/>
                    <ns1:pt x="6573" y="737"/>
                    <ns1:pt x="6704" y="737"/>
                  </ns1:cubicBezTo>
                  <ns1:close/>
                  <ns1:moveTo>
                    <ns1:pt x="0" y="1"/>
                  </ns1:moveTo>
                  <ns1:lnTo>
                    <ns1:pt x="0" y="5987"/>
                  </ns1:lnTo>
                  <ns1:cubicBezTo>
                    <ns1:pt x="0" y="6585"/>
                    <ns1:pt x="473" y="7058"/>
                    <ns1:pt x="1040" y="7058"/>
                  </ns1:cubicBezTo>
                  <ns1:lnTo>
                    <ns1:pt x="10933" y="7058"/>
                  </ns1:lnTo>
                  <ns1:cubicBezTo>
                    <ns1:pt x="11531" y="7058"/>
                    <ns1:pt x="12004" y="6585"/>
                    <ns1:pt x="12004" y="5987"/>
                  </ns1:cubicBezTo>
                  <ns1:lnTo>
                    <ns1:pt x="12004" y="1"/>
                  </ns1:lnTo>
                  <ns1:close/>
                </ns1:path>
              </ns1:pathLst>
            </ns1:custGeom>
            <ns1:solidFill>
              <ns1:schemeClr val="lt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
        <ns0:nvSpPr>
          <ns0:cNvPr id="2" name="Прямоугольник 1"/>
          <ns0:cNvSpPr/>
          <ns0:nvPr/>
        </ns0:nvSpPr>
        <ns0:spPr>
          <ns1:xfrm>
            <ns1:off x="213853" y="106315"/>
            <ns1:ext cx="8731044" cy="400110"/>
          </ns1:xfrm>
          <ns1:prstGeom prst="rect">
            <ns1:avLst/>
          </ns1:prstGeom>
        </ns0:spPr>
        <ns0:txBody>
          <ns1:bodyPr wrap="square">
            <ns1:spAutoFit/>
          </ns1:bodyPr>
          <ns1:lstStyle/>
          <ns1:p>
            <ns1:pPr algn="ctr"/>
            <ns1:r>
              <ns1:rPr lang="ru-RU" sz="2000" b="1" dirty="0" smtClean="0">
                <ns1:solidFill>
                  <ns1:schemeClr val="tx2">
                    <ns1:lumMod val="75000"/>
                    <ns1:lumOff val="25000"/>
                  </ns1:schemeClr>
                </ns1:solidFill>
                <ns1:latin typeface="Bahnschrift" panose="020B0502040204020203" pitchFamily="34" charset="0"/>
              </ns1:rPr>
              <ns1:t>МЕКТЕПІШІЛІК БАҚЫЛАУДЫҢ МАҚСАТЫ </ns1:t>
            </ns1:r>
            <ns1:r>
              <ns1:rPr lang="ru-RU" sz="2000" dirty="0" smtClean="0">
                <ns1:solidFill>
                  <ns1:schemeClr val="tx2">
                    <ns1:lumMod val="75000"/>
                    <ns1:lumOff val="25000"/>
                  </ns1:schemeClr>
                </ns1:solidFill>
                <ns1:latin typeface="Bahnschrift" panose="020B0502040204020203" pitchFamily="34" charset="0"/>
              </ns1:rPr>
              <ns1:t>– ТҰРАҚТЫ </ns1:t>
            </ns1:r>
            <ns1:r>
              <ns1:rPr lang="ru-RU" sz="2000" b="1" dirty="0" smtClean="0">
                <ns1:solidFill>
                  <ns1:schemeClr val="tx2">
                    <ns1:lumMod val="75000"/>
                    <ns1:lumOff val="25000"/>
                  </ns1:schemeClr>
                </ns1:solidFill>
                <ns1:latin typeface="Bahnschrift" panose="020B0502040204020203" pitchFamily="34" charset="0"/>
              </ns1:rPr>
              <ns1:t>САЛЫСТЫРУ:</ns1:t>
            </ns1:r>
            <ns1:endParaRPr lang="ru-RU" sz="2000" b="1" dirty="0">
              <ns1:solidFill>
                <ns1:schemeClr val="tx2">
                  <ns1:lumMod val="75000"/>
                  <ns1:lumOff val="25000"/>
                </ns1:schemeClr>
              </ns1:solidFill>
              <ns1:latin typeface="Bahnschrift" panose="020B0502040204020203" pitchFamily="34" charset="0"/>
            </ns1:endParaRPr>
          </ns1:p>
        </ns0:txBody>
      </ns0:sp>
      <ns0:sp>
        <ns0:nvSpPr>
          <ns0:cNvPr id="3" name="Прямоугольник 2"/>
          <ns0:cNvSpPr/>
          <ns0:nvPr/>
        </ns0:nvSpPr>
        <ns0:spPr>
          <ns1:xfrm>
            <ns1:off x="3632236" y="2297571"/>
            <ns1:ext cx="1980938" cy="1077218"/>
          </ns1:xfrm>
          <ns1:prstGeom prst="rect">
            <ns1:avLst/>
          </ns1:prstGeom>
        </ns0:spPr>
        <ns0:txBody>
          <ns1:bodyPr wrap="square">
            <ns1:spAutoFit/>
          </ns1:bodyPr>
          <ns1:lstStyle/>
          <ns1:p>
            <ns1:pPr marL="285750" indent="-285750">
              <ns1:buFontTx/>
              <ns1:buChar char="-"/>
            </ns1:pPr>
            <ns1:r>
              <ns1:rPr lang="ru-RU" sz="1600" dirty="0"/>
              <ns1:t>белгіленген стандарттар </ns1:t>
            </ns1:r>
            <ns1:r>
              <ns1:rPr lang="ru-RU" sz="1600" dirty="0" smtClean="0"/>
              <ns1:t>және </ns1:t>
            </ns1:r>
            <ns1:r>
              <ns1:rPr lang="ru-RU" sz="1600" dirty="0"/>
              <ns1:t>жұмыс нәтижелерінің</ns1:t>
            </ns1:r>
          </ns1:p>
        </ns0:txBody>
      </ns0:sp>
      <ns0:sp>
        <ns0:nvSpPr>
          <ns0:cNvPr id="39" name="Прямоугольник 38"/>
          <ns0:cNvSpPr/>
          <ns0:nvPr/>
        </ns0:nvSpPr>
        <ns0:spPr>
          <ns1:xfrm>
            <ns1:off x="1016275" y="2301667"/>
            <ns1:ext cx="1980938" cy="1077218"/>
          </ns1:xfrm>
          <ns1:prstGeom prst="rect">
            <ns1:avLst/>
          </ns1:prstGeom>
        </ns0:spPr>
        <ns0:txBody>
          <ns1:bodyPr wrap="square">
            <ns1:spAutoFit/>
          </ns1:bodyPr>
          <ns1:lstStyle/>
          <ns1:p>
            <ns1:pPr marL="285750" indent="-285750">
              <ns1:buFontTx/>
              <ns1:buChar char="-"/>
            </ns1:pPr>
            <ns1:r>
              <ns1:rPr lang="ru-RU" sz="1600" dirty="0"/>
              <ns1:t>қойылған мақсаттар мен таңдалған </ns1:t>
            </ns1:r>
            <ns1:r>
              <ns1:rPr lang="ru-RU" sz="1600" dirty="0" smtClean="0"/>
              <ns1:t>іс-әрекеттердің </ns1:t>
            </ns1:r>
            <ns1:endParaRPr lang="ru-RU" sz="1600" dirty="0"/>
          </ns1:p>
        </ns0:txBody>
      </ns0:sp>
      <ns0:sp>
        <ns0:nvSpPr>
          <ns0:cNvPr id="40" name="Прямоугольник 39"/>
          <ns0:cNvSpPr/>
          <ns0:nvPr/>
        </ns0:nvSpPr>
        <ns0:spPr>
          <ns1:xfrm>
            <ns1:off x="6267422" y="2276151"/>
            <ns1:ext cx="1980938" cy="830997"/>
          </ns1:xfrm>
          <ns1:prstGeom prst="rect">
            <ns1:avLst/>
          </ns1:prstGeom>
        </ns0:spPr>
        <ns0:txBody>
          <ns1:bodyPr wrap="square">
            <ns1:spAutoFit/>
          </ns1:bodyPr>
          <ns1:lstStyle/>
          <ns1:p>
            <ns1:pPr marL="285750" indent="-285750">
              <ns1:buFontTx/>
              <ns1:buChar char="-"/>
            </ns1:pPr>
            <ns1:r>
              <ns1:rPr lang="ru-RU" sz="1600" dirty="0"/>
              <ns1:t>басымдықтардың </ns1:t>
            </ns1:r>
            <ns1:endParaRPr lang="ru-RU" sz="1600" dirty="0" smtClean="0"/>
          </ns1:p>
          <ns1:p>
            <ns1:pPr marL="285750" indent="-285750">
              <ns1:buFontTx/>
              <ns1:buChar char="-"/>
            </ns1:pPr>
            <ns1:r>
              <ns1:rPr lang="ru-RU" sz="1600" dirty="0" smtClean="0"/>
              <ns1:t>және </ns1:t>
            </ns1:r>
            <ns1:r>
              <ns1:rPr lang="ru-RU" sz="1600" dirty="0"/>
              <ns1:t>нақты көрсеткіштердің</ns1:t>
            </ns1:r>
          </ns1:p>
        </ns0:txBody>
      </ns0:sp>
    </ns0:spTree>
  </ns0:cSld>
  <ns0:clrMapOvr>
    <ns1:masterClrMapping/>
  </ns0:clrMapOvr>
</ns0:sld>
</file>

<file path=ppt/slides/slide5.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Shape 2299"/>
        <ns0:cNvGrpSpPr/>
        <ns0:nvPr/>
      </ns0:nvGrpSpPr>
      <ns0:grpSpPr>
        <ns1:xfrm>
          <ns1:off x="0" y="0"/>
          <ns1:ext cx="0" cy="0"/>
          <ns1:chOff x="0" y="0"/>
          <ns1:chExt cx="0" cy="0"/>
        </ns1:xfrm>
      </ns0:grpSpPr>
      <ns0:pic>
        <ns0:nvPicPr>
          <ns0:cNvPr id="59" name="Рисунок 58">
            <ns1:extLst>
              <ns1:ext uri="{FF2B5EF4-FFF2-40B4-BE49-F238E27FC236}">
                <ns2:creationId id="{806AD61B-E51B-452C-9066-36641C30832D}"/>
              </ns1:ext>
            </ns1:extLst>
          </ns0:cNvPr>
          <ns0:cNvPicPr>
            <ns1:picLocks noChangeAspect="1"/>
          </ns0:cNvPicPr>
          <ns0:nvPr/>
        </ns0:nvPicPr>
        <ns0:blipFill>
          <ns1:blip r:embed="rId3">
            <ns1:extLst>
              <ns1:ext uri="{28A0092B-C50C-407E-A947-70E740481C1C}">
                <ns4:useLocalDpi val="0"/>
              </ns1:ext>
            </ns1:extLst>
          </ns1:blip>
          <ns1:stretch>
            <ns1:fillRect/>
          </ns1:stretch>
        </ns0:blipFill>
        <ns0:spPr>
          <ns1:xfrm>
            <ns1:off x="0" y="7143"/>
            <ns1:ext cx="9144000" cy="5143501"/>
          </ns1:xfrm>
          <ns1:prstGeom prst="rect">
            <ns1:avLst/>
          </ns1:prstGeom>
        </ns0:spPr>
      </ns0:pic>
      <ns0:sp>
        <ns0:nvSpPr>
          <ns0:cNvPr id="2302" name="Google Shape;2302;p56"/>
          <ns0:cNvSpPr/>
          <ns0:nvPr/>
        </ns0:nvSpPr>
        <ns0:spPr>
          <ns1:xfrm>
            <ns1:off x="3527700" y="3448050"/>
            <ns1:ext cx="2088600" cy="9144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grpSp>
        <ns0:nvGrpSpPr>
          <ns0:cNvPr id="2305" name="Google Shape;2305;p56"/>
          <ns0:cNvGrpSpPr/>
          <ns0:nvPr/>
        </ns0:nvGrpSpPr>
        <ns0:grpSpPr>
          <ns1:xfrm>
            <ns1:off x="3527700" y="1951048"/>
            <ns1:ext cx="2088600" cy="1207200"/>
            <ns1:chOff x="3527700" y="2274898"/>
            <ns1:chExt cx="2088600" cy="1207200"/>
          </ns1:xfrm>
        </ns0:grpSpPr>
        <ns0:sp>
          <ns0:nvSpPr>
            <ns0:cNvPr id="2306" name="Google Shape;2306;p56"/>
            <ns0:cNvSpPr/>
            <ns0:nvPr/>
          </ns0:nvSpPr>
          <ns0:spPr>
            <ns1:xfrm>
              <ns1:off x="3527700" y="2274898"/>
              <ns1:ext cx="2088600" cy="1207200"/>
            </ns1:xfrm>
            <ns1:prstGeom prst="roundRect">
              <ns1:avLst>
                <ns1:gd name="adj" fmla="val 16667"/>
              </ns1:avLst>
            </ns1:prstGeom>
            <ns1:solidFill>
              <ns1:schemeClr val="accent5"/>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sp>
          <ns0:nvSpPr>
            <ns0:cNvPr id="2307" name="Google Shape;2307;p56"/>
            <ns0:cNvSpPr txBox="1"/>
            <ns0:nvPr/>
          </ns0:nvSpPr>
          <ns0:spPr>
            <ns1:xfrm>
              <ns1:off x="3611915" y="2696775"/>
              <ns1:ext cx="1967098" cy="335700"/>
            </ns1:xfrm>
            <ns1:prstGeom prst="rect">
              <ns1:avLst/>
            </ns1:prstGeom>
            <ns1:noFill/>
            <ns1:ln>
              <ns1:noFill/>
            </ns1:ln>
          </ns0:spPr>
          <ns0:txBody>
            <ns1:bodyPr spcFirstLastPara="1" wrap="square" lIns="91425" tIns="91425" rIns="91425" bIns="91425" anchor="ctr" anchorCtr="0">
              <ns1:noAutofit/>
            </ns1:bodyPr>
            <ns1:lstStyle/>
            <ns1:p>
              <ns1:pPr lvl="0" algn="ctr"/>
              <ns1:r>
                <ns1:rPr lang="ru-RU" dirty="0">
                  <ns1:solidFill>
                    <ns1:schemeClr val="bg1"/>
                  </ns1:solidFill>
                  <ns1:latin typeface="Bahnschrift" panose="020B0502040204020203" pitchFamily="34" charset="0"/>
                  <ns1:ea typeface="Fira Sans Extra Condensed SemiBold"/>
                  <ns1:cs typeface="Fira Sans Extra Condensed SemiBold"/>
                  <ns1:sym typeface="Fira Sans Extra Condensed SemiBold"/>
                </ns1:rPr>
                <ns1:t>МӘСЕЛЕЛЕР </ns1:t>
              </ns1:r>
            </ns1:p>
            <ns1:p>
              <ns1:pPr lvl="0" algn="ctr"/>
              <ns1:r>
                <ns1:rPr lang="ru-RU" dirty="0">
                  <ns1:solidFill>
                    <ns1:schemeClr val="bg1"/>
                  </ns1:solidFill>
                  <ns1:latin typeface="Bahnschrift" panose="020B0502040204020203" pitchFamily="34" charset="0"/>
                  <ns1:ea typeface="Fira Sans Extra Condensed SemiBold"/>
                  <ns1:cs typeface="Fira Sans Extra Condensed SemiBold"/>
                  <ns1:sym typeface="Fira Sans Extra Condensed SemiBold"/>
                </ns1:rPr>
                <ns1:t>ЖОСПАРЛАУ КЕЗІНДЕ </ns1:t>
              </ns1:r>
            </ns1:p>
            <ns1:p>
              <ns1:pPr lvl="0" algn="ctr"/>
              <ns1:r>
                <ns1:rPr lang="ru-RU" dirty="0">
                  <ns1:solidFill>
                    <ns1:schemeClr val="bg1"/>
                  </ns1:solidFill>
                  <ns1:latin typeface="Bahnschrift" panose="020B0502040204020203" pitchFamily="34" charset="0"/>
                  <ns1:ea typeface="Fira Sans Extra Condensed SemiBold"/>
                  <ns1:cs typeface="Fira Sans Extra Condensed SemiBold"/>
                  <ns1:sym typeface="Fira Sans Extra Condensed SemiBold"/>
                </ns1:rPr>
                <ns1:t>ЖӘНЕ ҚЖМ ЖҮЗЕГЕ АСЫРУ</ns1:t>
              </ns1:r>
            </ns1:p>
          </ns0:txBody>
        </ns0:sp>
      </ns0:grpSp>
      <ns0:sp>
        <ns0:nvSpPr>
          <ns0:cNvPr id="2310" name="Google Shape;2310;p56"/>
          <ns0:cNvSpPr/>
          <ns0:nvPr/>
        </ns0:nvSpPr>
        <ns0:spPr>
          <ns1:xfrm>
            <ns1:off x="6598200" y="3540282"/>
            <ns1:ext cx="2088600" cy="9144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sp>
        <ns0:nvSpPr>
          <ns0:cNvPr id="2314" name="Google Shape;2314;p56"/>
          <ns0:cNvSpPr/>
          <ns0:nvPr/>
        </ns0:nvSpPr>
        <ns0:spPr>
          <ns1:xfrm>
            <ns1:off x="6598200" y="786807"/>
            <ns1:ext cx="2088600" cy="9144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sp>
        <ns0:nvSpPr>
          <ns0:cNvPr id="2318" name="Google Shape;2318;p56"/>
          <ns0:cNvSpPr/>
          <ns0:nvPr/>
        </ns0:nvSpPr>
        <ns0:spPr>
          <ns1:xfrm>
            <ns1:off x="3527700" y="747106"/>
            <ns1:ext cx="2088600" cy="9144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sp>
        <ns0:nvSpPr>
          <ns0:cNvPr id="2322" name="Google Shape;2322;p56"/>
          <ns0:cNvSpPr/>
          <ns0:nvPr/>
        </ns0:nvSpPr>
        <ns0:spPr>
          <ns1:xfrm>
            <ns1:off x="456600" y="3418782"/>
            <ns1:ext cx="2088600" cy="9144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grpSp>
        <ns0:nvGrpSpPr>
          <ns0:cNvPr id="2325" name="Google Shape;2325;p56"/>
          <ns0:cNvGrpSpPr/>
          <ns0:nvPr/>
        </ns0:nvGrpSpPr>
        <ns0:grpSpPr>
          <ns1:xfrm>
            <ns1:off x="425701" y="706050"/>
            <ns1:ext cx="2088600" cy="914400"/>
            <ns1:chOff x="456600" y="1718956"/>
            <ns1:chExt cx="2088600" cy="914400"/>
          </ns1:xfrm>
        </ns0:grpSpPr>
        <ns0:sp>
          <ns0:nvSpPr>
            <ns0:cNvPr id="2326" name="Google Shape;2326;p56"/>
            <ns0:cNvSpPr/>
            <ns0:nvPr/>
          </ns0:nvSpPr>
          <ns0:spPr>
            <ns1:xfrm>
              <ns1:off x="456600" y="1718956"/>
              <ns1:ext cx="2088600" cy="9144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ctr" rtl="0">
                <ns1:spcBef>
                  <ns1:spcPts val="0"/>
                </ns1:spcBef>
                <ns1:spcAft>
                  <ns1:spcPts val="0"/>
                </ns1:spcAft>
                <ns1:buNone/>
              </ns1:pPr>
              <ns1:endParaRPr/>
            </ns1:p>
          </ns0:txBody>
        </ns0:sp>
        <ns0:sp>
          <ns0:nvSpPr>
            <ns0:cNvPr id="2328" name="Google Shape;2328;p56"/>
            <ns0:cNvSpPr txBox="1"/>
            <ns0:nvPr/>
          </ns0:nvSpPr>
          <ns0:spPr>
            <ns1:xfrm>
              <ns1:off x="609600" y="1749055"/>
              <ns1:ext cx="1782600" cy="484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Bahnschrift" panose="020B0502040204020203" pitchFamily="34" charset="0"/>
                  <ns1:ea typeface="Roboto"/>
                  <ns1:cs typeface="Roboto"/>
                  <ns1:sym typeface="Roboto"/>
                </ns1:rPr>
                <ns1:t>ҚЖМ жоспарын жоспарлау </ns1:t>
              </ns1:r>
              <ns1:r>
                <ns1:rPr lang="ru-RU" sz="1200" dirty="0" smtClean="0">
                  <ns1:latin typeface="Bahnschrift" panose="020B0502040204020203" pitchFamily="34" charset="0"/>
                  <ns1:ea typeface="Roboto"/>
                  <ns1:cs typeface="Roboto"/>
                  <ns1:sym typeface="Roboto"/>
                </ns1:rPr>
                <ns1:t>онсыз </ns1:t>
              </ns1:r>
              <ns1:r>
                <ns1:rPr lang="ru-RU" sz="1200" dirty="0">
                  <ns1:latin typeface="Bahnschrift" panose="020B0502040204020203" pitchFamily="34" charset="0"/>
                  <ns1:ea typeface="Roboto"/>
                  <ns1:cs typeface="Roboto"/>
                  <ns1:sym typeface="Roboto"/>
                </ns1:rPr>
                <ns1:t>алдын ала талдау </ns1:t>
              </ns1:r>
            </ns1:p>
          </ns0:txBody>
        </ns0:sp>
      </ns0:grpSp>
      <ns0:cxnSp>
        <ns0:nvCxnSpPr>
          <ns0:cNvPr id="2329" name="Google Shape;2329;p56"/>
          <ns0:cNvCxnSpPr>
            <ns1:stCxn id="2318" idx="2"/>
            <ns1:endCxn id="2306" idx="0"/>
          </ns0:cNvCxnSpPr>
          <ns0:nvPr/>
        </ns0:nvCxnSpPr>
        <ns0:spPr>
          <ns1:xfrm>
            <ns1:off x="4572000" y="1661506"/>
            <ns1:ext cx="0" cy="289500"/>
          </ns1:xfrm>
          <ns1:prstGeom prst="straightConnector1">
            <ns1:avLst/>
          </ns1:prstGeom>
          <ns1:noFill/>
          <ns1:ln w="19050" cap="flat" cmpd="sng">
            <ns1:solidFill>
              <ns1:schemeClr val="dk1"/>
            </ns1:solidFill>
            <ns1:prstDash val="dash"/>
            <ns1:round/>
            <ns1:headEnd type="none" w="med" len="med"/>
            <ns1:tailEnd type="none" w="med" len="med"/>
          </ns1:ln>
        </ns0:spPr>
      </ns0:cxnSp>
      <ns0:cxnSp>
        <ns0:nvCxnSpPr>
          <ns0:cNvPr id="2330" name="Google Shape;2330;p56"/>
          <ns0:cNvCxnSpPr>
            <ns1:stCxn id="2306" idx="3"/>
            <ns1:endCxn id="2314" idx="1"/>
          </ns0:cNvCxnSpPr>
          <ns0:nvPr/>
        </ns0:nvCxnSpPr>
        <ns0:spPr>
          <ns1:xfrm flipV="1">
            <ns1:off x="5616300" y="1244007"/>
            <ns1:ext cx="981900" cy="1310641"/>
          </ns1:xfrm>
          <ns1:prstGeom prst="bentConnector3">
            <ns1:avLst>
              <ns1:gd name="adj1" fmla="val 50000"/>
            </ns1:avLst>
          </ns1:prstGeom>
          <ns1:noFill/>
          <ns1:ln w="19050" cap="flat" cmpd="sng">
            <ns1:solidFill>
              <ns1:schemeClr val="dk1"/>
            </ns1:solidFill>
            <ns1:prstDash val="dash"/>
            <ns1:round/>
            <ns1:headEnd type="none" w="med" len="med"/>
            <ns1:tailEnd type="none" w="med" len="med"/>
          </ns1:ln>
        </ns0:spPr>
      </ns0:cxnSp>
      <ns0:cxnSp>
        <ns0:nvCxnSpPr>
          <ns0:cNvPr id="2331" name="Google Shape;2331;p56"/>
          <ns0:cNvCxnSpPr>
            <ns1:stCxn id="2306" idx="3"/>
            <ns1:endCxn id="2310" idx="1"/>
          </ns0:cNvCxnSpPr>
          <ns0:nvPr/>
        </ns0:nvCxnSpPr>
        <ns0:spPr>
          <ns1:xfrm>
            <ns1:off x="5616300" y="2554648"/>
            <ns1:ext cx="981900" cy="1442834"/>
          </ns1:xfrm>
          <ns1:prstGeom prst="bentConnector3">
            <ns1:avLst>
              <ns1:gd name="adj1" fmla="val 50000"/>
            </ns1:avLst>
          </ns1:prstGeom>
          <ns1:noFill/>
          <ns1:ln w="19050" cap="flat" cmpd="sng">
            <ns1:solidFill>
              <ns1:schemeClr val="dk1"/>
            </ns1:solidFill>
            <ns1:prstDash val="dash"/>
            <ns1:round/>
            <ns1:headEnd type="none" w="med" len="med"/>
            <ns1:tailEnd type="none" w="med" len="med"/>
          </ns1:ln>
        </ns0:spPr>
      </ns0:cxnSp>
      <ns0:cxnSp>
        <ns0:nvCxnSpPr>
          <ns0:cNvPr id="2332" name="Google Shape;2332;p56"/>
          <ns0:cNvCxnSpPr>
            <ns1:stCxn id="2306" idx="2"/>
            <ns1:endCxn id="2302" idx="0"/>
          </ns0:cNvCxnSpPr>
          <ns0:nvPr/>
        </ns0:nvCxnSpPr>
        <ns0:spPr>
          <ns1:xfrm rot="-5400000" flipH="1">
            <ns1:off x="4427400" y="3302848"/>
            <ns1:ext cx="289800" cy="600"/>
          </ns1:xfrm>
          <ns1:prstGeom prst="bentConnector3">
            <ns1:avLst>
              <ns1:gd name="adj1" fmla="val 50000"/>
            </ns1:avLst>
          </ns1:prstGeom>
          <ns1:noFill/>
          <ns1:ln w="19050" cap="flat" cmpd="sng">
            <ns1:solidFill>
              <ns1:schemeClr val="dk1"/>
            </ns1:solidFill>
            <ns1:prstDash val="dash"/>
            <ns1:round/>
            <ns1:headEnd type="none" w="med" len="med"/>
            <ns1:tailEnd type="none" w="med" len="med"/>
          </ns1:ln>
        </ns0:spPr>
      </ns0:cxnSp>
      <ns0:cxnSp>
        <ns0:nvCxnSpPr>
          <ns0:cNvPr id="2333" name="Google Shape;2333;p56"/>
          <ns0:cNvCxnSpPr>
            <ns1:stCxn id="2306" idx="1"/>
            <ns1:endCxn id="2326" idx="3"/>
          </ns0:cNvCxnSpPr>
          <ns0:nvPr/>
        </ns0:nvCxnSpPr>
        <ns0:spPr>
          <ns1:xfrm rot="10800000">
            <ns1:off x="2514302" y="1163250"/>
            <ns1:ext cx="1013399" cy="1391398"/>
          </ns1:xfrm>
          <ns1:prstGeom prst="bentConnector3">
            <ns1:avLst>
              <ns1:gd name="adj1" fmla="val 50000"/>
            </ns1:avLst>
          </ns1:prstGeom>
          <ns1:noFill/>
          <ns1:ln w="19050" cap="flat" cmpd="sng">
            <ns1:solidFill>
              <ns1:schemeClr val="dk1"/>
            </ns1:solidFill>
            <ns1:prstDash val="dash"/>
            <ns1:round/>
            <ns1:headEnd type="none" w="med" len="med"/>
            <ns1:tailEnd type="none" w="med" len="med"/>
          </ns1:ln>
        </ns0:spPr>
      </ns0:cxnSp>
      <ns0:cxnSp>
        <ns0:nvCxnSpPr>
          <ns0:cNvPr id="2334" name="Google Shape;2334;p56"/>
          <ns0:cNvCxnSpPr>
            <ns1:stCxn id="2306" idx="1"/>
            <ns1:endCxn id="2322" idx="3"/>
          </ns0:cNvCxnSpPr>
          <ns0:nvPr/>
        </ns0:nvCxnSpPr>
        <ns0:spPr>
          <ns1:xfrm rot="10800000" flipV="1">
            <ns1:off x="2545200" y="2554648"/>
            <ns1:ext cx="982500" cy="1321334"/>
          </ns1:xfrm>
          <ns1:prstGeom prst="bentConnector3">
            <ns1:avLst>
              <ns1:gd name="adj1" fmla="val 50000"/>
            </ns1:avLst>
          </ns1:prstGeom>
          <ns1:noFill/>
          <ns1:ln w="19050" cap="flat" cmpd="sng">
            <ns1:solidFill>
              <ns1:schemeClr val="dk1"/>
            </ns1:solidFill>
            <ns1:prstDash val="dash"/>
            <ns1:round/>
            <ns1:headEnd type="none" w="med" len="med"/>
            <ns1:tailEnd type="none" w="med" len="med"/>
          </ns1:ln>
        </ns0:spPr>
      </ns0:cxnSp>
      <ns0:sp>
        <ns0:nvSpPr>
          <ns0:cNvPr id="38" name="Google Shape;2349;p57"/>
          <ns0:cNvSpPr/>
          <ns0:nvPr/>
        </ns0:nvSpPr>
        <ns0:spPr>
          <ns1:xfrm>
            <ns1:off x="456600" y="2127522"/>
            <ns1:ext cx="2057702" cy="882659"/>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cxnSp>
        <ns0:nvCxnSpPr>
          <ns0:cNvPr id="41" name="Google Shape;2369;p57"/>
          <ns0:cNvCxnSpPr/>
          <ns0:nvPr/>
        </ns0:nvCxnSpPr>
        <ns0:spPr>
          <ns1:xfrm flipV="1">
            <ns1:off x="2532300" y="2554647"/>
            <ns1:ext cx="488701" cy="1251"/>
          </ns1:xfrm>
          <ns1:prstGeom prst="bentConnector3">
            <ns1:avLst>
              <ns1:gd name="adj1" fmla="val 50000"/>
            </ns1:avLst>
          </ns1:prstGeom>
          <ns1:noFill/>
          <ns1:ln w="19050" cap="flat" cmpd="sng">
            <ns1:solidFill>
              <ns1:schemeClr val="dk1"/>
            </ns1:solidFill>
            <ns1:prstDash val="dash"/>
            <ns1:round/>
            <ns1:headEnd type="none" w="med" len="med"/>
            <ns1:tailEnd type="none" w="med" len="med"/>
          </ns1:ln>
        </ns0:spPr>
      </ns0:cxnSp>
      <ns0:cxnSp>
        <ns0:nvCxnSpPr>
          <ns0:cNvPr id="45" name="Google Shape;2369;p57"/>
          <ns0:cNvCxnSpPr/>
          <ns0:nvPr/>
        </ns0:nvCxnSpPr>
        <ns0:spPr>
          <ns1:xfrm flipV="1">
            <ns1:off x="6109499" y="2540775"/>
            <ns1:ext cx="488701" cy="1251"/>
          </ns1:xfrm>
          <ns1:prstGeom prst="bentConnector3">
            <ns1:avLst>
              <ns1:gd name="adj1" fmla="val 50000"/>
            </ns1:avLst>
          </ns1:prstGeom>
          <ns1:noFill/>
          <ns1:ln w="19050" cap="flat" cmpd="sng">
            <ns1:solidFill>
              <ns1:schemeClr val="dk1"/>
            </ns1:solidFill>
            <ns1:prstDash val="dash"/>
            <ns1:round/>
            <ns1:headEnd type="none" w="med" len="med"/>
            <ns1:tailEnd type="none" w="med" len="med"/>
          </ns1:ln>
        </ns0:spPr>
      </ns0:cxnSp>
      <ns0:sp>
        <ns0:nvSpPr>
          <ns0:cNvPr id="47" name="Google Shape;2349;p57"/>
          <ns0:cNvSpPr/>
          <ns0:nvPr/>
        </ns0:nvSpPr>
        <ns0:spPr>
          <ns1:xfrm>
            <ns1:off x="6598200" y="2151123"/>
            <ns1:ext cx="2057702" cy="882659"/>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1" name="Google Shape;2328;p56"/>
          <ns0:cNvSpPr txBox="1"/>
          <ns0:nvPr/>
        </ns0:nvSpPr>
        <ns0:spPr>
          <ns1:xfrm>
            <ns1:off x="3478200" y="732628"/>
            <ns1:ext cx="2122350" cy="484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Bahnschrift" panose="020B0502040204020203" pitchFamily="34" charset="0"/>
                <ns1:ea typeface="Roboto"/>
                <ns1:cs typeface="Roboto"/>
                <ns1:sym typeface="Roboto"/>
              </ns1:rPr>
              <ns1:t>Рационалды емес үлестіру </ns1:t>
            </ns1:r>
          </ns1:p>
          <ns1:p>
            <ns1:pPr lvl="0" algn="ctr"/>
            <ns1:r>
              <ns1:rPr lang="ru-RU" sz="1200" dirty="0">
                <ns1:latin typeface="Bahnschrift" panose="020B0502040204020203" pitchFamily="34" charset="0"/>
                <ns1:ea typeface="Roboto"/>
                <ns1:cs typeface="Roboto"/>
                <ns1:sym typeface="Roboto"/>
              </ns1:rPr>
              <ns1:t>әкімшілік ресурстардың </ns1:t>
            </ns1:r>
          </ns1:p>
          <ns1:p>
            <ns1:pPr lvl="0" algn="ctr"/>
            <ns1:endParaRPr lang="ru-RU" sz="1200" dirty="0">
              <ns1:latin typeface="Bahnschrift" panose="020B0502040204020203" pitchFamily="34" charset="0"/>
              <ns1:ea typeface="Roboto"/>
              <ns1:cs typeface="Roboto"/>
              <ns1:sym typeface="Roboto"/>
            </ns1:endParaRPr>
          </ns1:p>
        </ns0:txBody>
      </ns0:sp>
      <ns0:sp>
        <ns0:nvSpPr>
          <ns0:cNvPr id="52" name="Google Shape;2328;p56"/>
          <ns0:cNvSpPr txBox="1"/>
          <ns0:nvPr/>
        </ns0:nvSpPr>
        <ns0:spPr>
          <ns1:xfrm>
            <ns1:off x="6589463" y="873900"/>
            <ns1:ext cx="2122350" cy="484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Bahnschrift" panose="020B0502040204020203" pitchFamily="34" charset="0"/>
                <ns1:ea typeface="Roboto"/>
                <ns1:cs typeface="Roboto"/>
                <ns1:sym typeface="Roboto"/>
              </ns1:rPr>
              <ns1:t>ҚТҚ қабылдау </ns1:t>
            </ns1:r>
          </ns1:p>
          <ns1:p>
            <ns1:pPr lvl="0" algn="ctr"/>
            <ns1:r>
              <ns1:rPr lang="ru-RU" sz="1200" dirty="0">
                <ns1:latin typeface="Bahnschrift" panose="020B0502040204020203" pitchFamily="34" charset="0"/>
                <ns1:ea typeface="Roboto"/>
                <ns1:cs typeface="Roboto"/>
                <ns1:sym typeface="Roboto"/>
              </ns1:rPr>
              <ns1:t>жазалаушы ретінде </ns1:t>
            </ns1:r>
          </ns1:p>
          <ns1:p>
            <ns1:pPr lvl="0" algn="ctr"/>
            <ns1:r>
              <ns1:rPr lang="ru-RU" sz="1200" dirty="0">
                <ns1:latin typeface="Bahnschrift" panose="020B0502040204020203" pitchFamily="34" charset="0"/>
                <ns1:ea typeface="Roboto"/>
                <ns1:cs typeface="Roboto"/>
                <ns1:sym typeface="Roboto"/>
              </ns1:rPr>
              <ns1:t>құралдың</ns1:t>
            </ns1:r>
          </ns1:p>
        </ns0:txBody>
      </ns0:sp>
      <ns0:sp>
        <ns0:nvSpPr>
          <ns0:cNvPr id="53" name="Google Shape;2328;p56"/>
          <ns0:cNvSpPr txBox="1"/>
          <ns0:nvPr/>
        </ns0:nvSpPr>
        <ns0:spPr>
          <ns1:xfrm>
            <ns1:off x="6589463" y="2223825"/>
            <ns1:ext cx="2122350" cy="484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Bahnschrift" panose="020B0502040204020203" pitchFamily="34" charset="0"/>
                <ns1:ea typeface="Roboto"/>
                <ns1:cs typeface="Roboto"/>
                <ns1:sym typeface="Roboto"/>
              </ns1:rPr>
              <ns1:t>Басқарушылық шешімдерді қабылдау </ns1:t>
            </ns1:r>
          </ns1:p>
          <ns1:p>
            <ns1:pPr lvl="0" algn="ctr"/>
            <ns1:r>
              <ns1:rPr lang="ru-RU" sz="1200" dirty="0">
                <ns1:latin typeface="Bahnschrift" panose="020B0502040204020203" pitchFamily="34" charset="0"/>
                <ns1:ea typeface="Roboto"/>
                <ns1:cs typeface="Roboto"/>
                <ns1:sym typeface="Roboto"/>
              </ns1:rPr>
              <ns1:t>интуитивті деңгейде</ns1:t>
            </ns1:r>
          </ns1:p>
        </ns0:txBody>
      </ns0:sp>
      <ns0:sp>
        <ns0:nvSpPr>
          <ns0:cNvPr id="54" name="Google Shape;2328;p56"/>
          <ns0:cNvSpPr txBox="1"/>
          <ns0:nvPr/>
        </ns0:nvSpPr>
        <ns0:spPr>
          <ns1:xfrm>
            <ns1:off x="6564450" y="3633582"/>
            <ns1:ext cx="2122350" cy="484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Bahnschrift" panose="020B0502040204020203" pitchFamily="34" charset="0"/>
                <ns1:ea typeface="Roboto"/>
                <ns1:cs typeface="Roboto"/>
                <ns1:sym typeface="Roboto"/>
              </ns1:rPr>
              <ns1:t>Эпизодтылық </ns1:t>
            </ns1:r>
            <ns1:endParaRPr lang="ru-RU" sz="1200" dirty="0" smtClean="0">
              <ns1:latin typeface="Bahnschrift" panose="020B0502040204020203" pitchFamily="34" charset="0"/>
              <ns1:ea typeface="Roboto"/>
              <ns1:cs typeface="Roboto"/>
              <ns1:sym typeface="Roboto"/>
            </ns1:endParaRPr>
          </ns1:p>
          <ns1:p>
            <ns1:pPr lvl="0" algn="ctr"/>
            <ns1:r>
              <ns1:rPr lang="ru-RU" sz="1200" dirty="0" smtClean="0">
                <ns1:latin typeface="Bahnschrift" panose="020B0502040204020203" pitchFamily="34" charset="0"/>
                <ns1:ea typeface="Roboto"/>
                <ns1:cs typeface="Roboto"/>
                <ns1:sym typeface="Roboto"/>
              </ns1:rPr>
              <ns1:t>және </ns1:t>
            </ns1:r>
            <ns1:r>
              <ns1:rPr lang="ru-RU" sz="1200" dirty="0">
                <ns1:latin typeface="Bahnschrift" panose="020B0502040204020203" pitchFamily="34" charset="0"/>
                <ns1:ea typeface="Roboto"/>
                <ns1:cs typeface="Roboto"/>
                <ns1:sym typeface="Roboto"/>
              </ns1:rPr>
              <ns1:t>кездейсоқтық </ns1:t>
            </ns1:r>
          </ns1:p>
          <ns1:p>
            <ns1:pPr lvl="0" algn="ctr"/>
            <ns1:r>
              <ns1:rPr lang="ru-RU" sz="1200" dirty="0" smtClean="0">
                <ns1:latin typeface="Bahnschrift" panose="020B0502040204020203" pitchFamily="34" charset="0"/>
                <ns1:ea typeface="Roboto"/>
                <ns1:cs typeface="Roboto"/>
                <ns1:sym typeface="Roboto"/>
              </ns1:rPr>
              <ns1:t>бақылауды</ns1:t>
            </ns1:r>
            <ns1:endParaRPr lang="ru-RU" sz="1200" dirty="0">
              <ns1:latin typeface="Bahnschrift" panose="020B0502040204020203" pitchFamily="34" charset="0"/>
              <ns1:ea typeface="Roboto"/>
              <ns1:cs typeface="Roboto"/>
              <ns1:sym typeface="Roboto"/>
            </ns1:endParaRPr>
          </ns1:p>
        </ns0:txBody>
      </ns0:sp>
      <ns0:sp>
        <ns0:nvSpPr>
          <ns0:cNvPr id="55" name="Google Shape;2328;p56"/>
          <ns0:cNvSpPr txBox="1"/>
          <ns0:nvPr/>
        </ns0:nvSpPr>
        <ns0:spPr>
          <ns1:xfrm>
            <ns1:off x="624286" y="2185221"/>
            <ns1:ext cx="1766710" cy="484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Bahnschrift" panose="020B0502040204020203" pitchFamily="34" charset="0"/>
                <ns1:ea typeface="Roboto"/>
                <ns1:cs typeface="Roboto"/>
                <ns1:sym typeface="Roboto"/>
              </ns1:rPr>
              <ns1:t>ҚШҚ жоспарын пайдалану</ns1:t>
            </ns1:r>
          </ns1:p>
          <ns1:p>
            <ns1:pPr lvl="0" algn="ctr"/>
            <ns1:r>
              <ns1:rPr lang="ru-RU" sz="1200" dirty="0">
                <ns1:latin typeface="Bahnschrift" panose="020B0502040204020203" pitchFamily="34" charset="0"/>
                <ns1:ea typeface="Roboto"/>
                <ns1:cs typeface="Roboto"/>
                <ns1:sym typeface="Roboto"/>
              </ns1:rPr>
              <ns1:t> басқа мектептің</ns1:t>
            </ns1:r>
          </ns1:p>
        </ns0:txBody>
      </ns0:sp>
      <ns0:sp>
        <ns0:nvSpPr>
          <ns0:cNvPr id="56" name="Google Shape;2328;p56"/>
          <ns0:cNvSpPr txBox="1"/>
          <ns0:nvPr/>
        </ns0:nvSpPr>
        <ns0:spPr>
          <ns1:xfrm>
            <ns1:off x="456599" y="3402454"/>
            <ns1:ext cx="2122350" cy="484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ns1:latin typeface="Bahnschrift" panose="020B0502040204020203" pitchFamily="34" charset="0"/>
                <ns1:ea typeface="Roboto"/>
                <ns1:cs typeface="Roboto"/>
                <ns1:sym typeface="Roboto"/>
              </ns1:rPr>
              <ns1:t>Жұмысты формальды жүргізу </ns1:t>
            </ns1:r>
          </ns1:p>
          <ns1:p>
            <ns1:pPr lvl="0" algn="ctr"/>
            <ns1:r>
              <ns1:rPr lang="ru-RU" sz="1200" dirty="0">
                <ns1:latin typeface="Bahnschrift" panose="020B0502040204020203" pitchFamily="34" charset="0"/>
                <ns1:ea typeface="Roboto"/>
                <ns1:cs typeface="Roboto"/>
                <ns1:sym typeface="Roboto"/>
              </ns1:rPr>
              <ns1:t>(анықтамалар мен есептерді жинау </ns1:t>
            </ns1:r>
          </ns1:p>
          <ns1:p>
            <ns1:pPr lvl="0" algn="ctr"/>
            <ns1:r>
              <ns1:rPr lang="ru-RU" sz="1200" dirty="0">
                <ns1:latin typeface="Bahnschrift" panose="020B0502040204020203" pitchFamily="34" charset="0"/>
                <ns1:ea typeface="Roboto"/>
                <ns1:cs typeface="Roboto"/>
                <ns1:sym typeface="Roboto"/>
              </ns1:rPr>
              <ns1:t>шешімдер қабылдаусыз)</ns1:t>
            </ns1:r>
          </ns1:p>
        </ns0:txBody>
      </ns0:sp>
      <ns0:sp>
        <ns0:nvSpPr>
          <ns0:cNvPr id="57" name="Google Shape;2328;p56"/>
          <ns0:cNvSpPr txBox="1"/>
          <ns0:nvPr/>
        </ns0:nvSpPr>
        <ns0:spPr>
          <ns1:xfrm>
            <ns1:off x="3492546" y="3460670"/>
            <ns1:ext cx="2122350" cy="484800"/>
          </ns1:xfrm>
          <ns1:prstGeom prst="rect">
            <ns1:avLst/>
          </ns1:prstGeom>
          <ns1:noFill/>
          <ns1:ln>
            <ns1:noFill/>
          </ns1:ln>
        </ns0:spPr>
        <ns0:txBody>
          <ns1:bodyPr spcFirstLastPara="1" wrap="square" lIns="91425" tIns="91425" rIns="91425" bIns="91425" anchor="t" anchorCtr="0">
            <ns1:noAutofit/>
          </ns1:bodyPr>
          <ns1:lstStyle/>
          <ns1:p>
            <ns1:pPr lvl="0" algn="ctr"/>
            <ns1:r>
              <ns1:rPr lang="ru-RU" sz="1200" dirty="0" smtClean="0">
                <ns1:latin typeface="Bahnschrift" panose="020B0502040204020203" pitchFamily="34" charset="0"/>
                <ns1:ea typeface="Roboto"/>
                <ns1:cs typeface="Roboto"/>
                <ns1:sym typeface="Roboto"/>
              </ns1:rPr>
              <ns1:t>Құнсыздану</ns1:t>
            </ns1:r>
          </ns1:p>
          <ns1:p>
            <ns1:pPr lvl="0" algn="ctr"/>
            <ns1:r>
              <ns1:rPr lang="ru-RU" sz="1200" dirty="0" smtClean="0">
                <ns1:latin typeface="Bahnschrift" panose="020B0502040204020203" pitchFamily="34" charset="0"/>
                <ns1:ea typeface="Roboto"/>
                <ns1:cs typeface="Roboto"/>
                <ns1:sym typeface="Roboto"/>
              </ns1:rPr>
              <ns1:t> </ns1:t>
            </ns1:r>
            <ns1:r>
              <ns1:rPr lang="ru-RU" sz="1200" dirty="0">
                <ns1:latin typeface="Bahnschrift" panose="020B0502040204020203" pitchFamily="34" charset="0"/>
                <ns1:ea typeface="Roboto"/>
                <ns1:cs typeface="Roboto"/>
                <ns1:sym typeface="Roboto"/>
              </ns1:rPr>
              <ns1:t>ұжымда </ns1:t>
            </ns1:r>
          </ns1:p>
          <ns1:p>
            <ns1:pPr lvl="0" algn="ctr"/>
            <ns1:r>
              <ns1:rPr lang="ru-RU" sz="1200" dirty="0">
                <ns1:latin typeface="Bahnschrift" panose="020B0502040204020203" pitchFamily="34" charset="0"/>
                <ns1:ea typeface="Roboto"/>
                <ns1:cs typeface="Roboto"/>
                <ns1:sym typeface="Roboto"/>
              </ns1:rPr>
              <ns1:t>өзін-өзі және өзара бақылаудың маңыздылығы</ns1:t>
            </ns1:r>
          </ns1:p>
        </ns0:txBody>
      </ns0:sp>
    </ns0:spTree>
    <ns0:extLst>
      <ns0:ext uri="{BB962C8B-B14F-4D97-AF65-F5344CB8AC3E}">
        <ns5:creationId val="968154801"/>
      </ns0:ext>
    </ns0:extLst>
  </ns0:cSld>
  <ns0:clrMapOvr>
    <ns1:masterClrMapping/>
  </ns0:clrMapOvr>
</ns0:sld>
</file>

<file path=ppt/slides/slide6.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27" name="Рисунок 26">
            <ns1:extLst>
              <ns1:ext uri="{FF2B5EF4-FFF2-40B4-BE49-F238E27FC236}">
                <ns2:creationId id="{806AD61B-E51B-452C-9066-36641C30832D}"/>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 name="Прямая соединительная линия 1">
            <ns1:extLst>
              <ns1:ext uri="{FF2B5EF4-FFF2-40B4-BE49-F238E27FC236}">
                <ns2:creationId id="{7C210958-B66F-44EA-BB66-5E8CA4808F21}"/>
              </ns1:ext>
            </ns1:extLst>
          </ns0:cNvPr>
          <ns0:cNvCxnSpPr/>
          <ns0:nvPr/>
        </ns0:nvCxnSpPr>
        <ns0:spPr>
          <ns1:xfrm>
            <ns1:off x="151923" y="479852"/>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 name="Прямоугольник 2">
            <ns1:extLst>
              <ns1:ext uri="{FF2B5EF4-FFF2-40B4-BE49-F238E27FC236}">
                <ns2:creationId id="{B329C5DE-E885-4E27-B6B1-FBE8A251555E}"/>
              </ns1:ext>
            </ns1:extLst>
          </ns0:cNvPr>
          <ns0:cNvSpPr/>
          <ns0:nvPr/>
        </ns0:nvSpPr>
        <ns0:spPr>
          <ns1:xfrm>
            <ns1:off x="93639" y="44286"/>
            <ns1:ext cx="8814387" cy="415498"/>
          </ns1:xfrm>
          <ns1:prstGeom prst="rect">
            <ns1:avLst/>
          </ns1:prstGeom>
        </ns0:spPr>
        <ns0:txBody>
          <ns1:bodyPr wrap="square">
            <ns1:spAutoFit/>
          </ns1:bodyPr>
          <ns1:lstStyle/>
          <ns1:p>
            <ns1:pPr algn="ctr"/>
            <ns1:r>
              <ns1:rPr lang="ru-RU" sz="21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rPr>
              <ns1:t>МЕКТЕПІШІЛІК БАҚЫЛАУДЫ ҰЙЫМДАСТЫРУ БОЙЫНША НҰСҚАУЛЫҚ</ns1:t>
            </ns1:r>
            <ns1:endParaRPr lang="ru-RU" sz="2100" b="1" dirty="0">
              <ns1:solidFill>
                <ns1:schemeClr val="tx2">
                  <ns1:lumMod val="75000"/>
                  <ns1:lumOff val="25000"/>
                </ns1:schemeClr>
              </ns1:solidFill>
              <ns1:latin typeface="Bahnschrift SemiBold" panose="020B0502040204020203" pitchFamily="34" charset="0"/>
              <ns1:ea typeface="Calibri" panose="020F0502020204030204" pitchFamily="34" charset="0"/>
            </ns1:endParaRPr>
          </ns1:p>
        </ns0:txBody>
      </ns0:sp>
      <ns0:sp>
        <ns0:nvSpPr>
          <ns0:cNvPr id="10" name="Oval 188">
            <ns1:extLst>
              <ns1:ext uri="{FF2B5EF4-FFF2-40B4-BE49-F238E27FC236}">
                <ns2:creationId id="{5337ADF2-378B-420E-B3FB-4A99004784B7}"/>
              </ns1:ext>
            </ns1:extLst>
          </ns0:cNvPr>
          <ns0:cNvSpPr/>
          <ns0:nvPr/>
        </ns0:nvSpPr>
        <ns0:spPr>
          <ns1:xfrm>
            <ns1:off x="289896" y="1576153"/>
            <ns1:ext cx="290594" cy="290591"/>
          </ns1:xfrm>
          <ns1:prstGeom prst="ellipse">
            <ns1:avLst/>
          </ns1:prstGeom>
          <ns1:solidFill>
            <ns1:schemeClr val="bg1"/>
          </ns1:solidFill>
          <ns1:ln>
            <ns1:solidFill>
              <ns1:srgbClr val="1C69D5"/>
            </ns1:solidFill>
          </ns1:ln>
        </ns0:spPr>
        <ns0:style>
          <ns1:lnRef idx="2">
            <ns1:schemeClr val="accent1">
              <ns1:shade val="50000"/>
            </ns1:schemeClr>
          </ns1:lnRef>
          <ns1:fillRef idx="1">
            <ns1:schemeClr val="accent1"/>
          </ns1:fillRef>
          <ns1:effectRef idx="0">
            <ns1:schemeClr val="accent1"/>
          </ns1:effectRef>
          <ns1:fontRef idx="minor">
            <ns1:schemeClr val="lt1"/>
          </ns1:fontRef>
        </ns0:style>
        <ns0:txBody>
          <ns1:bodyPr rtlCol="0" anchor="ctr"/>
          <ns1:lstStyle/>
          <ns1:p>
            <ns1:pPr algn="ctr"/>
            <ns1:endParaRPr lang="en-US" sz="2000">
              <ns1:latin typeface="Bahnschrift" panose="020B0502040204020203" pitchFamily="34" charset="0"/>
            </ns1:endParaRPr>
          </ns1:p>
        </ns0:txBody>
      </ns0:sp>
      <ns0:sp>
        <ns0:nvSpPr>
          <ns0:cNvPr id="11" name="Фигура, имеющая форму буквы L 10">
            <ns1:extLst>
              <ns1:ext uri="{FF2B5EF4-FFF2-40B4-BE49-F238E27FC236}">
                <ns2:creationId id="{AD6E8BD6-FEB6-49F4-8F07-C4A4F8F5AA52}"/>
              </ns1:ext>
            </ns1:extLst>
          </ns0:cNvPr>
          <ns0:cNvSpPr/>
          <ns0:nvPr/>
        </ns0:nvSpPr>
        <ns0:spPr>
          <ns1:xfrm rot="13530757">
            <ns1:off x="348482" y="1638713"/>
            <ns1:ext cx="164155" cy="166759"/>
          </ns1:xfrm>
          <ns1:prstGeom prst="corner">
            <ns1:avLst/>
          </ns1:prstGeom>
          <ns1:solidFill>
            <ns1:schemeClr val="accent1">
              <ns1:lumMod val="75000"/>
            </ns1:schemeClr>
          </ns1:solidFill>
          <ns1:ln>
            <ns1:noFill/>
          </ns1:ln>
        </ns0:spPr>
        <ns0:style>
          <ns1:lnRef idx="2">
            <ns1:schemeClr val="accent1">
              <ns1:shade val="50000"/>
            </ns1:schemeClr>
          </ns1:lnRef>
          <ns1:fillRef idx="1">
            <ns1:schemeClr val="accent1"/>
          </ns1:fillRef>
          <ns1:effectRef idx="0">
            <ns1:schemeClr val="accent1"/>
          </ns1:effectRef>
          <ns1:fontRef idx="minor">
            <ns1:schemeClr val="lt1"/>
          </ns1:fontRef>
        </ns0:style>
        <ns0:txBody>
          <ns1:bodyPr rtlCol="0" anchor="ctr"/>
          <ns1:lstStyle/>
          <ns1:p>
            <ns1:pPr algn="ctr"/>
            <ns1:endParaRPr lang="ru-RU"/>
          </ns1:p>
        </ns0:txBody>
      </ns0:sp>
      <ns0:sp>
        <ns0:nvSpPr>
          <ns0:cNvPr id="14" name="Oval 188">
            <ns1:extLst>
              <ns1:ext uri="{FF2B5EF4-FFF2-40B4-BE49-F238E27FC236}">
                <ns2:creationId id="{C2E5C9DF-241E-4926-A505-790C44FBBC61}"/>
              </ns1:ext>
            </ns1:extLst>
          </ns0:cNvPr>
          <ns0:cNvSpPr/>
          <ns0:nvPr/>
        </ns0:nvSpPr>
        <ns0:spPr>
          <ns1:xfrm>
            <ns1:off x="289896" y="2667825"/>
            <ns1:ext cx="290594" cy="290591"/>
          </ns1:xfrm>
          <ns1:prstGeom prst="ellipse">
            <ns1:avLst/>
          </ns1:prstGeom>
          <ns1:solidFill>
            <ns1:schemeClr val="bg1"/>
          </ns1:solidFill>
          <ns1:ln>
            <ns1:solidFill>
              <ns1:srgbClr val="1C69D5"/>
            </ns1:solidFill>
          </ns1:ln>
        </ns0:spPr>
        <ns0:style>
          <ns1:lnRef idx="2">
            <ns1:schemeClr val="accent1">
              <ns1:shade val="50000"/>
            </ns1:schemeClr>
          </ns1:lnRef>
          <ns1:fillRef idx="1">
            <ns1:schemeClr val="accent1"/>
          </ns1:fillRef>
          <ns1:effectRef idx="0">
            <ns1:schemeClr val="accent1"/>
          </ns1:effectRef>
          <ns1:fontRef idx="minor">
            <ns1:schemeClr val="lt1"/>
          </ns1:fontRef>
        </ns0:style>
        <ns0:txBody>
          <ns1:bodyPr rtlCol="0" anchor="ctr"/>
          <ns1:lstStyle/>
          <ns1:p>
            <ns1:pPr algn="ctr"/>
            <ns1:endParaRPr lang="en-US" sz="2000">
              <ns1:latin typeface="Bahnschrift" panose="020B0502040204020203" pitchFamily="34" charset="0"/>
            </ns1:endParaRPr>
          </ns1:p>
        </ns0:txBody>
      </ns0:sp>
      <ns0:sp>
        <ns0:nvSpPr>
          <ns0:cNvPr id="15" name="Фигура, имеющая форму буквы L 14">
            <ns1:extLst>
              <ns1:ext uri="{FF2B5EF4-FFF2-40B4-BE49-F238E27FC236}">
                <ns2:creationId id="{12F07060-ABDC-4C8C-9B21-91EE68072617}"/>
              </ns1:ext>
            </ns1:extLst>
          </ns0:cNvPr>
          <ns0:cNvSpPr/>
          <ns0:nvPr/>
        </ns0:nvSpPr>
        <ns0:spPr>
          <ns1:xfrm rot="13530757">
            <ns1:off x="348482" y="2730385"/>
            <ns1:ext cx="164155" cy="166759"/>
          </ns1:xfrm>
          <ns1:prstGeom prst="corner">
            <ns1:avLst/>
          </ns1:prstGeom>
          <ns1:solidFill>
            <ns1:schemeClr val="accent1">
              <ns1:lumMod val="75000"/>
            </ns1:schemeClr>
          </ns1:solidFill>
          <ns1:ln>
            <ns1:noFill/>
          </ns1:ln>
        </ns0:spPr>
        <ns0:style>
          <ns1:lnRef idx="2">
            <ns1:schemeClr val="accent1">
              <ns1:shade val="50000"/>
            </ns1:schemeClr>
          </ns1:lnRef>
          <ns1:fillRef idx="1">
            <ns1:schemeClr val="accent1"/>
          </ns1:fillRef>
          <ns1:effectRef idx="0">
            <ns1:schemeClr val="accent1"/>
          </ns1:effectRef>
          <ns1:fontRef idx="minor">
            <ns1:schemeClr val="lt1"/>
          </ns1:fontRef>
        </ns0:style>
        <ns0:txBody>
          <ns1:bodyPr rtlCol="0" anchor="ctr"/>
          <ns1:lstStyle/>
          <ns1:p>
            <ns1:pPr algn="ctr"/>
            <ns1:endParaRPr lang="ru-RU"/>
          </ns1:p>
        </ns0:txBody>
      </ns0:sp>
      <ns0:sp>
        <ns0:nvSpPr>
          <ns0:cNvPr id="16" name="Oval 188">
            <ns1:extLst>
              <ns1:ext uri="{FF2B5EF4-FFF2-40B4-BE49-F238E27FC236}">
                <ns2:creationId id="{BA1386AF-01CC-4004-ACF6-9D4D7A9AC995}"/>
              </ns1:ext>
            </ns1:extLst>
          </ns0:cNvPr>
          <ns0:cNvSpPr/>
          <ns0:nvPr/>
        </ns0:nvSpPr>
        <ns0:spPr>
          <ns1:xfrm>
            <ns1:off x="289896" y="3864413"/>
            <ns1:ext cx="290594" cy="290591"/>
          </ns1:xfrm>
          <ns1:prstGeom prst="ellipse">
            <ns1:avLst/>
          </ns1:prstGeom>
          <ns1:solidFill>
            <ns1:schemeClr val="bg1"/>
          </ns1:solidFill>
          <ns1:ln>
            <ns1:solidFill>
              <ns1:srgbClr val="1C69D5"/>
            </ns1:solidFill>
          </ns1:ln>
        </ns0:spPr>
        <ns0:style>
          <ns1:lnRef idx="2">
            <ns1:schemeClr val="accent1">
              <ns1:shade val="50000"/>
            </ns1:schemeClr>
          </ns1:lnRef>
          <ns1:fillRef idx="1">
            <ns1:schemeClr val="accent1"/>
          </ns1:fillRef>
          <ns1:effectRef idx="0">
            <ns1:schemeClr val="accent1"/>
          </ns1:effectRef>
          <ns1:fontRef idx="minor">
            <ns1:schemeClr val="lt1"/>
          </ns1:fontRef>
        </ns0:style>
        <ns0:txBody>
          <ns1:bodyPr rtlCol="0" anchor="ctr"/>
          <ns1:lstStyle/>
          <ns1:p>
            <ns1:pPr algn="ctr"/>
            <ns1:endParaRPr lang="en-US" sz="2000">
              <ns1:latin typeface="Bahnschrift" panose="020B0502040204020203" pitchFamily="34" charset="0"/>
            </ns1:endParaRPr>
          </ns1:p>
        </ns0:txBody>
      </ns0:sp>
      <ns0:sp>
        <ns0:nvSpPr>
          <ns0:cNvPr id="17" name="Фигура, имеющая форму буквы L 16">
            <ns1:extLst>
              <ns1:ext uri="{FF2B5EF4-FFF2-40B4-BE49-F238E27FC236}">
                <ns2:creationId id="{9DE35E39-4FE6-4AE4-AC94-4A30D8C0D7EE}"/>
              </ns1:ext>
            </ns1:extLst>
          </ns0:cNvPr>
          <ns0:cNvSpPr/>
          <ns0:nvPr/>
        </ns0:nvSpPr>
        <ns0:spPr>
          <ns1:xfrm rot="13530757">
            <ns1:off x="348482" y="3939673"/>
            <ns1:ext cx="164155" cy="166759"/>
          </ns1:xfrm>
          <ns1:prstGeom prst="corner">
            <ns1:avLst/>
          </ns1:prstGeom>
          <ns1:solidFill>
            <ns1:schemeClr val="accent1">
              <ns1:lumMod val="75000"/>
            </ns1:schemeClr>
          </ns1:solidFill>
          <ns1:ln>
            <ns1:noFill/>
          </ns1:ln>
        </ns0:spPr>
        <ns0:style>
          <ns1:lnRef idx="2">
            <ns1:schemeClr val="accent1">
              <ns1:shade val="50000"/>
            </ns1:schemeClr>
          </ns1:lnRef>
          <ns1:fillRef idx="1">
            <ns1:schemeClr val="accent1"/>
          </ns1:fillRef>
          <ns1:effectRef idx="0">
            <ns1:schemeClr val="accent1"/>
          </ns1:effectRef>
          <ns1:fontRef idx="minor">
            <ns1:schemeClr val="lt1"/>
          </ns1:fontRef>
        </ns0:style>
        <ns0:txBody>
          <ns1:bodyPr rtlCol="0" anchor="ctr"/>
          <ns1:lstStyle/>
          <ns1:p>
            <ns1:pPr algn="ctr"/>
            <ns1:endParaRPr lang="ru-RU"/>
          </ns1:p>
        </ns0:txBody>
      </ns0:sp>
      <ns0:cxnSp>
        <ns0:nvCxnSpPr>
          <ns0:cNvPr id="22" name="Прямая соединительная линия 21">
            <ns1:extLst>
              <ns1:ext uri="{FF2B5EF4-FFF2-40B4-BE49-F238E27FC236}">
                <ns2:creationId id="{AB0F2068-520E-4CED-B6C7-EF896B146223}"/>
              </ns1:ext>
            </ns1:extLst>
          </ns0:cNvPr>
          <ns0:cNvCxnSpPr>
            <ns1:cxnSpLocks/>
          </ns0:cNvCxnSpPr>
          <ns0:nvPr/>
        </ns0:nvCxnSpPr>
        <ns0:spPr>
          <ns1:xfrm flipH="1" flipV="1">
            <ns1:off x="855241" y="1291428"/>
            <ns1:ext cx="7543674" cy="848"/>
          </ns1:xfrm>
          <ns1:prstGeom prst="line">
            <ns1:avLst/>
          </ns1:prstGeom>
          <ns1:ln w="19050"/>
        </ns0:spPr>
        <ns0:style>
          <ns1:lnRef idx="1">
            <ns1:schemeClr val="accent5"/>
          </ns1:lnRef>
          <ns1:fillRef idx="0">
            <ns1:schemeClr val="accent5"/>
          </ns1:fillRef>
          <ns1:effectRef idx="0">
            <ns1:schemeClr val="accent5"/>
          </ns1:effectRef>
          <ns1:fontRef idx="minor">
            <ns1:schemeClr val="tx1"/>
          </ns1:fontRef>
        </ns0:style>
      </ns0:cxnSp>
      <ns0:cxnSp>
        <ns0:nvCxnSpPr>
          <ns0:cNvPr id="24" name="Прямая соединительная линия 23">
            <ns1:extLst>
              <ns1:ext uri="{FF2B5EF4-FFF2-40B4-BE49-F238E27FC236}">
                <ns2:creationId id="{8E614E9A-9B34-4B49-BC17-E71EC8703E23}"/>
              </ns1:ext>
            </ns1:extLst>
          </ns0:cNvPr>
          <ns0:cNvCxnSpPr>
            <ns1:cxnSpLocks/>
          </ns0:cNvCxnSpPr>
          <ns0:nvPr/>
        </ns0:nvCxnSpPr>
        <ns0:spPr>
          <ns1:xfrm flipH="1" flipV="1">
            <ns1:off x="890455" y="2266772"/>
            <ns1:ext cx="7543674" cy="848"/>
          </ns1:xfrm>
          <ns1:prstGeom prst="line">
            <ns1:avLst/>
          </ns1:prstGeom>
          <ns1:ln/>
        </ns0:spPr>
        <ns0:style>
          <ns1:lnRef idx="1">
            <ns1:schemeClr val="accent5"/>
          </ns1:lnRef>
          <ns1:fillRef idx="0">
            <ns1:schemeClr val="accent5"/>
          </ns1:fillRef>
          <ns1:effectRef idx="0">
            <ns1:schemeClr val="accent5"/>
          </ns1:effectRef>
          <ns1:fontRef idx="minor">
            <ns1:schemeClr val="tx1"/>
          </ns1:fontRef>
        </ns0:style>
      </ns0:cxnSp>
      <ns0:cxnSp>
        <ns0:nvCxnSpPr>
          <ns0:cNvPr id="25" name="Прямая соединительная линия 24">
            <ns1:extLst>
              <ns1:ext uri="{FF2B5EF4-FFF2-40B4-BE49-F238E27FC236}">
                <ns2:creationId id="{5DB7D5F7-3E56-4443-86DB-71DF27B85356}"/>
              </ns1:ext>
            </ns1:extLst>
          </ns0:cNvPr>
          <ns0:cNvCxnSpPr>
            <ns1:cxnSpLocks/>
          </ns0:cNvCxnSpPr>
          <ns0:nvPr/>
        </ns0:nvCxnSpPr>
        <ns0:spPr>
          <ns1:xfrm flipH="1" flipV="1">
            <ns1:off x="925669" y="3341960"/>
            <ns1:ext cx="7543674" cy="848"/>
          </ns1:xfrm>
          <ns1:prstGeom prst="line">
            <ns1:avLst/>
          </ns1:prstGeom>
          <ns1:ln/>
        </ns0:spPr>
        <ns0:style>
          <ns1:lnRef idx="1">
            <ns1:schemeClr val="accent5"/>
          </ns1:lnRef>
          <ns1:fillRef idx="0">
            <ns1:schemeClr val="accent5"/>
          </ns1:fillRef>
          <ns1:effectRef idx="0">
            <ns1:schemeClr val="accent5"/>
          </ns1:effectRef>
          <ns1:fontRef idx="minor">
            <ns1:schemeClr val="tx1"/>
          </ns1:fontRef>
        </ns0:style>
      </ns0:cxnSp>
      <ns0:sp>
        <ns0:nvSpPr>
          <ns0:cNvPr id="5" name="Прямоугольник 4">
            <ns1:extLst>
              <ns1:ext uri="{FF2B5EF4-FFF2-40B4-BE49-F238E27FC236}">
                <ns2:creationId id="{6C3902ED-9374-43D2-B099-4D294644F706}"/>
              </ns1:ext>
            </ns1:extLst>
          </ns0:cNvPr>
          <ns0:cNvSpPr/>
          <ns0:nvPr/>
        </ns0:nvSpPr>
        <ns0:spPr>
          <ns1:xfrm>
            <ns1:off x="93639" y="629255"/>
            <ns1:ext cx="8737941" cy="553998"/>
          </ns1:xfrm>
          <ns1:prstGeom prst="rect">
            <ns1:avLst/>
          </ns1:prstGeom>
        </ns0:spPr>
        <ns0:txBody>
          <ns1:bodyPr wrap="square">
            <ns1:spAutoFit/>
          </ns1:bodyPr>
          <ns1:lstStyle/>
          <ns1:p>
            <ns1:pPr algn="ctr"/>
            <ns1:r>
              <ns1:rPr lang="ru-RU" sz="1500" b="1" dirty="0">
                <ns1:solidFill>
                  <ns1:srgbClr val="053058"/>
                </ns1:solidFill>
                <ns1:latin typeface="Bahnschrift SemiBold" panose="020B0502040204020203" pitchFamily="34" charset="0"/>
                <ns1:ea typeface="Calibri" panose="020F0502020204030204" pitchFamily="34" charset="0"/>
              </ns1:rPr>
              <ns1:t>Нұсқаулық — ережелерді, нұсқауларды немесе нұсқаулықтарды қамтитын құжат, </ns1:t>
            </ns1:r>
            <ns1:r>
              <ns1:rPr lang="ru-RU" sz="1500" b="1" dirty="0" smtClean="0">
                <ns1:solidFill>
                  <ns1:srgbClr val="053058"/>
                </ns1:solidFill>
                <ns1:latin typeface="Bahnschrift SemiBold" panose="020B0502040204020203" pitchFamily="34" charset="0"/>
                <ns1:ea typeface="Calibri" panose="020F0502020204030204" pitchFamily="34" charset="0"/>
              </ns1:rPr>
              <ns1:t>орнатушы </ns1:t>
            </ns1:r>
            <ns1:r>
              <ns1:rPr lang="ru-RU" sz="1500" b="1" dirty="0">
                <ns1:solidFill>
                  <ns1:srgbClr val="053058"/>
                </ns1:solidFill>
                <ns1:latin typeface="Bahnschrift SemiBold" panose="020B0502040204020203" pitchFamily="34" charset="0"/>
                <ns1:ea typeface="Calibri" panose="020F0502020204030204" pitchFamily="34" charset="0"/>
              </ns1:rPr>
              <ns1:t>орындау немесе жүзеге асыру тәртібі мен тәсілі </ns1:t>
            </ns1:r>
            <ns1:r>
              <ns1:rPr lang="ru-RU" sz="1500" b="1" dirty="0" smtClean="0">
                <ns1:solidFill>
                  <ns1:srgbClr val="053058"/>
                </ns1:solidFill>
                <ns1:latin typeface="Bahnschrift SemiBold" panose="020B0502040204020203" pitchFamily="34" charset="0"/>
                <ns1:ea typeface="Calibri" panose="020F0502020204030204" pitchFamily="34" charset="0"/>
              </ns1:rPr>
              <ns1:t>белгілі бір қызметтің</ns1:t>
            </ns1:r>
            <ns1:endParaRPr lang="ru-RU" sz="1500" b="1" dirty="0">
              <ns1:solidFill>
                <ns1:srgbClr val="053058"/>
              </ns1:solidFill>
              <ns1:latin typeface="Bahnschrift SemiBold" panose="020B0502040204020203" pitchFamily="34" charset="0"/>
              <ns1:ea typeface="Calibri" panose="020F0502020204030204" pitchFamily="34" charset="0"/>
            </ns1:endParaRPr>
          </ns1:p>
        </ns0:txBody>
      </ns0:sp>
      <ns0:sp>
        <ns0:nvSpPr>
          <ns0:cNvPr id="6" name="Прямоугольник 5">
            <ns1:extLst>
              <ns1:ext uri="{FF2B5EF4-FFF2-40B4-BE49-F238E27FC236}">
                <ns2:creationId id="{7552434F-80A8-4670-9445-805155FB6EC9}"/>
              </ns1:ext>
            </ns1:extLst>
          </ns0:cNvPr>
          <ns0:cNvSpPr/>
          <ns0:nvPr/>
        </ns0:nvSpPr>
        <ns0:spPr>
          <ns1:xfrm>
            <ns1:off x="789147" y="1354042"/>
            <ns1:ext cx="7614102" cy="830997"/>
          </ns1:xfrm>
          <ns1:prstGeom prst="rect">
            <ns1:avLst/>
          </ns1:prstGeom>
        </ns0:spPr>
        <ns0:txBody>
          <ns1:bodyPr wrap="square">
            <ns1:spAutoFit/>
          </ns1:bodyPr>
          <ns1:lstStyle/>
          <ns1:p>
            <ns1:pPr algn="just" fontAlgn="base"/>
            <ns1:r>
              <ns1:rPr lang="ru-RU" sz="1600" b="1" dirty="0">
                <ns1:solidFill>
                  <ns1:srgbClr val="053058"/>
                </ns1:solidFill>
                <ns1:latin typeface="Bahnschrift SemiBold" panose="020B0502040204020203" pitchFamily="34" charset="0"/>
                <ns1:ea typeface="Times New Roman" panose="02020603050405020304" pitchFamily="18" charset="0"/>
              </ns1:rPr>
              <ns1:t>Ұйымдастыру жөніндегі нұсқаулық </ns1:t>
            </ns1:r>
            <ns1:r>
              <ns1:rPr lang="ru-RU" sz="1600" b="1" dirty="0" err="1">
                <ns1:solidFill>
                  <ns1:srgbClr val="053058"/>
                </ns1:solidFill>
                <ns1:latin typeface="Bahnschrift SemiBold" panose="020B0502040204020203" pitchFamily="34" charset="0"/>
                <ns1:ea typeface="Times New Roman" panose="02020603050405020304" pitchFamily="18" charset="0"/>
              </ns1:rPr>
              <ns1:t>мектепішілік</ns1:t>
            </ns1:r>
            <ns1:r>
              <ns1:rPr lang="ru-RU" sz="1600" b="1" dirty="0">
                <ns1:solidFill>
                  <ns1:srgbClr val="053058"/>
                </ns1:solidFill>
                <ns1:latin typeface="Bahnschrift SemiBold" panose="020B0502040204020203" pitchFamily="34" charset="0"/>
                <ns1:ea typeface="Times New Roman" panose="02020603050405020304" pitchFamily="18" charset="0"/>
              </ns1:rPr>
              <ns1:t> бақылауды – </ns1:t>
            </ns1:r>
            <ns1:r>
              <ns1:rPr lang="ru-RU" sz="1600" dirty="0">
                <ns1:solidFill>
                  <ns1:schemeClr val="tx1"/>
                </ns1:solidFill>
                <ns1:latin typeface="Bahnschrift Light" panose="020B0502040204020203" pitchFamily="34" charset="0"/>
                <ns1:ea typeface="Times New Roman" panose="02020603050405020304" pitchFamily="18" charset="0"/>
              </ns1:rPr>
              <ns1:t>пәрменді </ns1:t>
            </ns1:r>
            <ns1:r>
              <ns1:rPr lang="ru-RU" sz="1600" dirty="0" smtClean="0">
                <ns1:solidFill>
                  <ns1:schemeClr val="tx1"/>
                </ns1:solidFill>
                <ns1:latin typeface="Bahnschrift Light" panose="020B0502040204020203" pitchFamily="34" charset="0"/>
                <ns1:ea typeface="Times New Roman" panose="02020603050405020304" pitchFamily="18" charset="0"/>
              </ns1:rPr>
              <ns1:t>құрал </ns1:t>
            </ns1:r>
            <ns1:r>
              <ns1:rPr lang="ru-RU" sz="1600" dirty="0">
                <ns1:solidFill>
                  <ns1:schemeClr val="tx1"/>
                </ns1:solidFill>
                <ns1:latin typeface="Bahnschrift Light" panose="020B0502040204020203" pitchFamily="34" charset="0"/>
                <ns1:ea typeface="Times New Roman" panose="02020603050405020304" pitchFamily="18" charset="0"/>
              </ns1:rPr>
              <ns1:t>басқарушылық шешімдерді қабылдаудағы аналитикалық тәсіл негізінде бақылауды жоспарлау және жүзеге асыру</ns1:t>
            </ns1:r>
          </ns1:p>
        </ns0:txBody>
      </ns0:sp>
      <ns0:sp>
        <ns0:nvSpPr>
          <ns0:cNvPr id="29" name="Прямоугольник 28">
            <ns1:extLst>
              <ns1:ext uri="{FF2B5EF4-FFF2-40B4-BE49-F238E27FC236}">
                <ns2:creationId id="{276519B6-4E91-4731-9D22-B5A135D00DA6}"/>
              </ns1:ext>
            </ns1:extLst>
          </ns0:cNvPr>
          <ns0:cNvSpPr/>
          <ns0:nvPr/>
        </ns0:nvSpPr>
        <ns0:spPr>
          <ns1:xfrm>
            <ns1:off x="855241" y="2320466"/>
            <ns1:ext cx="7614102" cy="969496"/>
          </ns1:xfrm>
          <ns1:prstGeom prst="rect">
            <ns1:avLst/>
          </ns1:prstGeom>
        </ns0:spPr>
        <ns0:txBody>
          <ns1:bodyPr wrap="square">
            <ns1:spAutoFit/>
          </ns1:bodyPr>
          <ns1:lstStyle/>
          <ns1:p>
            <ns1:pPr algn="just" fontAlgn="base"/>
            <ns1:r>
              <ns1:rPr lang="ru-RU" sz="1600" dirty="0">
                <ns1:solidFill>
                  <ns1:srgbClr val="053058"/>
                </ns1:solidFill>
                <ns1:latin typeface="Bahnschrift SemiBold" panose="020B0502040204020203" pitchFamily="34" charset="0"/>
                <ns1:ea typeface="Times New Roman" panose="02020603050405020304" pitchFamily="18" charset="0"/>
              </ns1:rPr>
              <ns1:t>ҚТҚ бойынша нұсқаулық өзара байланысты екі блоктан тұрады: </ns1:t>
            </ns1:r>
            <ns1:endParaRPr lang="ru-RU" sz="1600" dirty="0" smtClean="0">
              <ns1:solidFill>
                <ns1:srgbClr val="053058"/>
              </ns1:solidFill>
              <ns1:latin typeface="Bahnschrift SemiBold" panose="020B0502040204020203" pitchFamily="34" charset="0"/>
              <ns1:ea typeface="Times New Roman" panose="02020603050405020304" pitchFamily="18" charset="0"/>
            </ns1:endParaRPr>
          </ns1:p>
          <ns1:p>
            <ns1:pPr algn="just" fontAlgn="base"/>
            <ns1:endParaRPr lang="ru-RU" sz="700" dirty="0">
              <ns1:solidFill>
                <ns1:srgbClr val="053058"/>
              </ns1:solidFill>
              <ns1:latin typeface="Bahnschrift SemiBold" panose="020B0502040204020203" pitchFamily="34" charset="0"/>
              <ns1:ea typeface="Times New Roman" panose="02020603050405020304" pitchFamily="18" charset="0"/>
            </ns1:endParaRPr>
          </ns1:p>
          <ns1:p>
            <ns1:pPr algn="just" fontAlgn="base"/>
            <ns1:r>
              <ns1:rPr lang="ru-RU" sz="1600" dirty="0">
                <ns1:solidFill>
                  <ns1:schemeClr val="tx1"/>
                </ns1:solidFill>
                <ns1:latin typeface="Bahnschrift Light" panose="020B0502040204020203" pitchFamily="34" charset="0"/>
                <ns1:ea typeface="Times New Roman" panose="02020603050405020304" pitchFamily="18" charset="0"/>
              </ns1:rPr>
              <ns1:t>- Әр бөлім бойынша "Басқарушылық шешімдердің матрицалары";</ns1:t>
            </ns1:r>
          </ns1:p>
          <ns1:p>
            <ns1:pPr algn="just" fontAlgn="base"/>
            <ns1:r>
              <ns1:rPr lang="ru-RU" sz="1600" dirty="0">
                <ns1:solidFill>
                  <ns1:schemeClr val="tx1"/>
                </ns1:solidFill>
                <ns1:latin typeface="Bahnschrift Light" panose="020B0502040204020203" pitchFamily="34" charset="0"/>
                <ns1:ea typeface="Times New Roman" panose="02020603050405020304" pitchFamily="18" charset="0"/>
              </ns1:rPr>
              <ns1:t>- жоспардың үлгілері мен жалпыланған нұсқалары </ns1:t>
            </ns1:r>
            <ns1:r>
              <ns1:rPr lang="ru-RU" sz="1600" dirty="0" err="1">
                <ns1:solidFill>
                  <ns1:schemeClr val="tx1"/>
                </ns1:solidFill>
                <ns1:latin typeface="Bahnschrift Light" panose="020B0502040204020203" pitchFamily="34" charset="0"/>
                <ns1:ea typeface="Times New Roman" panose="02020603050405020304" pitchFamily="18" charset="0"/>
              </ns1:rPr>
              <ns1:t>мектепішілік</ns1:t>
            </ns1:r>
            <ns1:r>
              <ns1:rPr lang="ru-RU" sz="1600" dirty="0">
                <ns1:solidFill>
                  <ns1:schemeClr val="tx1"/>
                </ns1:solidFill>
                <ns1:latin typeface="Bahnschrift Light" panose="020B0502040204020203" pitchFamily="34" charset="0"/>
                <ns1:ea typeface="Times New Roman" panose="02020603050405020304" pitchFamily="18" charset="0"/>
              </ns1:rPr>
              <ns1:t> бақылауды</ns1:t>
            </ns1:r>
            <ns1:r>
              <ns1:rPr lang="ru-RU" sz="1600" dirty="0">
                <ns1:solidFill>
                  <ns1:srgbClr val="053058"/>
                </ns1:solidFill>
                <ns1:latin typeface="Bahnschrift SemiBold" panose="020B0502040204020203" pitchFamily="34" charset="0"/>
                <ns1:ea typeface="Times New Roman" panose="02020603050405020304" pitchFamily="18" charset="0"/>
              </ns1:rPr>
              <ns1:t>.</ns1:t>
            </ns1:r>
          </ns1:p>
        </ns0:txBody>
      </ns0:sp>
      <ns0:sp>
        <ns0:nvSpPr>
          <ns0:cNvPr id="30" name="Прямоугольник 29">
            <ns1:extLst>
              <ns1:ext uri="{FF2B5EF4-FFF2-40B4-BE49-F238E27FC236}">
                <ns2:creationId id="{062B126A-E9D3-441E-A750-CD0723AF575C}"/>
              </ns1:ext>
            </ns1:extLst>
          </ns0:cNvPr>
          <ns0:cNvSpPr/>
          <ns0:nvPr/>
        </ns0:nvSpPr>
        <ns0:spPr>
          <ns1:xfrm>
            <ns1:off x="855241" y="3374056"/>
            <ns1:ext cx="7614102" cy="1708160"/>
          </ns1:xfrm>
          <ns1:prstGeom prst="rect">
            <ns1:avLst/>
          </ns1:prstGeom>
        </ns0:spPr>
        <ns0:txBody>
          <ns1:bodyPr wrap="square">
            <ns1:spAutoFit/>
          </ns1:bodyPr>
          <ns1:lstStyle/>
          <ns1:p>
            <ns1:pPr algn="just" fontAlgn="base"/>
            <ns1:r>
              <ns1:rPr lang="ru-RU" sz="1600" dirty="0">
                <ns1:solidFill>
                  <ns1:srgbClr val="053058"/>
                </ns1:solidFill>
                <ns1:latin typeface="Bahnschrift SemiBold" panose="020B0502040204020203" pitchFamily="34" charset="0"/>
                <ns1:ea typeface="Times New Roman" panose="02020603050405020304" pitchFamily="18" charset="0"/>
              </ns1:rPr>
              <ns1:t>Нормативтік негіз: </ns1:t>
            </ns1:r>
            <ns1:endParaRPr lang="ru-RU" sz="1600" dirty="0" smtClean="0">
              <ns1:solidFill>
                <ns1:srgbClr val="053058"/>
              </ns1:solidFill>
              <ns1:latin typeface="Bahnschrift SemiBold" panose="020B0502040204020203" pitchFamily="34" charset="0"/>
              <ns1:ea typeface="Times New Roman" panose="02020603050405020304" pitchFamily="18" charset="0"/>
            </ns1:endParaRPr>
          </ns1:p>
          <ns1:p>
            <ns1:pPr algn="just" fontAlgn="base"/>
            <ns1:endParaRPr lang="ru-RU" sz="900" dirty="0">
              <ns1:solidFill>
                <ns1:srgbClr val="053058"/>
              </ns1:solidFill>
              <ns1:latin typeface="Bahnschrift SemiBold" panose="020B0502040204020203" pitchFamily="34" charset="0"/>
              <ns1:ea typeface="Times New Roman" panose="02020603050405020304" pitchFamily="18" charset="0"/>
            </ns1:endParaRPr>
          </ns1:p>
          <ns1:p>
            <ns1:pPr algn="just" fontAlgn="base"/>
            <ns1:r>
              <ns1:rPr lang="ru-RU" sz="1600" dirty="0">
                <ns1:latin typeface="Bahnschrift Light" panose="020B0502040204020203" pitchFamily="34" charset="0"/>
                <ns1:ea typeface="Times New Roman" panose="02020603050405020304" pitchFamily="18" charset="0"/>
              </ns1:rPr>
              <ns1:t>Қазақстан Республикасы Білім және ғылым министрінің бұйрығы </ns1:t>
            </ns1:r>
            <ns1:r>
              <ns1:rPr lang="ru-RU" sz="1600" b="1" dirty="0">
                <ns1:latin typeface="Bahnschrift Light" panose="020B0502040204020203" pitchFamily="34" charset="0"/>
                <ns1:ea typeface="Times New Roman" panose="02020603050405020304" pitchFamily="18" charset="0"/>
              </ns1:rPr>
              <ns1:t>2020 жылғы 6 сәуірдегі № 130</ns1:t>
            </ns1:r>
            <ns1:r>
              <ns1:rPr lang="ru-RU" sz="1600" dirty="0">
                <ns1:latin typeface="Bahnschrift Light" panose="020B0502040204020203" pitchFamily="34" charset="0"/>
                <ns1:ea typeface="Times New Roman" panose="02020603050405020304" pitchFamily="18" charset="0"/>
              </ns1:rPr>
              <ns1:t> "Орта, техникалық және кәсіптік білім беру ұйымдарының педагогтері жүргізуге міндетті құжаттардың тізбесін бекіту туралы", </ns1:t>
            </ns1:r>
            <ns1:r>
              <ns1:rPr lang="ru-RU" sz="1600" dirty="0" err="1">
                <ns1:latin typeface="Bahnschrift Light" panose="020B0502040204020203" pitchFamily="34" charset="0"/>
                <ns1:ea typeface="Times New Roman" panose="02020603050405020304" pitchFamily="18" charset="0"/>
              </ns1:rPr>
              <ns1:t>орта білімнен кейінгі білім беру</ns1:t>
            </ns1:r>
            <ns1:r>
              <ns1:rPr lang="ru-RU" sz="1600" dirty="0">
                <ns1:latin typeface="Bahnschrift Light" panose="020B0502040204020203" pitchFamily="34" charset="0"/>
                <ns1:ea typeface="Times New Roman" panose="02020603050405020304" pitchFamily="18" charset="0"/>
              </ns1:rPr>
              <ns1:t> білім беру нысандары және олардың нысандары" (бұйрықпен енгізілген өзгерістермен </ns1:t>
            </ns1:r>
            <ns1:r>
              <ns1:rPr lang="ru-RU" sz="1600" b="1" dirty="0">
                <ns1:latin typeface="Bahnschrift Light" panose="020B0502040204020203" pitchFamily="34" charset="0"/>
                <ns1:ea typeface="Times New Roman" panose="02020603050405020304" pitchFamily="18" charset="0"/>
              </ns1:rPr>
              <ns1:t>2023 жылғы 17 наурыздағы №68</ns1:t>
            </ns1:r>
            <ns1:r>
              <ns1:rPr lang="ru-RU" sz="1600" dirty="0">
                <ns1:latin typeface="Bahnschrift Light" panose="020B0502040204020203" pitchFamily="34" charset="0"/>
                <ns1:ea typeface="Times New Roman" panose="02020603050405020304" pitchFamily="18" charset="0"/>
              </ns1:rPr>
              <ns1:t>). </ns1:t>
            </ns1:r>
          </ns1:p>
        </ns0:txBody>
      </ns0:sp>
    </ns0:spTree>
    <ns0:extLst>
      <ns0:ext uri="{BB962C8B-B14F-4D97-AF65-F5344CB8AC3E}">
        <ns5:creationId val="612652910"/>
      </ns0:ext>
    </ns0:extLst>
  </ns0:cSld>
  <ns0:clrMapOvr>
    <ns1:masterClrMapping/>
  </ns0:clrMapOvr>
</ns0:sld>
</file>

<file path=ppt/slides/slide7.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33164" y="40628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55585" y="67735"/>
            <ns1:ext cx="8657235" cy="369332"/>
          </ns1:xfrm>
          <ns1:prstGeom prst="rect">
            <ns1:avLst/>
          </ns1:prstGeom>
        </ns0:spPr>
        <ns0:txBody>
          <ns1:bodyPr wrap="square">
            <ns1:spAutoFit/>
          </ns1:bodyPr>
          <ns1:lstStyle/>
          <ns1:p>
            <ns1:pPr algn="ctr"/>
            <ns1:r>
              <ns1:rPr lang="ru-RU" sz="18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rPr>
              <ns1:t>ҚЖМ 6 БАҒЫТЫ</ns1:t>
            </ns1:r>
            <ns1:endParaRPr lang="ru-RU" sz="1800" b="1" dirty="0">
              <ns1:solidFill>
                <ns1:schemeClr val="tx2">
                  <ns1:lumMod val="75000"/>
                  <ns1:lumOff val="25000"/>
                </ns1:schemeClr>
              </ns1:solidFill>
              <ns1:latin typeface="Bahnschrift SemiBold" panose="020B0502040204020203" pitchFamily="34" charset="0"/>
              <ns1:ea typeface="Calibri" panose="020F0502020204030204" pitchFamily="34" charset="0"/>
            </ns1:endParaRPr>
          </ns1:p>
        </ns0:txBody>
      </ns0:sp>
      <ns0:cxnSp>
        <ns0:nvCxnSpPr>
          <ns0:cNvPr id="115" name="Google Shape;1669;p46"/>
          <ns0:cNvCxnSpPr>
            <ns1:endCxn id="128" idx="0"/>
          </ns0:cNvCxnSpPr>
          <ns0:nvPr/>
        </ns0:nvCxnSpPr>
        <ns0:spPr>
          <ns1:xfrm>
            <ns1:off x="1277300" y="902706"/>
            <ns1:ext cx="0" cy="562800"/>
          </ns1:xfrm>
          <ns1:prstGeom prst="straightConnector1">
            <ns1:avLst/>
          </ns1:prstGeom>
          <ns1:noFill/>
          <ns1:ln w="19050" cap="flat" cmpd="sng">
            <ns1:solidFill>
              <ns1:schemeClr val="dk1"/>
            </ns1:solidFill>
            <ns1:prstDash val="dash"/>
            <ns1:round/>
            <ns1:headEnd type="none" w="med" len="med"/>
            <ns1:tailEnd type="none" w="med" len="med"/>
          </ns1:ln>
        </ns0:spPr>
      </ns0:cxnSp>
      <ns0:sp>
        <ns0:nvSpPr>
          <ns0:cNvPr id="116" name="Google Shape;1671;p46"/>
          <ns0:cNvSpPr/>
          <ns0:nvPr/>
        </ns0:nvSpPr>
        <ns0:spPr>
          <ns1:xfrm>
            <ns1:off x="1728094" y="1134837"/>
            <ns1:ext cx="2690477" cy="889906"/>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7" name="Google Shape;1672;p46"/>
          <ns0:cNvSpPr txBox="1"/>
          <ns0:nvPr/>
        </ns0:nvSpPr>
        <ns0:spPr>
          <ns1:xfrm>
            <ns1:off x="1806995" y="1235850"/>
            <ns1:ext cx="2510454" cy="672300"/>
          </ns1:xfrm>
          <ns1:prstGeom prst="rect">
            <ns1:avLst/>
          </ns1:prstGeom>
          <ns1:noFill/>
          <ns1:ln>
            <ns1:noFill/>
          </ns1:ln>
        </ns0:spPr>
        <ns0:txBody>
          <ns1:bodyPr spcFirstLastPara="1" wrap="square" lIns="91425" tIns="91425" rIns="91425" bIns="91425" anchor="ctr" anchorCtr="0">
            <ns1:noAutofit/>
          </ns1:bodyPr>
          <ns1:lstStyle/>
          <ns1:p>
            <ns1:pPr lvl="0" algn="ctr"/>
            <ns1:r>
              <ns1:rPr lang="ru-RU" sz="1200" dirty="0">
                <ns1:latin typeface="Bahnschrift" panose="020B0502040204020203" pitchFamily="34" charset="0"/>
                <ns1:ea typeface="Roboto"/>
                <ns1:cs typeface="Roboto"/>
                <ns1:sym typeface="Roboto"/>
              </ns1:rPr>
              <ns1:t>Нормативтік құжаттардың орындалуын бақылау </ns1:t>
            </ns1:r>
            <ns1:endParaRPr lang="ru-RU" sz="1200" dirty="0" smtClean="0">
              <ns1:latin typeface="Bahnschrift" panose="020B0502040204020203" pitchFamily="34" charset="0"/>
              <ns1:ea typeface="Roboto"/>
              <ns1:cs typeface="Roboto"/>
              <ns1:sym typeface="Roboto"/>
            </ns1:endParaRPr>
          </ns1:p>
          <ns1:p>
            <ns1:pPr lvl="0" algn="ctr"/>
            <ns1:r>
              <ns1:rPr lang="ru-RU" sz="1200" dirty="0" smtClean="0">
                <ns1:latin typeface="Bahnschrift" panose="020B0502040204020203" pitchFamily="34" charset="0"/>
                <ns1:ea typeface="Roboto"/>
                <ns1:cs typeface="Roboto"/>
                <ns1:sym typeface="Roboto"/>
              </ns1:rPr>
              <ns1:t>және </ns1:t>
            </ns1:r>
            <ns1:r>
              <ns1:rPr lang="ru-RU" sz="1200" dirty="0">
                <ns1:latin typeface="Bahnschrift" panose="020B0502040204020203" pitchFamily="34" charset="0"/>
                <ns1:ea typeface="Roboto"/>
                <ns1:cs typeface="Roboto"/>
                <ns1:sym typeface="Roboto"/>
              </ns1:rPr>
              <ns1:t>мектеп құжаттамасын сәйкес жүргізумен </ns1:t>
            </ns1:r>
            <ns1:r>
              <ns1:rPr lang="ru-RU" sz="1200" dirty="0" smtClean="0">
                <ns1:latin typeface="Bahnschrift" panose="020B0502040204020203" pitchFamily="34" charset="0"/>
                <ns1:ea typeface="Roboto"/>
                <ns1:cs typeface="Roboto"/>
                <ns1:sym typeface="Roboto"/>
              </ns1:rPr>
              <ns1:t>талаптарға</ns1:t>
            </ns1:r>
            <ns1:endParaRPr lang="ru-RU" sz="1200" dirty="0">
              <ns1:latin typeface="Bahnschrift" panose="020B0502040204020203" pitchFamily="34" charset="0"/>
              <ns1:ea typeface="Roboto"/>
              <ns1:cs typeface="Roboto"/>
              <ns1:sym typeface="Roboto"/>
            </ns1:endParaRPr>
          </ns1:p>
        </ns0:txBody>
      </ns0:sp>
      <ns0:sp>
        <ns0:nvSpPr>
          <ns0:cNvPr id="118" name="Google Shape;1673;p46"/>
          <ns0:cNvSpPr/>
          <ns0:nvPr/>
        </ns0:nvSpPr>
        <ns0:spPr>
          <ns1:xfrm>
            <ns1:off x="1728094" y="2301987"/>
            <ns1:ext cx="2690477" cy="889906"/>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9" name="Google Shape;1674;p46"/>
          <ns0:cNvSpPr txBox="1"/>
          <ns0:nvPr/>
        </ns0:nvSpPr>
        <ns0:spPr>
          <ns1:xfrm>
            <ns1:off x="2078256" y="2393917"/>
            <ns1:ext cx="1928400" cy="672300"/>
          </ns1:xfrm>
          <ns1:prstGeom prst="rect">
            <ns1:avLst/>
          </ns1:prstGeom>
          <ns1:noFill/>
          <ns1:ln>
            <ns1:noFill/>
          </ns1:ln>
        </ns0:spPr>
        <ns0:txBody>
          <ns1:bodyPr spcFirstLastPara="1" wrap="square" lIns="91425" tIns="91425" rIns="91425" bIns="91425" anchor="ctr" anchorCtr="0">
            <ns1:noAutofit/>
          </ns1:bodyPr>
          <ns1:lstStyle/>
          <ns1:p>
            <ns1:pPr lvl="0" algn="ctr"/>
            <ns1:r>
              <ns1:rPr lang="ru-RU" sz="1200" dirty="0">
                <ns1:latin typeface="Bahnschrift" panose="020B0502040204020203" pitchFamily="34" charset="0"/>
                <ns1:ea typeface="Roboto"/>
                <ns1:cs typeface="Roboto"/>
                <ns1:sym typeface="Roboto"/>
              </ns1:rPr>
              <ns1:t>Оқу жоспарының сапасын бақылау </ns1:t>
            </ns1:r>
            <ns1:r>
              <ns1:rPr lang="ru-RU" sz="1200" dirty="0" smtClean="0">
                <ns1:latin typeface="Bahnschrift" panose="020B0502040204020203" pitchFamily="34" charset="0"/>
                <ns1:ea typeface="Roboto"/>
                <ns1:cs typeface="Roboto"/>
                <ns1:sym typeface="Roboto"/>
              </ns1:rPr>
              <ns1:t>процестің</ns1:t>
            </ns1:r>
            <ns1:endParaRPr lang="ru-RU" sz="1200" dirty="0">
              <ns1:latin typeface="Bahnschrift" panose="020B0502040204020203" pitchFamily="34" charset="0"/>
              <ns1:ea typeface="Roboto"/>
              <ns1:cs typeface="Roboto"/>
              <ns1:sym typeface="Roboto"/>
            </ns1:endParaRPr>
          </ns1:p>
        </ns0:txBody>
      </ns0:sp>
      <ns0:sp>
        <ns0:nvSpPr>
          <ns0:cNvPr id="120" name="Google Shape;1675;p46"/>
          <ns0:cNvSpPr/>
          <ns0:nvPr/>
        </ns0:nvSpPr>
        <ns0:spPr>
          <ns1:xfrm>
            <ns1:off x="1728094" y="3469137"/>
            <ns1:ext cx="2690477" cy="889906"/>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1" name="Google Shape;1676;p46"/>
          <ns0:cNvSpPr txBox="1"/>
          <ns0:nvPr/>
        </ns0:nvSpPr>
        <ns0:spPr>
          <ns1:xfrm>
            <ns1:off x="1879929" y="3577940"/>
            <ns1:ext cx="2453226" cy="672300"/>
          </ns1:xfrm>
          <ns1:prstGeom prst="rect">
            <ns1:avLst/>
          </ns1:prstGeom>
          <ns1:noFill/>
          <ns1:ln>
            <ns1:noFill/>
          </ns1:ln>
        </ns0:spPr>
        <ns0:txBody>
          <ns1:bodyPr spcFirstLastPara="1" wrap="square" lIns="91425" tIns="91425" rIns="91425" bIns="91425" anchor="ctr" anchorCtr="0">
            <ns1:noAutofit/>
          </ns1:bodyPr>
          <ns1:lstStyle/>
          <ns1:p>
            <ns1:pPr lvl="0" algn="ctr"/>
            <ns1:r>
              <ns1:rPr lang="ru-RU" sz="1200" dirty="0">
                <ns1:latin typeface="Bahnschrift" panose="020B0502040204020203" pitchFamily="34" charset="0"/>
                <ns1:ea typeface="Roboto"/>
                <ns1:cs typeface="Roboto"/>
                <ns1:sym typeface="Roboto"/>
              </ns1:rPr>
              <ns1:t>Білімдегі олқылықтардың орнын толтыру бойынша жұмысты және үлгерімі төмен адамдармен жұмысты бақылау</ns1:t>
            </ns1:r>
            <ns1:endParaRPr sz="1200" dirty="0">
              <ns1:latin typeface="Bahnschrift" panose="020B0502040204020203" pitchFamily="34" charset="0"/>
              <ns1:ea typeface="Roboto"/>
              <ns1:cs typeface="Roboto"/>
              <ns1:sym typeface="Roboto"/>
            </ns1:endParaRPr>
          </ns1:p>
        </ns0:txBody>
      </ns0:sp>
      <ns0:sp>
        <ns0:nvSpPr>
          <ns0:cNvPr id="122" name="Google Shape;1677;p46"/>
          <ns0:cNvSpPr/>
          <ns0:nvPr/>
        </ns0:nvSpPr>
        <ns0:spPr>
          <ns1:xfrm>
            <ns1:off x="6257699" y="1134837"/>
            <ns1:ext cx="2681145" cy="889906"/>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3" name="Google Shape;1678;p46"/>
          <ns0:cNvSpPr txBox="1"/>
          <ns0:nvPr/>
        </ns0:nvSpPr>
        <ns0:spPr>
          <ns1:xfrm>
            <ns1:off x="6581150" y="1250015"/>
            <ns1:ext cx="2034242" cy="672300"/>
          </ns1:xfrm>
          <ns1:prstGeom prst="rect">
            <ns1:avLst/>
          </ns1:prstGeom>
          <ns1:noFill/>
          <ns1:ln>
            <ns1:noFill/>
          </ns1:ln>
        </ns0:spPr>
        <ns0:txBody>
          <ns1:bodyPr spcFirstLastPara="1" wrap="square" lIns="91425" tIns="91425" rIns="91425" bIns="91425" anchor="ctr" anchorCtr="0">
            <ns1:noAutofit/>
          </ns1:bodyPr>
          <ns1:lstStyle/>
          <ns1:p>
            <ns1:pPr lvl="0" algn="ctr"/>
            <ns1:r>
              <ns1:rPr lang="ru-RU" sz="1200" dirty="0">
                <ns1:latin typeface="Bahnschrift" panose="020B0502040204020203" pitchFamily="34" charset="0"/>
                <ns1:ea typeface="Roboto"/>
                <ns1:cs typeface="Roboto"/>
                <ns1:sym typeface="Roboto"/>
              </ns1:rPr>
              <ns1:t>Оқу-зерттеу қызметі</ns1:t>
            </ns1:r>
            <ns1:endParaRPr sz="1200" dirty="0">
              <ns1:latin typeface="Bahnschrift" panose="020B0502040204020203" pitchFamily="34" charset="0"/>
              <ns1:ea typeface="Roboto"/>
              <ns1:cs typeface="Roboto"/>
              <ns1:sym typeface="Roboto"/>
            </ns1:endParaRPr>
          </ns1:p>
        </ns0:txBody>
      </ns0:sp>
      <ns0:sp>
        <ns0:nvSpPr>
          <ns0:cNvPr id="124" name="Google Shape;1679;p46"/>
          <ns0:cNvSpPr/>
          <ns0:nvPr/>
        </ns0:nvSpPr>
        <ns0:spPr>
          <ns1:xfrm>
            <ns1:off x="6257699" y="2301987"/>
            <ns1:ext cx="2681145" cy="889906"/>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5" name="Google Shape;1680;p46"/>
          <ns0:cNvSpPr txBox="1"/>
          <ns0:nvPr/>
        </ns0:nvSpPr>
        <ns0:spPr>
          <ns1:xfrm>
            <ns1:off x="6336600" y="2403000"/>
            <ns1:ext cx="2602244" cy="672300"/>
          </ns1:xfrm>
          <ns1:prstGeom prst="rect">
            <ns1:avLst/>
          </ns1:prstGeom>
          <ns1:noFill/>
          <ns1:ln>
            <ns1:noFill/>
          </ns1:ln>
        </ns0:spPr>
        <ns0:txBody>
          <ns1:bodyPr spcFirstLastPara="1" wrap="square" lIns="91425" tIns="91425" rIns="91425" bIns="91425" anchor="ctr" anchorCtr="0">
            <ns1:noAutofit/>
          </ns1:bodyPr>
          <ns1:lstStyle/>
          <ns1:p>
            <ns1:pPr lvl="0" algn="ctr"/>
            <ns1:r>
              <ns1:rPr lang="ru-RU" sz="1200" dirty="0">
                <ns1:latin typeface="Bahnschrift" panose="020B0502040204020203" pitchFamily="34" charset="0"/>
                <ns1:ea typeface="Roboto"/>
                <ns1:cs typeface="Roboto"/>
                <ns1:sym typeface="Roboto"/>
              </ns1:rPr>
              <ns1:t>Мұғалімнің шеберлік деңгейі мен әдістемелік дайындығының жағдайын бақылау</ns1:t>
            </ns1:r>
            <ns1:endParaRPr sz="1200" dirty="0">
              <ns1:latin typeface="Bahnschrift" panose="020B0502040204020203" pitchFamily="34" charset="0"/>
              <ns1:ea typeface="Roboto"/>
              <ns1:cs typeface="Roboto"/>
              <ns1:sym typeface="Roboto"/>
            </ns1:endParaRPr>
          </ns1:p>
        </ns0:txBody>
      </ns0:sp>
      <ns0:sp>
        <ns0:nvSpPr>
          <ns0:cNvPr id="126" name="Google Shape;1681;p46"/>
          <ns0:cNvSpPr/>
          <ns0:nvPr/>
        </ns0:nvSpPr>
        <ns0:spPr>
          <ns1:xfrm>
            <ns1:off x="6257699" y="3469137"/>
            <ns1:ext cx="2681145" cy="889906"/>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7" name="Google Shape;1682;p46"/>
          <ns0:cNvSpPr txBox="1"/>
          <ns0:nvPr/>
        </ns0:nvSpPr>
        <ns0:spPr>
          <ns1:xfrm>
            <ns1:off x="6389050" y="3565471"/>
            <ns1:ext cx="2516829" cy="672300"/>
          </ns1:xfrm>
          <ns1:prstGeom prst="rect">
            <ns1:avLst/>
          </ns1:prstGeom>
          <ns1:noFill/>
          <ns1:ln>
            <ns1:noFill/>
          </ns1:ln>
        </ns0:spPr>
        <ns0:txBody>
          <ns1:bodyPr spcFirstLastPara="1" wrap="square" lIns="91425" tIns="91425" rIns="91425" bIns="91425" anchor="ctr" anchorCtr="0">
            <ns1:noAutofit/>
          </ns1:bodyPr>
          <ns1:lstStyle/>
          <ns1:p>
            <ns1:pPr lvl="0" algn="ctr"/>
            <ns1:r>
              <ns1:rPr lang="ru-RU" sz="1200" dirty="0">
                <ns1:latin typeface="Bahnschrift" panose="020B0502040204020203" pitchFamily="34" charset="0"/>
                <ns1:ea typeface="Roboto"/>
                <ns1:cs typeface="Roboto"/>
                <ns1:sym typeface="Roboto"/>
              </ns1:rPr>
              <ns1:t>Тәрбие үдерісінің сапасын, жүргізілуін бақылау </ns1:t>
            </ns1:r>
            <ns1:r>
              <ns1:rPr lang="ru-RU" sz="1200" dirty="0" smtClean="0">
                <ns1:latin typeface="Bahnschrift" panose="020B0502040204020203" pitchFamily="34" charset="0"/>
                <ns1:ea typeface="Roboto"/>
                <ns1:cs typeface="Roboto"/>
                <ns1:sym typeface="Roboto"/>
              </ns1:rPr>
              <ns1:t>іс-шаралар</ns1:t>
            </ns1:r>
            <ns1:endParaRPr lang="ru-RU" sz="1200" dirty="0">
              <ns1:latin typeface="Bahnschrift" panose="020B0502040204020203" pitchFamily="34" charset="0"/>
              <ns1:ea typeface="Roboto"/>
              <ns1:cs typeface="Roboto"/>
              <ns1:sym typeface="Roboto"/>
            </ns1:endParaRPr>
          </ns1:p>
        </ns0:txBody>
      </ns0:sp>
      <ns0:sp>
        <ns0:nvSpPr>
          <ns0:cNvPr id="128" name="Google Shape;1670;p46"/>
          <ns0:cNvSpPr/>
          <ns0:nvPr/>
        </ns0:nvSpPr>
        <ns0:spPr>
          <ns1:xfrm>
            <ns1:off x="1170800" y="1465506"/>
            <ns1:ext cx="213000" cy="213000"/>
          </ns1:xfrm>
          <ns1:prstGeom prst="ellipse">
            <ns1:avLst/>
          </ns1:prstGeom>
          <ns1:solidFill>
            <ns1:schemeClr val="bg1">
              <ns1:lumMod val="85000"/>
            </ns1:schemeClr>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9" name="Google Shape;1683;p46"/>
          <ns0:cNvSpPr/>
          <ns0:nvPr/>
        </ns0:nvSpPr>
        <ns0:spPr>
          <ns1:xfrm>
            <ns1:off x="5691075" y="1465506"/>
            <ns1:ext cx="213000" cy="213000"/>
          </ns1:xfrm>
          <ns1:prstGeom prst="ellipse">
            <ns1:avLst/>
          </ns1:prstGeom>
          <ns1:solidFill>
            <ns1:schemeClr val="accent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0" name="Google Shape;1684;p46"/>
          <ns0:cNvSpPr/>
          <ns0:nvPr/>
        </ns0:nvSpPr>
        <ns0:spPr>
          <ns1:xfrm>
            <ns1:off x="1170800" y="2632656"/>
            <ns1:ext cx="213000" cy="213000"/>
          </ns1:xfrm>
          <ns1:prstGeom prst="ellipse">
            <ns1:avLst/>
          </ns1:prstGeom>
          <ns1:solidFill>
            <ns1:schemeClr val="dk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1" name="Google Shape;1685;p46"/>
          <ns0:cNvSpPr/>
          <ns0:nvPr/>
        </ns0:nvSpPr>
        <ns0:spPr>
          <ns1:xfrm>
            <ns1:off x="5691075" y="2632656"/>
            <ns1:ext cx="213000" cy="213000"/>
          </ns1:xfrm>
          <ns1:prstGeom prst="ellipse">
            <ns1:avLst/>
          </ns1:prstGeom>
          <ns1:solidFill>
            <ns1:schemeClr val="accent4"/>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2" name="Google Shape;1686;p46"/>
          <ns0:cNvSpPr/>
          <ns0:nvPr/>
        </ns0:nvSpPr>
        <ns0:spPr>
          <ns1:xfrm>
            <ns1:off x="1170800" y="3799806"/>
            <ns1:ext cx="213000" cy="213000"/>
          </ns1:xfrm>
          <ns1:prstGeom prst="ellipse">
            <ns1:avLst/>
          </ns1:prstGeom>
          <ns1:solidFill>
            <ns1:schemeClr val="accent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3" name="Google Shape;1687;p46"/>
          <ns0:cNvSpPr/>
          <ns0:nvPr/>
        </ns0:nvSpPr>
        <ns0:spPr>
          <ns1:xfrm>
            <ns1:off x="5691075" y="3799806"/>
            <ns1:ext cx="213000" cy="213000"/>
          </ns1:xfrm>
          <ns1:prstGeom prst="ellipse">
            <ns1:avLst/>
          </ns1:prstGeom>
          <ns1:solidFill>
            <ns1:schemeClr val="lt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4" name="Google Shape;1688;p46"/>
          <ns0:cNvSpPr/>
          <ns0:nvPr/>
        </ns0:nvSpPr>
        <ns0:spPr>
          <ns1:xfrm>
            <ns1:off x="194400" y="1255803"/>
            <ns1:ext cx="632100" cy="6324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5" name="Google Shape;1689;p46"/>
          <ns0:cNvSpPr/>
          <ns0:nvPr/>
        </ns0:nvSpPr>
        <ns0:spPr>
          <ns1:xfrm>
            <ns1:off x="194400" y="2422953"/>
            <ns1:ext cx="632100" cy="6324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6" name="Google Shape;1690;p46"/>
          <ns0:cNvSpPr/>
          <ns0:nvPr/>
        </ns0:nvSpPr>
        <ns0:spPr>
          <ns1:xfrm>
            <ns1:off x="194400" y="3590103"/>
            <ns1:ext cx="632100" cy="6324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7" name="Google Shape;1691;p46"/>
          <ns0:cNvSpPr/>
          <ns0:nvPr/>
        </ns0:nvSpPr>
        <ns0:spPr>
          <ns1:xfrm>
            <ns1:off x="4680500" y="1255803"/>
            <ns1:ext cx="632100" cy="6324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8" name="Google Shape;1692;p46"/>
          <ns0:cNvSpPr/>
          <ns0:nvPr/>
        </ns0:nvSpPr>
        <ns0:spPr>
          <ns1:xfrm>
            <ns1:off x="4680500" y="2422953"/>
            <ns1:ext cx="632100" cy="6324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9" name="Google Shape;1693;p46"/>
          <ns0:cNvSpPr/>
          <ns0:nvPr/>
        </ns0:nvSpPr>
        <ns0:spPr>
          <ns1:xfrm>
            <ns1:off x="4680500" y="3590103"/>
            <ns1:ext cx="632100" cy="6324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150" name="Google Shape;1704;p46"/>
          <ns0:cNvGrpSpPr/>
          <ns0:nvPr/>
        </ns0:nvGrpSpPr>
        <ns0:grpSpPr>
          <ns1:xfrm>
            <ns1:off x="380793" y="2547874"/>
            <ns1:ext cx="256761" cy="381727"/>
            <ns1:chOff x="1818388" y="3913000"/>
            <ns1:chExt cx="235000" cy="349375"/>
          </ns1:xfrm>
        </ns0:grpSpPr>
        <ns0:sp>
          <ns0:nvSpPr>
            <ns0:cNvPr id="151" name="Google Shape;1705;p46"/>
            <ns0:cNvSpPr/>
            <ns0:nvPr/>
          </ns0:nvSpPr>
          <ns0:spPr>
            <ns1:xfrm>
              <ns1:off x="1827688" y="3920775"/>
              <ns1:ext cx="217925" cy="237300"/>
            </ns1:xfrm>
            <ns1:custGeom>
              <ns1:avLst/>
              <ns1:gdLst/>
              <ns1:ahLst/>
              <ns1:cxnLst/>
              <ns1:rect l="l" t="t" r="r" b="b"/>
              <ns1:pathLst>
                <ns1:path w="8717" h="9492" extrusionOk="0">
                  <ns1:moveTo>
                    <ns1:pt x="4374" y="0"/>
                  </ns1:moveTo>
                  <ns1:cubicBezTo>
                    <ns1:pt x="1955" y="0"/>
                    <ns1:pt x="0" y="1954"/>
                    <ns1:pt x="0" y="4343"/>
                  </ns1:cubicBezTo>
                  <ns1:cubicBezTo>
                    <ns1:pt x="0" y="5583"/>
                    <ns1:pt x="528" y="6762"/>
                    <ns1:pt x="1458" y="7600"/>
                  </ns1:cubicBezTo>
                  <ns1:cubicBezTo>
                    <ns1:pt x="1986" y="8096"/>
                    <ns1:pt x="2265" y="8778"/>
                    <ns1:pt x="2265" y="9492"/>
                  </ns1:cubicBezTo>
                  <ns1:lnTo>
                    <ns1:pt x="6452" y="9492"/>
                  </ns1:lnTo>
                  <ns1:cubicBezTo>
                    <ns1:pt x="6452" y="8778"/>
                    <ns1:pt x="6763" y="8096"/>
                    <ns1:pt x="7259" y="7631"/>
                  </ns1:cubicBezTo>
                  <ns1:cubicBezTo>
                    <ns1:pt x="8190" y="6793"/>
                    <ns1:pt x="8717" y="5583"/>
                    <ns1:pt x="8717" y="4343"/>
                  </ns1:cubicBezTo>
                  <ns1:cubicBezTo>
                    <ns1:pt x="8717" y="1954"/>
                    <ns1:pt x="6763" y="0"/>
                    <ns1:pt x="4374" y="0"/>
                  </ns1:cubicBezTo>
                  <ns1:close/>
                </ns1:path>
              </ns1:pathLst>
            </ns1:custGeom>
            <ns1:solidFill>
              <ns1:srgbClr val="D8EC84"/>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2" name="Google Shape;1706;p46"/>
            <ns0:cNvSpPr/>
            <ns0:nvPr/>
          </ns0:nvSpPr>
          <ns0:spPr>
            <ns1:xfrm>
              <ns1:off x="1899038" y="4217775"/>
              <ns1:ext cx="76025" cy="37825"/>
            </ns1:xfrm>
            <ns1:custGeom>
              <ns1:avLst/>
              <ns1:gdLst/>
              <ns1:ahLst/>
              <ns1:cxnLst/>
              <ns1:rect l="l" t="t" r="r" b="b"/>
              <ns1:pathLst>
                <ns1:path w="3041" h="1513" extrusionOk="0">
                  <ns1:moveTo>
                    <ns1:pt x="0" y="0"/>
                  </ns1:moveTo>
                  <ns1:cubicBezTo>
                    <ns1:pt x="0" y="1008"/>
                    <ns1:pt x="760" y="1513"/>
                    <ns1:pt x="1520" y="1513"/>
                  </ns1:cubicBezTo>
                  <ns1:cubicBezTo>
                    <ns1:pt x="2280" y="1513"/>
                    <ns1:pt x="3040" y="1008"/>
                    <ns1:pt x="3040" y="0"/>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3" name="Google Shape;1707;p46"/>
            <ns0:cNvSpPr/>
            <ns0:nvPr/>
          </ns0:nvSpPr>
          <ns0:spPr>
            <ns1:xfrm>
              <ns1:off x="1874213" y="4185150"/>
              <ns1:ext cx="128250" cy="32700"/>
            </ns1:xfrm>
            <ns1:custGeom>
              <ns1:avLst/>
              <ns1:gdLst/>
              <ns1:ahLst/>
              <ns1:cxnLst/>
              <ns1:rect l="l" t="t" r="r" b="b"/>
              <ns1:pathLst>
                <ns1:path w="5130" h="1308" extrusionOk="0">
                  <ns1:moveTo>
                    <ns1:pt x="4248" y="1"/>
                  </ns1:moveTo>
                  <ns1:cubicBezTo>
                    <ns1:pt x="4229" y="1"/>
                    <ns1:pt x="4209" y="1"/>
                    <ns1:pt x="4188" y="3"/>
                  </ns1:cubicBezTo>
                  <ns1:lnTo>
                    <ns1:pt x="807" y="3"/>
                  </ns1:lnTo>
                  <ns1:cubicBezTo>
                    <ns1:pt x="1" y="65"/>
                    <ns1:pt x="1" y="1243"/>
                    <ns1:pt x="807" y="1305"/>
                  </ns1:cubicBezTo>
                  <ns1:lnTo>
                    <ns1:pt x="4188" y="1305"/>
                  </ns1:lnTo>
                  <ns1:cubicBezTo>
                    <ns1:pt x="4209" y="1307"/>
                    <ns1:pt x="4229" y="1307"/>
                    <ns1:pt x="4248" y="1307"/>
                  </ns1:cubicBezTo>
                  <ns1:cubicBezTo>
                    <ns1:pt x="5130" y="1307"/>
                    <ns1:pt x="5130" y="1"/>
                    <ns1:pt x="4248"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4" name="Google Shape;1708;p46"/>
            <ns0:cNvSpPr/>
            <ns0:nvPr/>
          </ns0:nvSpPr>
          <ns0:spPr>
            <ns1:xfrm>
              <ns1:off x="1872663" y="4151850"/>
              <ns1:ext cx="127975" cy="33375"/>
            </ns1:xfrm>
            <ns1:custGeom>
              <ns1:avLst/>
              <ns1:gdLst/>
              <ns1:ahLst/>
              <ns1:cxnLst/>
              <ns1:rect l="l" t="t" r="r" b="b"/>
              <ns1:pathLst>
                <ns1:path w="5119" h="1335" extrusionOk="0">
                  <ns1:moveTo>
                    <ns1:pt x="869" y="1"/>
                  </ns1:moveTo>
                  <ns1:cubicBezTo>
                    <ns1:pt x="1" y="1"/>
                    <ns1:pt x="1" y="1335"/>
                    <ns1:pt x="869" y="1335"/>
                  </ns1:cubicBezTo>
                  <ns1:lnTo>
                    <ns1:pt x="4250" y="1335"/>
                  </ns1:lnTo>
                  <ns1:cubicBezTo>
                    <ns1:pt x="5119" y="1335"/>
                    <ns1:pt x="5119" y="1"/>
                    <ns1:pt x="4250"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5" name="Google Shape;1709;p46"/>
            <ns0:cNvSpPr/>
            <ns0:nvPr/>
          </ns0:nvSpPr>
          <ns0:spPr>
            <ns1:xfrm>
              <ns1:off x="1899038" y="4217775"/>
              <ns1:ext cx="76025" cy="37825"/>
            </ns1:xfrm>
            <ns1:custGeom>
              <ns1:avLst/>
              <ns1:gdLst/>
              <ns1:ahLst/>
              <ns1:cxnLst/>
              <ns1:rect l="l" t="t" r="r" b="b"/>
              <ns1:pathLst>
                <ns1:path w="3041" h="1513" extrusionOk="0">
                  <ns1:moveTo>
                    <ns1:pt x="0" y="0"/>
                  </ns1:moveTo>
                  <ns1:cubicBezTo>
                    <ns1:pt x="0" y="1008"/>
                    <ns1:pt x="760" y="1513"/>
                    <ns1:pt x="1520" y="1513"/>
                  </ns1:cubicBezTo>
                  <ns1:cubicBezTo>
                    <ns1:pt x="2280" y="1513"/>
                    <ns1:pt x="3040" y="1008"/>
                    <ns1:pt x="3040" y="0"/>
                  </ns1:cubicBezTo>
                  <ns1:close/>
                </ns1:path>
              </ns1:pathLst>
            </ns1:custGeom>
            <ns1:solidFill>
              <ns1:srgbClr val="E1E3E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6" name="Google Shape;1710;p46"/>
            <ns0:cNvSpPr/>
            <ns0:nvPr/>
          </ns0:nvSpPr>
          <ns0:spPr>
            <ns1:xfrm>
              <ns1:off x="1874213" y="4185150"/>
              <ns1:ext cx="128250" cy="32700"/>
            </ns1:xfrm>
            <ns1:custGeom>
              <ns1:avLst/>
              <ns1:gdLst/>
              <ns1:ahLst/>
              <ns1:cxnLst/>
              <ns1:rect l="l" t="t" r="r" b="b"/>
              <ns1:pathLst>
                <ns1:path w="5130" h="1308" extrusionOk="0">
                  <ns1:moveTo>
                    <ns1:pt x="4248" y="1"/>
                  </ns1:moveTo>
                  <ns1:cubicBezTo>
                    <ns1:pt x="4229" y="1"/>
                    <ns1:pt x="4209" y="1"/>
                    <ns1:pt x="4188" y="3"/>
                  </ns1:cubicBezTo>
                  <ns1:lnTo>
                    <ns1:pt x="807" y="3"/>
                  </ns1:lnTo>
                  <ns1:cubicBezTo>
                    <ns1:pt x="1" y="65"/>
                    <ns1:pt x="1" y="1243"/>
                    <ns1:pt x="807" y="1305"/>
                  </ns1:cubicBezTo>
                  <ns1:lnTo>
                    <ns1:pt x="4188" y="1305"/>
                  </ns1:lnTo>
                  <ns1:cubicBezTo>
                    <ns1:pt x="4209" y="1307"/>
                    <ns1:pt x="4229" y="1307"/>
                    <ns1:pt x="4248" y="1307"/>
                  </ns1:cubicBezTo>
                  <ns1:cubicBezTo>
                    <ns1:pt x="5130" y="1307"/>
                    <ns1:pt x="5130" y="1"/>
                    <ns1:pt x="4248"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7" name="Google Shape;1711;p46"/>
            <ns0:cNvSpPr/>
            <ns0:nvPr/>
          </ns0:nvSpPr>
          <ns0:spPr>
            <ns1:xfrm>
              <ns1:off x="1872663" y="4151850"/>
              <ns1:ext cx="127975" cy="33375"/>
            </ns1:xfrm>
            <ns1:custGeom>
              <ns1:avLst/>
              <ns1:gdLst/>
              <ns1:ahLst/>
              <ns1:cxnLst/>
              <ns1:rect l="l" t="t" r="r" b="b"/>
              <ns1:pathLst>
                <ns1:path w="5119" h="1335" extrusionOk="0">
                  <ns1:moveTo>
                    <ns1:pt x="869" y="1"/>
                  </ns1:moveTo>
                  <ns1:cubicBezTo>
                    <ns1:pt x="1" y="1"/>
                    <ns1:pt x="1" y="1335"/>
                    <ns1:pt x="869" y="1335"/>
                  </ns1:cubicBezTo>
                  <ns1:lnTo>
                    <ns1:pt x="4250" y="1335"/>
                  </ns1:lnTo>
                  <ns1:cubicBezTo>
                    <ns1:pt x="5119" y="1335"/>
                    <ns1:pt x="5119" y="1"/>
                    <ns1:pt x="4250" y="1"/>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8" name="Google Shape;1712;p46"/>
            <ns0:cNvSpPr/>
            <ns0:nvPr/>
          </ns0:nvSpPr>
          <ns0:spPr>
            <ns1:xfrm>
              <ns1:off x="1903688" y="4005300"/>
              <ns1:ext cx="57400" cy="49000"/>
            </ns1:xfrm>
            <ns1:custGeom>
              <ns1:avLst/>
              <ns1:gdLst/>
              <ns1:ahLst/>
              <ns1:cxnLst/>
              <ns1:rect l="l" t="t" r="r" b="b"/>
              <ns1:pathLst>
                <ns1:path w="2296" h="1960" extrusionOk="0">
                  <ns1:moveTo>
                    <ns1:pt x="1334" y="0"/>
                  </ns1:moveTo>
                  <ns1:cubicBezTo>
                    <ns1:pt x="466" y="0"/>
                    <ns1:pt x="0" y="1055"/>
                    <ns1:pt x="621" y="1675"/>
                  </ns1:cubicBezTo>
                  <ns1:cubicBezTo>
                    <ns1:pt x="818" y="1872"/>
                    <ns1:pt x="1058" y="1960"/>
                    <ns1:pt x="1295" y="1960"/>
                  </ns1:cubicBezTo>
                  <ns1:cubicBezTo>
                    <ns1:pt x="1804" y="1960"/>
                    <ns1:pt x="2296" y="1555"/>
                    <ns1:pt x="2296" y="962"/>
                  </ns1:cubicBezTo>
                  <ns1:cubicBezTo>
                    <ns1:pt x="2296" y="434"/>
                    <ns1:pt x="1861" y="0"/>
                    <ns1:pt x="1334" y="0"/>
                  </ns1:cubicBez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59" name="Google Shape;1713;p46"/>
            <ns0:cNvSpPr/>
            <ns0:nvPr/>
          </ns0:nvSpPr>
          <ns0:spPr>
            <ns1:xfrm>
              <ns1:off x="1823938" y="3913000"/>
              <ns1:ext cx="229450" cy="349375"/>
            </ns1:xfrm>
            <ns1:custGeom>
              <ns1:avLst/>
              <ns1:gdLst/>
              <ns1:ahLst/>
              <ns1:cxnLst/>
              <ns1:rect l="l" t="t" r="r" b="b"/>
              <ns1:pathLst>
                <ns1:path w="9178" h="13975" extrusionOk="0">
                  <ns1:moveTo>
                    <ns1:pt x="6199" y="9865"/>
                  </ns1:moveTo>
                  <ns1:cubicBezTo>
                    <ns1:pt x="6727" y="9865"/>
                    <ns1:pt x="6727" y="10640"/>
                    <ns1:pt x="6199" y="10640"/>
                  </ns1:cubicBezTo>
                  <ns1:lnTo>
                    <ns1:pt x="2818" y="10640"/>
                  </ns1:lnTo>
                  <ns1:cubicBezTo>
                    <ns1:pt x="2322" y="10640"/>
                    <ns1:pt x="2322" y="9865"/>
                    <ns1:pt x="2818" y="9865"/>
                  </ns1:cubicBezTo>
                  <ns1:close/>
                  <ns1:moveTo>
                    <ns1:pt x="6199" y="11137"/>
                  </ns1:moveTo>
                  <ns1:cubicBezTo>
                    <ns1:pt x="6727" y="11137"/>
                    <ns1:pt x="6727" y="11912"/>
                    <ns1:pt x="6199" y="11912"/>
                  </ns1:cubicBezTo>
                  <ns1:lnTo>
                    <ns1:pt x="2818" y="11912"/>
                  </ns1:lnTo>
                  <ns1:cubicBezTo>
                    <ns1:pt x="2322" y="11912"/>
                    <ns1:pt x="2322" y="11137"/>
                    <ns1:pt x="2818" y="11137"/>
                  </ns1:cubicBezTo>
                  <ns1:close/>
                  <ns1:moveTo>
                    <ns1:pt x="5734" y="12471"/>
                  </ns1:moveTo>
                  <ns1:cubicBezTo>
                    <ns1:pt x="5610" y="13029"/>
                    <ns1:pt x="5113" y="13432"/>
                    <ns1:pt x="4524" y="13432"/>
                  </ns1:cubicBezTo>
                  <ns1:cubicBezTo>
                    <ns1:pt x="3935" y="13432"/>
                    <ns1:pt x="3407" y="13029"/>
                    <ns1:pt x="3283" y="12471"/>
                  </ns1:cubicBezTo>
                  <ns1:close/>
                  <ns1:moveTo>
                    <ns1:pt x="4524" y="1"/>
                  </ns1:moveTo>
                  <ns1:lnTo>
                    <ns1:pt x="4524" y="32"/>
                  </ns1:lnTo>
                  <ns1:cubicBezTo>
                    <ns1:pt x="3500" y="32"/>
                    <ns1:pt x="2508" y="373"/>
                    <ns1:pt x="1701" y="993"/>
                  </ns1:cubicBezTo>
                  <ns1:cubicBezTo>
                    <ns1:pt x="926" y="1583"/>
                    <ns1:pt x="337" y="2420"/>
                    <ns1:pt x="57" y="3382"/>
                  </ns1:cubicBezTo>
                  <ns1:cubicBezTo>
                    <ns1:pt x="1" y="3590"/>
                    <ns1:pt x="174" y="3728"/>
                    <ns1:pt x="339" y="3728"/>
                  </ns1:cubicBezTo>
                  <ns1:cubicBezTo>
                    <ns1:pt x="445" y="3728"/>
                    <ns1:pt x="548" y="3671"/>
                    <ns1:pt x="585" y="3537"/>
                  </ns1:cubicBezTo>
                  <ns1:cubicBezTo>
                    <ns1:pt x="1090" y="1767"/>
                    <ns1:pt x="2716" y="582"/>
                    <ns1:pt x="4516" y="582"/>
                  </ns1:cubicBezTo>
                  <ns1:cubicBezTo>
                    <ns1:pt x="4703" y="582"/>
                    <ns1:pt x="4893" y="595"/>
                    <ns1:pt x="5082" y="621"/>
                  </ns1:cubicBezTo>
                  <ns1:cubicBezTo>
                    <ns1:pt x="7099" y="900"/>
                    <ns1:pt x="8619" y="2637"/>
                    <ns1:pt x="8619" y="4654"/>
                  </ns1:cubicBezTo>
                  <ns1:cubicBezTo>
                    <ns1:pt x="8588" y="5832"/>
                    <ns1:pt x="8091" y="6949"/>
                    <ns1:pt x="7254" y="7725"/>
                  </ns1:cubicBezTo>
                  <ns1:cubicBezTo>
                    <ns1:pt x="6789" y="8159"/>
                    <ns1:pt x="6478" y="8717"/>
                    <ns1:pt x="6385" y="9307"/>
                  </ns1:cubicBezTo>
                  <ns1:lnTo>
                    <ns1:pt x="2663" y="9307"/>
                  </ns1:lnTo>
                  <ns1:cubicBezTo>
                    <ns1:pt x="2539" y="8717"/>
                    <ns1:pt x="2260" y="8159"/>
                    <ns1:pt x="1794" y="7725"/>
                  </ns1:cubicBezTo>
                  <ns1:cubicBezTo>
                    <ns1:pt x="1236" y="7197"/>
                    <ns1:pt x="802" y="6546"/>
                    <ns1:pt x="585" y="5801"/>
                  </ns1:cubicBezTo>
                  <ns1:cubicBezTo>
                    <ns1:pt x="560" y="5679"/>
                    <ns1:pt x="459" y="5596"/>
                    <ns1:pt x="342" y="5596"/>
                  </ns1:cubicBezTo>
                  <ns1:cubicBezTo>
                    <ns1:pt x="310" y="5596"/>
                    <ns1:pt x="277" y="5602"/>
                    <ns1:pt x="243" y="5615"/>
                  </ns1:cubicBezTo>
                  <ns1:cubicBezTo>
                    <ns1:pt x="119" y="5646"/>
                    <ns1:pt x="26" y="5801"/>
                    <ns1:pt x="57" y="5926"/>
                  </ns1:cubicBezTo>
                  <ns1:cubicBezTo>
                    <ns1:pt x="306" y="6763"/>
                    <ns1:pt x="771" y="7539"/>
                    <ns1:pt x="1422" y="8128"/>
                  </ns1:cubicBezTo>
                  <ns1:cubicBezTo>
                    <ns1:pt x="1825" y="8500"/>
                    <ns1:pt x="2105" y="9027"/>
                    <ns1:pt x="2136" y="9586"/>
                  </ns1:cubicBezTo>
                  <ns1:cubicBezTo>
                    <ns1:pt x="1794" y="9958"/>
                    <ns1:pt x="1825" y="10516"/>
                    <ns1:pt x="2167" y="10858"/>
                  </ns1:cubicBezTo>
                  <ns1:cubicBezTo>
                    <ns1:pt x="1639" y="11416"/>
                    <ns1:pt x="1981" y="12346"/>
                    <ns1:pt x="2725" y="12440"/>
                  </ns1:cubicBezTo>
                  <ns1:cubicBezTo>
                    <ns1:pt x="2880" y="13463"/>
                    <ns1:pt x="3694" y="13975"/>
                    <ns1:pt x="4509" y="13975"/>
                  </ns1:cubicBezTo>
                  <ns1:cubicBezTo>
                    <ns1:pt x="5323" y="13975"/>
                    <ns1:pt x="6137" y="13463"/>
                    <ns1:pt x="6292" y="12440"/>
                  </ns1:cubicBezTo>
                  <ns1:cubicBezTo>
                    <ns1:pt x="6758" y="12377"/>
                    <ns1:pt x="7130" y="12005"/>
                    <ns1:pt x="7130" y="11509"/>
                  </ns1:cubicBezTo>
                  <ns1:cubicBezTo>
                    <ns1:pt x="7130" y="11261"/>
                    <ns1:pt x="7037" y="11044"/>
                    <ns1:pt x="6851" y="10858"/>
                  </ns1:cubicBezTo>
                  <ns1:cubicBezTo>
                    <ns1:pt x="7037" y="10702"/>
                    <ns1:pt x="7130" y="10454"/>
                    <ns1:pt x="7130" y="10206"/>
                  </ns1:cubicBezTo>
                  <ns1:cubicBezTo>
                    <ns1:pt x="7130" y="9989"/>
                    <ns1:pt x="7037" y="9741"/>
                    <ns1:pt x="6882" y="9586"/>
                  </ns1:cubicBezTo>
                  <ns1:cubicBezTo>
                    <ns1:pt x="6944" y="9027"/>
                    <ns1:pt x="7192" y="8500"/>
                    <ns1:pt x="7626" y="8128"/>
                  </ns1:cubicBezTo>
                  <ns1:cubicBezTo>
                    <ns1:pt x="8588" y="7228"/>
                    <ns1:pt x="9146" y="5957"/>
                    <ns1:pt x="9177" y="4654"/>
                  </ns1:cubicBezTo>
                  <ns1:cubicBezTo>
                    <ns1:pt x="9177" y="2079"/>
                    <ns1:pt x="7068" y="1"/>
                    <ns1:pt x="452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0" name="Google Shape;1714;p46"/>
            <ns0:cNvSpPr/>
            <ns0:nvPr/>
          </ns0:nvSpPr>
          <ns0:spPr>
            <ns1:xfrm>
              <ns1:off x="1818388" y="4022725"/>
              <ns1:ext cx="18875" cy="13600"/>
            </ns1:xfrm>
            <ns1:custGeom>
              <ns1:avLst/>
              <ns1:gdLst/>
              <ns1:ahLst/>
              <ns1:cxnLst/>
              <ns1:rect l="l" t="t" r="r" b="b"/>
              <ns1:pathLst>
                <ns1:path w="755" h="544" extrusionOk="0">
                  <ns1:moveTo>
                    <ns1:pt x="374" y="1"/>
                  </ns1:moveTo>
                  <ns1:cubicBezTo>
                    <ns1:pt x="343" y="1"/>
                    <ns1:pt x="312" y="6"/>
                    <ns1:pt x="279" y="17"/>
                  </ns1:cubicBezTo>
                  <ns1:cubicBezTo>
                    <ns1:pt x="0" y="141"/>
                    <ns1:pt x="93" y="544"/>
                    <ns1:pt x="372" y="544"/>
                  </ns1:cubicBezTo>
                  <ns1:cubicBezTo>
                    <ns1:pt x="465" y="544"/>
                    <ns1:pt x="528" y="513"/>
                    <ns1:pt x="590" y="451"/>
                  </ns1:cubicBezTo>
                  <ns1:cubicBezTo>
                    <ns1:pt x="754" y="286"/>
                    <ns1:pt x="604" y="1"/>
                    <ns1:pt x="37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1" name="Google Shape;1715;p46"/>
            <ns0:cNvSpPr/>
            <ns0:nvPr/>
          </ns0:nvSpPr>
          <ns0:spPr>
            <ns1:xfrm>
              <ns1:off x="1905238" y="3998300"/>
              <ns1:ext cx="73700" cy="62550"/>
            </ns1:xfrm>
            <ns1:custGeom>
              <ns1:avLst/>
              <ns1:gdLst/>
              <ns1:ahLst/>
              <ns1:cxnLst/>
              <ns1:rect l="l" t="t" r="r" b="b"/>
              <ns1:pathLst>
                <ns1:path w="2948" h="2502" extrusionOk="0">
                  <ns1:moveTo>
                    <ns1:pt x="1272" y="528"/>
                  </ns1:moveTo>
                  <ns1:cubicBezTo>
                    <ns1:pt x="1893" y="528"/>
                    <ns1:pt x="2203" y="1304"/>
                    <ns1:pt x="1768" y="1738"/>
                  </ns1:cubicBezTo>
                  <ns1:cubicBezTo>
                    <ns1:pt x="1625" y="1892"/>
                    <ns1:pt x="1444" y="1961"/>
                    <ns1:pt x="1266" y="1961"/>
                  </ns1:cubicBezTo>
                  <ns1:cubicBezTo>
                    <ns1:pt x="906" y="1961"/>
                    <ns1:pt x="559" y="1678"/>
                    <ns1:pt x="559" y="1242"/>
                  </ns1:cubicBezTo>
                  <ns1:cubicBezTo>
                    <ns1:pt x="559" y="869"/>
                    <ns1:pt x="869" y="528"/>
                    <ns1:pt x="1272" y="528"/>
                  </ns1:cubicBezTo>
                  <ns1:close/>
                  <ns1:moveTo>
                    <ns1:pt x="1272" y="1"/>
                  </ns1:moveTo>
                  <ns1:cubicBezTo>
                    <ns1:pt x="559" y="1"/>
                    <ns1:pt x="0" y="559"/>
                    <ns1:pt x="0" y="1242"/>
                  </ns1:cubicBezTo>
                  <ns1:cubicBezTo>
                    <ns1:pt x="0" y="2000"/>
                    <ns1:pt x="630" y="2501"/>
                    <ns1:pt x="1287" y="2501"/>
                  </ns1:cubicBezTo>
                  <ns1:cubicBezTo>
                    <ns1:pt x="1597" y="2501"/>
                    <ns1:pt x="1913" y="2390"/>
                    <ns1:pt x="2172" y="2141"/>
                  </ns1:cubicBezTo>
                  <ns1:cubicBezTo>
                    <ns1:pt x="2947" y="1335"/>
                    <ns1:pt x="2389" y="1"/>
                    <ns1:pt x="127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2" name="Google Shape;1716;p46"/>
            <ns0:cNvSpPr/>
            <ns0:nvPr/>
          </ns0:nvSpPr>
          <ns0:spPr>
            <ns1:xfrm>
              <ns1:off x="1982788" y="4022325"/>
              <ns1:ext cx="20000" cy="14050"/>
            </ns1:xfrm>
            <ns1:custGeom>
              <ns1:avLst/>
              <ns1:gdLst/>
              <ns1:ahLst/>
              <ns1:cxnLst/>
              <ns1:rect l="l" t="t" r="r" b="b"/>
              <ns1:pathLst>
                <ns1:path w="800" h="562" extrusionOk="0">
                  <ns1:moveTo>
                    <ns1:pt x="519" y="0"/>
                  </ns1:moveTo>
                  <ns1:cubicBezTo>
                    <ns1:pt x="512" y="0"/>
                    <ns1:pt x="504" y="1"/>
                    <ns1:pt x="497" y="2"/>
                  </ns1:cubicBezTo>
                  <ns1:lnTo>
                    <ns1:pt x="341" y="2"/>
                  </ns1:lnTo>
                  <ns1:cubicBezTo>
                    <ns1:pt x="0" y="64"/>
                    <ns1:pt x="0" y="529"/>
                    <ns1:pt x="341" y="560"/>
                  </ns1:cubicBezTo>
                  <ns1:lnTo>
                    <ns1:pt x="497" y="560"/>
                  </ns1:lnTo>
                  <ns1:cubicBezTo>
                    <ns1:pt x="504" y="561"/>
                    <ns1:pt x="512" y="561"/>
                    <ns1:pt x="519" y="561"/>
                  </ns1:cubicBezTo>
                  <ns1:cubicBezTo>
                    <ns1:pt x="799" y="561"/>
                    <ns1:pt x="799" y="0"/>
                    <ns1:pt x="51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3" name="Google Shape;1717;p46"/>
            <ns0:cNvSpPr/>
            <ns0:nvPr/>
          </ns0:nvSpPr>
          <ns0:spPr>
            <ns1:xfrm>
              <ns1:off x="1870338" y="4022325"/>
              <ns1:ext cx="20000" cy="14050"/>
            </ns1:xfrm>
            <ns1:custGeom>
              <ns1:avLst/>
              <ns1:gdLst/>
              <ns1:ahLst/>
              <ns1:cxnLst/>
              <ns1:rect l="l" t="t" r="r" b="b"/>
              <ns1:pathLst>
                <ns1:path w="800" h="562" extrusionOk="0">
                  <ns1:moveTo>
                    <ns1:pt x="519" y="0"/>
                  </ns1:moveTo>
                  <ns1:cubicBezTo>
                    <ns1:pt x="512" y="0"/>
                    <ns1:pt x="504" y="1"/>
                    <ns1:pt x="497" y="2"/>
                  </ns1:cubicBezTo>
                  <ns1:lnTo>
                    <ns1:pt x="342" y="2"/>
                  </ns1:lnTo>
                  <ns1:cubicBezTo>
                    <ns1:pt x="0" y="64"/>
                    <ns1:pt x="0" y="529"/>
                    <ns1:pt x="342" y="560"/>
                  </ns1:cubicBezTo>
                  <ns1:lnTo>
                    <ns1:pt x="497" y="560"/>
                  </ns1:lnTo>
                  <ns1:cubicBezTo>
                    <ns1:pt x="504" y="561"/>
                    <ns1:pt x="512" y="561"/>
                    <ns1:pt x="519" y="561"/>
                  </ns1:cubicBezTo>
                  <ns1:cubicBezTo>
                    <ns1:pt x="800" y="561"/>
                    <ns1:pt x="800" y="0"/>
                    <ns1:pt x="51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4" name="Google Shape;1718;p46"/>
            <ns0:cNvSpPr/>
            <ns0:nvPr/>
          </ns0:nvSpPr>
          <ns0:spPr>
            <ns1:xfrm>
              <ns1:off x="1929263" y="4078575"/>
              <ns1:ext cx="14375" cy="15525"/>
            </ns1:xfrm>
            <ns1:custGeom>
              <ns1:avLst/>
              <ns1:gdLst/>
              <ns1:ahLst/>
              <ns1:cxnLst/>
              <ns1:rect l="l" t="t" r="r" b="b"/>
              <ns1:pathLst>
                <ns1:path w="575" h="621" extrusionOk="0">
                  <ns1:moveTo>
                    <ns1:pt x="284" y="0"/>
                  </ns1:moveTo>
                  <ns1:cubicBezTo>
                    <ns1:pt x="141" y="0"/>
                    <ns1:pt x="1" y="78"/>
                    <ns1:pt x="32" y="233"/>
                  </ns1:cubicBezTo>
                  <ns1:lnTo>
                    <ns1:pt x="32" y="388"/>
                  </ns1:lnTo>
                  <ns1:cubicBezTo>
                    <ns1:pt x="47" y="543"/>
                    <ns1:pt x="172" y="621"/>
                    <ns1:pt x="296" y="621"/>
                  </ns1:cubicBezTo>
                  <ns1:cubicBezTo>
                    <ns1:pt x="420" y="621"/>
                    <ns1:pt x="544" y="543"/>
                    <ns1:pt x="559" y="388"/>
                  </ns1:cubicBezTo>
                  <ns1:lnTo>
                    <ns1:pt x="559" y="233"/>
                  </ns1:lnTo>
                  <ns1:cubicBezTo>
                    <ns1:pt x="575" y="78"/>
                    <ns1:pt x="427" y="0"/>
                    <ns1:pt x="284"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5" name="Google Shape;1719;p46"/>
            <ns0:cNvSpPr/>
            <ns0:nvPr/>
          </ns0:nvSpPr>
          <ns0:spPr>
            <ns1:xfrm>
              <ns1:off x="1930038" y="3965350"/>
              <ns1:ext cx="14000" cy="16325"/>
            </ns1:xfrm>
            <ns1:custGeom>
              <ns1:avLst/>
              <ns1:gdLst/>
              <ns1:ahLst/>
              <ns1:cxnLst/>
              <ns1:rect l="l" t="t" r="r" b="b"/>
              <ns1:pathLst>
                <ns1:path w="560" h="653" extrusionOk="0">
                  <ns1:moveTo>
                    <ns1:pt x="268" y="1"/>
                  </ns1:moveTo>
                  <ns1:cubicBezTo>
                    <ns1:pt x="141" y="1"/>
                    <ns1:pt x="16" y="78"/>
                    <ns1:pt x="1" y="233"/>
                  </ns1:cubicBezTo>
                  <ns1:lnTo>
                    <ns1:pt x="1" y="419"/>
                  </ns1:lnTo>
                  <ns1:cubicBezTo>
                    <ns1:pt x="16" y="575"/>
                    <ns1:pt x="141" y="652"/>
                    <ns1:pt x="268" y="652"/>
                  </ns1:cubicBezTo>
                  <ns1:cubicBezTo>
                    <ns1:pt x="396" y="652"/>
                    <ns1:pt x="528" y="575"/>
                    <ns1:pt x="559" y="419"/>
                  </ns1:cubicBezTo>
                  <ns1:lnTo>
                    <ns1:pt x="559" y="233"/>
                  </ns1:lnTo>
                  <ns1:cubicBezTo>
                    <ns1:pt x="528" y="78"/>
                    <ns1:pt x="396" y="1"/>
                    <ns1:pt x="26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6" name="Google Shape;1720;p46"/>
            <ns0:cNvSpPr/>
            <ns0:nvPr/>
          </ns0:nvSpPr>
          <ns0:spPr>
            <ns1:xfrm>
              <ns1:off x="1885738" y="3981525"/>
              <ns1:ext cx="21850" cy="16800"/>
            </ns1:xfrm>
            <ns1:custGeom>
              <ns1:avLst/>
              <ns1:gdLst/>
              <ns1:ahLst/>
              <ns1:cxnLst/>
              <ns1:rect l="l" t="t" r="r" b="b"/>
              <ns1:pathLst>
                <ns1:path w="874" h="672" extrusionOk="0">
                  <ns1:moveTo>
                    <ns1:pt x="406" y="1"/>
                  </ns1:moveTo>
                  <ns1:cubicBezTo>
                    <ns1:pt x="194" y="1"/>
                    <ns1:pt x="0" y="264"/>
                    <ns1:pt x="191" y="455"/>
                  </ns1:cubicBezTo>
                  <ns1:lnTo>
                    <ns1:pt x="315" y="579"/>
                  </ns1:lnTo>
                  <ns1:cubicBezTo>
                    <ns1:pt x="377" y="641"/>
                    <ns1:pt x="439" y="672"/>
                    <ns1:pt x="501" y="672"/>
                  </ns1:cubicBezTo>
                  <ns1:cubicBezTo>
                    <ns1:pt x="749" y="672"/>
                    <ns1:pt x="873" y="362"/>
                    <ns1:pt x="718" y="207"/>
                  </ns1:cubicBezTo>
                  <ns1:lnTo>
                    <ns1:pt x="594" y="83"/>
                  </ns1:lnTo>
                  <ns1:cubicBezTo>
                    <ns1:pt x="537" y="25"/>
                    <ns1:pt x="470" y="1"/>
                    <ns1:pt x="406"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7" name="Google Shape;1721;p46"/>
            <ns0:cNvSpPr/>
            <ns0:nvPr/>
          </ns0:nvSpPr>
          <ns0:spPr>
            <ns1:xfrm>
              <ns1:off x="1965538" y="4060725"/>
              <ns1:ext cx="20375" cy="16700"/>
            </ns1:xfrm>
            <ns1:custGeom>
              <ns1:avLst/>
              <ns1:gdLst/>
              <ns1:ahLst/>
              <ns1:cxnLst/>
              <ns1:rect l="l" t="t" r="r" b="b"/>
              <ns1:pathLst>
                <ns1:path w="815" h="668" extrusionOk="0">
                  <ns1:moveTo>
                    <ns1:pt x="392" y="1"/>
                  </ns1:moveTo>
                  <ns1:cubicBezTo>
                    <ns1:pt x="184" y="1"/>
                    <ns1:pt x="1" y="288"/>
                    <ns1:pt x="194" y="482"/>
                  </ns1:cubicBezTo>
                  <ns1:lnTo>
                    <ns1:pt x="318" y="606"/>
                  </ns1:lnTo>
                  <ns1:cubicBezTo>
                    <ns1:pt x="349" y="637"/>
                    <ns1:pt x="442" y="668"/>
                    <ns1:pt x="504" y="668"/>
                  </ns1:cubicBezTo>
                  <ns1:cubicBezTo>
                    <ns1:pt x="566" y="668"/>
                    <ns1:pt x="628" y="637"/>
                    <ns1:pt x="690" y="606"/>
                  </ns1:cubicBezTo>
                  <ns1:cubicBezTo>
                    <ns1:pt x="814" y="482"/>
                    <ns1:pt x="814" y="327"/>
                    <ns1:pt x="690" y="203"/>
                  </ns1:cubicBezTo>
                  <ns1:lnTo>
                    <ns1:pt x="566" y="79"/>
                  </ns1:lnTo>
                  <ns1:cubicBezTo>
                    <ns1:pt x="511" y="24"/>
                    <ns1:pt x="451" y="1"/>
                    <ns1:pt x="39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8" name="Google Shape;1722;p46"/>
            <ns0:cNvSpPr/>
            <ns0:nvPr/>
          </ns0:nvSpPr>
          <ns0:spPr>
            <ns1:xfrm>
              <ns1:off x="1968038" y="3981200"/>
              <ns1:ext cx="19475" cy="16550"/>
            </ns1:xfrm>
            <ns1:custGeom>
              <ns1:avLst/>
              <ns1:gdLst/>
              <ns1:ahLst/>
              <ns1:cxnLst/>
              <ns1:rect l="l" t="t" r="r" b="b"/>
              <ns1:pathLst>
                <ns1:path w="779" h="662" extrusionOk="0">
                  <ns1:moveTo>
                    <ns1:pt x="408" y="1"/>
                  </ns1:moveTo>
                  <ns1:cubicBezTo>
                    <ns1:pt x="344" y="1"/>
                    <ns1:pt x="278" y="29"/>
                    <ns1:pt x="218" y="96"/>
                  </ns1:cubicBezTo>
                  <ns1:lnTo>
                    <ns1:pt x="94" y="220"/>
                  </ns1:lnTo>
                  <ns1:cubicBezTo>
                    <ns1:pt x="1" y="313"/>
                    <ns1:pt x="1" y="499"/>
                    <ns1:pt x="94" y="592"/>
                  </ns1:cubicBezTo>
                  <ns1:cubicBezTo>
                    <ns1:pt x="140" y="638"/>
                    <ns1:pt x="210" y="662"/>
                    <ns1:pt x="280" y="662"/>
                  </ns1:cubicBezTo>
                  <ns1:cubicBezTo>
                    <ns1:pt x="350" y="662"/>
                    <ns1:pt x="420" y="638"/>
                    <ns1:pt x="466" y="592"/>
                  </ns1:cubicBezTo>
                  <ns1:lnTo>
                    <ns1:pt x="590" y="468"/>
                  </ns1:lnTo>
                  <ns1:cubicBezTo>
                    <ns1:pt x="779" y="279"/>
                    <ns1:pt x="609" y="1"/>
                    <ns1:pt x="40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69" name="Google Shape;1723;p46"/>
            <ns0:cNvSpPr/>
            <ns0:nvPr/>
          </ns0:nvSpPr>
          <ns0:spPr>
            <ns1:xfrm>
              <ns1:off x="1888163" y="4060725"/>
              <ns1:ext cx="20375" cy="16700"/>
            </ns1:xfrm>
            <ns1:custGeom>
              <ns1:avLst/>
              <ns1:gdLst/>
              <ns1:ahLst/>
              <ns1:cxnLst/>
              <ns1:rect l="l" t="t" r="r" b="b"/>
              <ns1:pathLst>
                <ns1:path w="815" h="668" extrusionOk="0">
                  <ns1:moveTo>
                    <ns1:pt x="396" y="1"/>
                  </ns1:moveTo>
                  <ns1:cubicBezTo>
                    <ns1:pt x="335" y="1"/>
                    <ns1:pt x="273" y="24"/>
                    <ns1:pt x="218" y="79"/>
                  </ns1:cubicBezTo>
                  <ns1:lnTo>
                    <ns1:pt x="125" y="203"/>
                  </ns1:lnTo>
                  <ns1:cubicBezTo>
                    <ns1:pt x="1" y="327"/>
                    <ns1:pt x="1" y="482"/>
                    <ns1:pt x="125" y="606"/>
                  </ns1:cubicBezTo>
                  <ns1:cubicBezTo>
                    <ns1:pt x="156" y="637"/>
                    <ns1:pt x="218" y="668"/>
                    <ns1:pt x="311" y="668"/>
                  </ns1:cubicBezTo>
                  <ns1:cubicBezTo>
                    <ns1:pt x="373" y="668"/>
                    <ns1:pt x="435" y="637"/>
                    <ns1:pt x="497" y="606"/>
                  </ns1:cubicBezTo>
                  <ns1:lnTo>
                    <ns1:pt x="621" y="482"/>
                  </ns1:lnTo>
                  <ns1:cubicBezTo>
                    <ns1:pt x="815" y="288"/>
                    <ns1:pt x="612" y="1"/>
                    <ns1:pt x="396"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177" name="Google Shape;1731;p46"/>
          <ns0:cNvGrpSpPr/>
          <ns0:nvPr/>
        </ns0:nvGrpSpPr>
        <ns0:grpSpPr>
          <ns1:xfrm>
            <ns1:off x="4812896" y="3732992"/>
            <ns1:ext cx="345698" cy="351653"/>
            <ns1:chOff x="1008788" y="3368625"/>
            <ns1:chExt cx="316400" cy="321850"/>
          </ns1:xfrm>
        </ns0:grpSpPr>
        <ns0:sp>
          <ns0:nvSpPr>
            <ns0:cNvPr id="178" name="Google Shape;1732;p46"/>
            <ns0:cNvSpPr/>
            <ns0:nvPr/>
          </ns0:nvSpPr>
          <ns0:spPr>
            <ns1:xfrm>
              <ns1:off x="1015763" y="3376375"/>
              <ns1:ext cx="227225" cy="227250"/>
            </ns1:xfrm>
            <ns1:custGeom>
              <ns1:avLst/>
              <ns1:gdLst/>
              <ns1:ahLst/>
              <ns1:cxnLst/>
              <ns1:rect l="l" t="t" r="r" b="b"/>
              <ns1:pathLst>
                <ns1:path w="9089" h="9090" extrusionOk="0">
                  <ns1:moveTo>
                    <ns1:pt x="3691" y="1"/>
                  </ns1:moveTo>
                  <ns1:lnTo>
                    <ns1:pt x="3691" y="838"/>
                  </ns1:lnTo>
                  <ns1:cubicBezTo>
                    <ns1:pt x="3288" y="931"/>
                    <ns1:pt x="2885" y="1086"/>
                    <ns1:pt x="2544" y="1303"/>
                  </ns1:cubicBezTo>
                  <ns1:lnTo>
                    <ns1:pt x="1923" y="714"/>
                  </ns1:lnTo>
                  <ns1:lnTo>
                    <ns1:pt x="745" y="1924"/>
                  </ns1:lnTo>
                  <ns1:lnTo>
                    <ns1:pt x="1303" y="2513"/>
                  </ns1:lnTo>
                  <ns1:cubicBezTo>
                    <ns1:pt x="1086" y="2854"/>
                    <ns1:pt x="931" y="3258"/>
                    <ns1:pt x="838" y="3661"/>
                  </ns1:cubicBezTo>
                  <ns1:lnTo>
                    <ns1:pt x="0" y="3661"/>
                  </ns1:lnTo>
                  <ns1:lnTo>
                    <ns1:pt x="0" y="5367"/>
                  </ns1:lnTo>
                  <ns1:lnTo>
                    <ns1:pt x="838" y="5367"/>
                  </ns1:lnTo>
                  <ns1:cubicBezTo>
                    <ns1:pt x="931" y="5770"/>
                    <ns1:pt x="1086" y="6173"/>
                    <ns1:pt x="1303" y="6515"/>
                  </ns1:cubicBezTo>
                  <ns1:lnTo>
                    <ns1:pt x="714" y="7166"/>
                  </ns1:lnTo>
                  <ns1:lnTo>
                    <ns1:pt x="1923" y="8345"/>
                  </ns1:lnTo>
                  <ns1:lnTo>
                    <ns1:pt x="2513" y="7755"/>
                  </ns1:lnTo>
                  <ns1:cubicBezTo>
                    <ns1:pt x="2885" y="7973"/>
                    <ns1:pt x="3257" y="8159"/>
                    <ns1:pt x="3691" y="8252"/>
                  </ns1:cubicBezTo>
                  <ns1:lnTo>
                    <ns1:pt x="3691" y="9089"/>
                  </ns1:lnTo>
                  <ns1:lnTo>
                    <ns1:pt x="5398" y="9089"/>
                  </ns1:lnTo>
                  <ns1:lnTo>
                    <ns1:pt x="5398" y="8252"/>
                  </ns1:lnTo>
                  <ns1:cubicBezTo>
                    <ns1:pt x="5801" y="8159"/>
                    <ns1:pt x="6204" y="8004"/>
                    <ns1:pt x="6545" y="7755"/>
                  </ns1:cubicBezTo>
                  <ns1:lnTo>
                    <ns1:pt x="7135" y="8376"/>
                  </ns1:lnTo>
                  <ns1:lnTo>
                    <ns1:pt x="8344" y="7166"/>
                  </ns1:lnTo>
                  <ns1:lnTo>
                    <ns1:pt x="7755" y="6577"/>
                  </ns1:lnTo>
                  <ns1:cubicBezTo>
                    <ns1:pt x="7972" y="6204"/>
                    <ns1:pt x="8158" y="5801"/>
                    <ns1:pt x="8251" y="5398"/>
                  </ns1:cubicBezTo>
                  <ns1:lnTo>
                    <ns1:pt x="9089" y="5367"/>
                  </ns1:lnTo>
                  <ns1:lnTo>
                    <ns1:pt x="9089" y="3692"/>
                  </ns1:lnTo>
                  <ns1:lnTo>
                    <ns1:pt x="8251" y="3692"/>
                  </ns1:lnTo>
                  <ns1:cubicBezTo>
                    <ns1:pt x="8158" y="3258"/>
                    <ns1:pt x="8003" y="2885"/>
                    <ns1:pt x="7755" y="2513"/>
                  </ns1:cubicBezTo>
                  <ns1:lnTo>
                    <ns1:pt x="8344" y="1924"/>
                  </ns1:lnTo>
                  <ns1:lnTo>
                    <ns1:pt x="7135" y="714"/>
                  </ns1:lnTo>
                  <ns1:lnTo>
                    <ns1:pt x="6545" y="1303"/>
                  </ns1:lnTo>
                  <ns1:cubicBezTo>
                    <ns1:pt x="6204" y="1086"/>
                    <ns1:pt x="5801" y="931"/>
                    <ns1:pt x="5398" y="838"/>
                  </ns1:cubicBezTo>
                  <ns1:lnTo>
                    <ns1:pt x="5398" y="1"/>
                  </ns1:lnTo>
                  <ns1:close/>
                </ns1:path>
              </ns1:pathLst>
            </ns1:custGeom>
            <ns1:solidFill>
              <ns1:srgbClr val="79B2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79" name="Google Shape;1733;p46"/>
            <ns0:cNvSpPr/>
            <ns0:nvPr/>
          </ns0:nvSpPr>
          <ns0:spPr>
            <ns1:xfrm>
              <ns1:off x="1053063" y="3426875"/>
              <ns1:ext cx="138750" cy="124725"/>
            </ns1:xfrm>
            <ns1:custGeom>
              <ns1:avLst/>
              <ns1:gdLst/>
              <ns1:ahLst/>
              <ns1:cxnLst/>
              <ns1:rect l="l" t="t" r="r" b="b"/>
              <ns1:pathLst>
                <ns1:path w="5550" h="4989" extrusionOk="0">
                  <ns1:moveTo>
                    <ns1:pt x="3068" y="1"/>
                  </ns1:moveTo>
                  <ns1:cubicBezTo>
                    <ns1:pt x="1471" y="1"/>
                    <ns1:pt x="0" y="1598"/>
                    <ns1:pt x="742" y="3440"/>
                  </ns1:cubicBezTo>
                  <ns1:cubicBezTo>
                    <ns1:pt x="1175" y="4503"/>
                    <ns1:pt x="2096" y="4988"/>
                    <ns1:pt x="3015" y="4988"/>
                  </ns1:cubicBezTo>
                  <ns1:cubicBezTo>
                    <ns1:pt x="4269" y="4988"/>
                    <ns1:pt x="5519" y="4085"/>
                    <ns1:pt x="5519" y="2509"/>
                  </ns1:cubicBezTo>
                  <ns1:lnTo>
                    <ns1:pt x="5550" y="2509"/>
                  </ns1:lnTo>
                  <ns1:cubicBezTo>
                    <ns1:pt x="5550" y="1858"/>
                    <ns1:pt x="5270" y="1207"/>
                    <ns1:pt x="4836" y="772"/>
                  </ns1:cubicBezTo>
                  <ns1:cubicBezTo>
                    <ns1:pt x="4305" y="233"/>
                    <ns1:pt x="3678" y="1"/>
                    <ns1:pt x="3068"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2" name="Google Shape;1736;p46"/>
            <ns0:cNvSpPr/>
            <ns0:nvPr/>
          </ns0:nvSpPr>
          <ns0:spPr>
            <ns1:xfrm>
              <ns1:off x="1008788" y="3368625"/>
              <ns1:ext cx="241200" cy="241975"/>
            </ns1:xfrm>
            <ns1:custGeom>
              <ns1:avLst/>
              <ns1:gdLst/>
              <ns1:ahLst/>
              <ns1:cxnLst/>
              <ns1:rect l="l" t="t" r="r" b="b"/>
              <ns1:pathLst>
                <ns1:path w="9648" h="9679" extrusionOk="0">
                  <ns1:moveTo>
                    <ns1:pt x="5397" y="559"/>
                  </ns1:moveTo>
                  <ns1:lnTo>
                    <ns1:pt x="5397" y="1117"/>
                  </ns1:lnTo>
                  <ns1:cubicBezTo>
                    <ns1:pt x="5397" y="1272"/>
                    <ns1:pt x="5490" y="1365"/>
                    <ns1:pt x="5614" y="1396"/>
                  </ns1:cubicBezTo>
                  <ns1:cubicBezTo>
                    <ns1:pt x="6018" y="1489"/>
                    <ns1:pt x="6359" y="1644"/>
                    <ns1:pt x="6700" y="1862"/>
                  </ns1:cubicBezTo>
                  <ns1:cubicBezTo>
                    <ns1:pt x="6744" y="1884"/>
                    <ns1:pt x="6788" y="1894"/>
                    <ns1:pt x="6831" y="1894"/>
                  </ns1:cubicBezTo>
                  <ns1:cubicBezTo>
                    <ns1:pt x="6908" y="1894"/>
                    <ns1:pt x="6981" y="1860"/>
                    <ns1:pt x="7041" y="1800"/>
                  </ns1:cubicBezTo>
                  <ns1:lnTo>
                    <ns1:pt x="7445" y="1427"/>
                  </ns1:lnTo>
                  <ns1:lnTo>
                    <ns1:pt x="8251" y="2234"/>
                  </ns1:lnTo>
                  <ns1:lnTo>
                    <ns1:pt x="7879" y="2637"/>
                  </ns1:lnTo>
                  <ns1:cubicBezTo>
                    <ns1:pt x="7786" y="2730"/>
                    <ns1:pt x="7755" y="2854"/>
                    <ns1:pt x="7817" y="2978"/>
                  </ns1:cubicBezTo>
                  <ns1:cubicBezTo>
                    <ns1:pt x="8034" y="3288"/>
                    <ns1:pt x="8189" y="3661"/>
                    <ns1:pt x="8282" y="4064"/>
                  </ns1:cubicBezTo>
                  <ns1:cubicBezTo>
                    <ns1:pt x="8313" y="4188"/>
                    <ns1:pt x="8406" y="4281"/>
                    <ns1:pt x="8561" y="4281"/>
                  </ns1:cubicBezTo>
                  <ns1:lnTo>
                    <ns1:pt x="9120" y="4281"/>
                  </ns1:lnTo>
                  <ns1:lnTo>
                    <ns1:pt x="9120" y="5429"/>
                  </ns1:lnTo>
                  <ns1:lnTo>
                    <ns1:pt x="8530" y="5429"/>
                  </ns1:lnTo>
                  <ns1:cubicBezTo>
                    <ns1:pt x="8406" y="5429"/>
                    <ns1:pt x="8282" y="5522"/>
                    <ns1:pt x="8251" y="5646"/>
                  </ns1:cubicBezTo>
                  <ns1:cubicBezTo>
                    <ns1:pt x="8158" y="6018"/>
                    <ns1:pt x="8034" y="6390"/>
                    <ns1:pt x="7817" y="6732"/>
                  </ns1:cubicBezTo>
                  <ns1:cubicBezTo>
                    <ns1:pt x="7755" y="6856"/>
                    <ns1:pt x="7755" y="6980"/>
                    <ns1:pt x="7848" y="7073"/>
                  </ns1:cubicBezTo>
                  <ns1:lnTo>
                    <ns1:pt x="8251" y="7476"/>
                  </ns1:lnTo>
                  <ns1:lnTo>
                    <ns1:pt x="7414" y="8283"/>
                  </ns1:lnTo>
                  <ns1:lnTo>
                    <ns1:pt x="7041" y="7879"/>
                  </ns1:lnTo>
                  <ns1:cubicBezTo>
                    <ns1:pt x="6990" y="7828"/>
                    <ns1:pt x="6920" y="7805"/>
                    <ns1:pt x="6852" y="7805"/>
                  </ns1:cubicBezTo>
                  <ns1:cubicBezTo>
                    <ns1:pt x="6796" y="7805"/>
                    <ns1:pt x="6742" y="7820"/>
                    <ns1:pt x="6700" y="7848"/>
                  </ns1:cubicBezTo>
                  <ns1:cubicBezTo>
                    <ns1:pt x="6359" y="8065"/>
                    <ns1:pt x="5987" y="8221"/>
                    <ns1:pt x="5614" y="8314"/>
                  </ns1:cubicBezTo>
                  <ns1:cubicBezTo>
                    <ns1:pt x="5490" y="8314"/>
                    <ns1:pt x="5397" y="8438"/>
                    <ns1:pt x="5397" y="8562"/>
                  </ns1:cubicBezTo>
                  <ns1:lnTo>
                    <ns1:pt x="5397" y="9120"/>
                  </ns1:lnTo>
                  <ns1:lnTo>
                    <ns1:pt x="4250" y="9120"/>
                  </ns1:lnTo>
                  <ns1:lnTo>
                    <ns1:pt x="4250" y="8562"/>
                  </ns1:lnTo>
                  <ns1:cubicBezTo>
                    <ns1:pt x="4250" y="8438"/>
                    <ns1:pt x="4157" y="8314"/>
                    <ns1:pt x="4033" y="8314"/>
                  </ns1:cubicBezTo>
                  <ns1:cubicBezTo>
                    <ns1:pt x="3629" y="8221"/>
                    <ns1:pt x="3288" y="8065"/>
                    <ns1:pt x="2947" y="7848"/>
                  </ns1:cubicBezTo>
                  <ns1:cubicBezTo>
                    <ns1:pt x="2891" y="7820"/>
                    <ns1:pt x="2835" y="7805"/>
                    <ns1:pt x="2782" y="7805"/>
                  </ns1:cubicBezTo>
                  <ns1:cubicBezTo>
                    <ns1:pt x="2717" y="7805"/>
                    <ns1:pt x="2657" y="7828"/>
                    <ns1:pt x="2606" y="7879"/>
                  </ns1:cubicBezTo>
                  <ns1:lnTo>
                    <ns1:pt x="2233" y="8283"/>
                  </ns1:lnTo>
                  <ns1:lnTo>
                    <ns1:pt x="1396" y="7476"/>
                  </ns1:lnTo>
                  <ns1:lnTo>
                    <ns1:pt x="1768" y="7073"/>
                  </ns1:lnTo>
                  <ns1:cubicBezTo>
                    <ns1:pt x="1861" y="6980"/>
                    <ns1:pt x="1892" y="6856"/>
                    <ns1:pt x="1830" y="6732"/>
                  </ns1:cubicBezTo>
                  <ns1:cubicBezTo>
                    <ns1:pt x="1613" y="6390"/>
                    <ns1:pt x="1458" y="6018"/>
                    <ns1:pt x="1365" y="5646"/>
                  </ns1:cubicBezTo>
                  <ns1:cubicBezTo>
                    <ns1:pt x="1334" y="5522"/>
                    <ns1:pt x="1210" y="5429"/>
                    <ns1:pt x="1086" y="5429"/>
                  </ns1:cubicBezTo>
                  <ns1:lnTo>
                    <ns1:pt x="558" y="5429"/>
                  </ns1:lnTo>
                  <ns1:lnTo>
                    <ns1:pt x="558" y="4281"/>
                  </ns1:lnTo>
                  <ns1:lnTo>
                    <ns1:pt x="1117" y="4281"/>
                  </ns1:lnTo>
                  <ns1:cubicBezTo>
                    <ns1:pt x="1241" y="4281"/>
                    <ns1:pt x="1334" y="4188"/>
                    <ns1:pt x="1365" y="4064"/>
                  </ns1:cubicBezTo>
                  <ns1:cubicBezTo>
                    <ns1:pt x="1458" y="3661"/>
                    <ns1:pt x="1613" y="3288"/>
                    <ns1:pt x="1830" y="2978"/>
                  </ns1:cubicBezTo>
                  <ns1:cubicBezTo>
                    <ns1:pt x="1892" y="2854"/>
                    <ns1:pt x="1861" y="2730"/>
                    <ns1:pt x="1799" y="2637"/>
                  </ns1:cubicBezTo>
                  <ns1:lnTo>
                    <ns1:pt x="1396" y="2234"/>
                  </ns1:lnTo>
                  <ns1:lnTo>
                    <ns1:pt x="2233" y="1427"/>
                  </ns1:lnTo>
                  <ns1:lnTo>
                    <ns1:pt x="2606" y="1800"/>
                  </ns1:lnTo>
                  <ns1:cubicBezTo>
                    <ns1:pt x="2666" y="1860"/>
                    <ns1:pt x="2739" y="1894"/>
                    <ns1:pt x="2816" y="1894"/>
                  </ns1:cubicBezTo>
                  <ns1:cubicBezTo>
                    <ns1:pt x="2859" y="1894"/>
                    <ns1:pt x="2903" y="1884"/>
                    <ns1:pt x="2947" y="1862"/>
                  </ns1:cubicBezTo>
                  <ns1:cubicBezTo>
                    <ns1:pt x="3288" y="1644"/>
                    <ns1:pt x="3660" y="1489"/>
                    <ns1:pt x="4033" y="1396"/>
                  </ns1:cubicBezTo>
                  <ns1:cubicBezTo>
                    <ns1:pt x="4157" y="1365"/>
                    <ns1:pt x="4250" y="1272"/>
                    <ns1:pt x="4250" y="1117"/>
                  </ns1:cubicBezTo>
                  <ns1:lnTo>
                    <ns1:pt x="4250" y="559"/>
                  </ns1:lnTo>
                  <ns1:close/>
                  <ns1:moveTo>
                    <ns1:pt x="3970" y="0"/>
                  </ns1:moveTo>
                  <ns1:cubicBezTo>
                    <ns1:pt x="3815" y="0"/>
                    <ns1:pt x="3691" y="125"/>
                    <ns1:pt x="3691" y="280"/>
                  </ns1:cubicBezTo>
                  <ns1:lnTo>
                    <ns1:pt x="3691" y="900"/>
                  </ns1:lnTo>
                  <ns1:cubicBezTo>
                    <ns1:pt x="3412" y="993"/>
                    <ns1:pt x="3102" y="1117"/>
                    <ns1:pt x="2854" y="1272"/>
                  </ns1:cubicBezTo>
                  <ns1:lnTo>
                    <ns1:pt x="2388" y="838"/>
                  </ns1:lnTo>
                  <ns1:cubicBezTo>
                    <ns1:pt x="2357" y="776"/>
                    <ns1:pt x="2264" y="745"/>
                    <ns1:pt x="2202" y="745"/>
                  </ns1:cubicBezTo>
                  <ns1:cubicBezTo>
                    <ns1:pt x="2140" y="745"/>
                    <ns1:pt x="2078" y="776"/>
                    <ns1:pt x="2016" y="838"/>
                  </ns1:cubicBezTo>
                  <ns1:lnTo>
                    <ns1:pt x="807" y="2048"/>
                  </ns1:lnTo>
                  <ns1:cubicBezTo>
                    <ns1:pt x="713" y="2141"/>
                    <ns1:pt x="713" y="2327"/>
                    <ns1:pt x="807" y="2420"/>
                  </ns1:cubicBezTo>
                  <ns1:lnTo>
                    <ns1:pt x="1241" y="2854"/>
                  </ns1:lnTo>
                  <ns1:cubicBezTo>
                    <ns1:pt x="1086" y="3133"/>
                    <ns1:pt x="993" y="3413"/>
                    <ns1:pt x="900" y="3723"/>
                  </ns1:cubicBezTo>
                  <ns1:lnTo>
                    <ns1:pt x="279" y="3723"/>
                  </ns1:lnTo>
                  <ns1:cubicBezTo>
                    <ns1:pt x="124" y="3723"/>
                    <ns1:pt x="0" y="3847"/>
                    <ns1:pt x="0" y="4002"/>
                  </ns1:cubicBezTo>
                  <ns1:lnTo>
                    <ns1:pt x="0" y="5708"/>
                  </ns1:lnTo>
                  <ns1:cubicBezTo>
                    <ns1:pt x="0" y="5832"/>
                    <ns1:pt x="124" y="5956"/>
                    <ns1:pt x="279" y="5956"/>
                  </ns1:cubicBezTo>
                  <ns1:lnTo>
                    <ns1:pt x="900" y="5956"/>
                  </ns1:lnTo>
                  <ns1:cubicBezTo>
                    <ns1:pt x="993" y="6266"/>
                    <ns1:pt x="1086" y="6545"/>
                    <ns1:pt x="1241" y="6825"/>
                  </ns1:cubicBezTo>
                  <ns1:lnTo>
                    <ns1:pt x="807" y="7259"/>
                  </ns1:lnTo>
                  <ns1:cubicBezTo>
                    <ns1:pt x="713" y="7383"/>
                    <ns1:pt x="713" y="7538"/>
                    <ns1:pt x="807" y="7662"/>
                  </ns1:cubicBezTo>
                  <ns1:lnTo>
                    <ns1:pt x="2016" y="8872"/>
                  </ns1:lnTo>
                  <ns1:cubicBezTo>
                    <ns1:pt x="2063" y="8918"/>
                    <ns1:pt x="2133" y="8942"/>
                    <ns1:pt x="2202" y="8942"/>
                  </ns1:cubicBezTo>
                  <ns1:cubicBezTo>
                    <ns1:pt x="2272" y="8942"/>
                    <ns1:pt x="2342" y="8918"/>
                    <ns1:pt x="2388" y="8872"/>
                  </ns1:cubicBezTo>
                  <ns1:lnTo>
                    <ns1:pt x="2854" y="8407"/>
                  </ns1:lnTo>
                  <ns1:cubicBezTo>
                    <ns1:pt x="3102" y="8562"/>
                    <ns1:pt x="3412" y="8686"/>
                    <ns1:pt x="3691" y="8779"/>
                  </ns1:cubicBezTo>
                  <ns1:lnTo>
                    <ns1:pt x="3691" y="9399"/>
                  </ns1:lnTo>
                  <ns1:cubicBezTo>
                    <ns1:pt x="3691" y="9554"/>
                    <ns1:pt x="3815" y="9678"/>
                    <ns1:pt x="3970" y="9678"/>
                  </ns1:cubicBezTo>
                  <ns1:lnTo>
                    <ns1:pt x="5677" y="9678"/>
                  </ns1:lnTo>
                  <ns1:cubicBezTo>
                    <ns1:pt x="5832" y="9678"/>
                    <ns1:pt x="5956" y="9554"/>
                    <ns1:pt x="5956" y="9399"/>
                  </ns1:cubicBezTo>
                  <ns1:lnTo>
                    <ns1:pt x="5956" y="8779"/>
                  </ns1:lnTo>
                  <ns1:cubicBezTo>
                    <ns1:pt x="6235" y="8686"/>
                    <ns1:pt x="6545" y="8562"/>
                    <ns1:pt x="6793" y="8438"/>
                  </ns1:cubicBezTo>
                  <ns1:lnTo>
                    <ns1:pt x="7259" y="8872"/>
                  </ns1:lnTo>
                  <ns1:cubicBezTo>
                    <ns1:pt x="7305" y="8918"/>
                    <ns1:pt x="7375" y="8942"/>
                    <ns1:pt x="7445" y="8942"/>
                  </ns1:cubicBezTo>
                  <ns1:cubicBezTo>
                    <ns1:pt x="7514" y="8942"/>
                    <ns1:pt x="7584" y="8918"/>
                    <ns1:pt x="7631" y="8872"/>
                  </ns1:cubicBezTo>
                  <ns1:lnTo>
                    <ns1:pt x="8841" y="7662"/>
                  </ns1:lnTo>
                  <ns1:cubicBezTo>
                    <ns1:pt x="8934" y="7538"/>
                    <ns1:pt x="8934" y="7383"/>
                    <ns1:pt x="8841" y="7259"/>
                  </ns1:cubicBezTo>
                  <ns1:lnTo>
                    <ns1:pt x="8406" y="6825"/>
                  </ns1:lnTo>
                  <ns1:cubicBezTo>
                    <ns1:pt x="8530" y="6545"/>
                    <ns1:pt x="8654" y="6266"/>
                    <ns1:pt x="8747" y="5956"/>
                  </ns1:cubicBezTo>
                  <ns1:lnTo>
                    <ns1:pt x="9368" y="5956"/>
                  </ns1:lnTo>
                  <ns1:cubicBezTo>
                    <ns1:pt x="9384" y="5959"/>
                    <ns1:pt x="9400" y="5961"/>
                    <ns1:pt x="9415" y="5961"/>
                  </ns1:cubicBezTo>
                  <ns1:cubicBezTo>
                    <ns1:pt x="9547" y="5961"/>
                    <ns1:pt x="9647" y="5847"/>
                    <ns1:pt x="9647" y="5708"/>
                  </ns1:cubicBezTo>
                  <ns1:lnTo>
                    <ns1:pt x="9647" y="4002"/>
                  </ns1:lnTo>
                  <ns1:cubicBezTo>
                    <ns1:pt x="9647" y="3847"/>
                    <ns1:pt x="9523" y="3723"/>
                    <ns1:pt x="9368" y="3723"/>
                  </ns1:cubicBezTo>
                  <ns1:lnTo>
                    <ns1:pt x="8747" y="3723"/>
                  </ns1:lnTo>
                  <ns1:cubicBezTo>
                    <ns1:pt x="8654" y="3413"/>
                    <ns1:pt x="8530" y="3133"/>
                    <ns1:pt x="8375" y="2854"/>
                  </ns1:cubicBezTo>
                  <ns1:lnTo>
                    <ns1:pt x="8841" y="2420"/>
                  </ns1:lnTo>
                  <ns1:cubicBezTo>
                    <ns1:pt x="8934" y="2327"/>
                    <ns1:pt x="8934" y="2141"/>
                    <ns1:pt x="8841" y="2048"/>
                  </ns1:cubicBezTo>
                  <ns1:lnTo>
                    <ns1:pt x="7631" y="838"/>
                  </ns1:lnTo>
                  <ns1:cubicBezTo>
                    <ns1:pt x="7569" y="776"/>
                    <ns1:pt x="7507" y="745"/>
                    <ns1:pt x="7445" y="745"/>
                  </ns1:cubicBezTo>
                  <ns1:cubicBezTo>
                    <ns1:pt x="7352" y="745"/>
                    <ns1:pt x="7290" y="776"/>
                    <ns1:pt x="7259" y="838"/>
                  </ns1:cubicBezTo>
                  <ns1:lnTo>
                    <ns1:pt x="6793" y="1272"/>
                  </ns1:lnTo>
                  <ns1:cubicBezTo>
                    <ns1:pt x="6545" y="1117"/>
                    <ns1:pt x="6235" y="993"/>
                    <ns1:pt x="5956" y="900"/>
                  </ns1:cubicBezTo>
                  <ns1:lnTo>
                    <ns1:pt x="5956" y="280"/>
                  </ns1:lnTo>
                  <ns1:cubicBezTo>
                    <ns1:pt x="5956" y="125"/>
                    <ns1:pt x="5832" y="0"/>
                    <ns1:pt x="5677"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3" name="Google Shape;1737;p46"/>
            <ns0:cNvSpPr/>
            <ns0:nvPr/>
          </ns0:nvSpPr>
          <ns0:spPr>
            <ns1:xfrm>
              <ns1:off x="1048313" y="3428075"/>
              <ns1:ext cx="157450" cy="130250"/>
            </ns1:xfrm>
            <ns1:custGeom>
              <ns1:avLst/>
              <ns1:gdLst/>
              <ns1:ahLst/>
              <ns1:cxnLst/>
              <ns1:rect l="l" t="t" r="r" b="b"/>
              <ns1:pathLst>
                <ns1:path w="6298" h="5210" extrusionOk="0">
                  <ns1:moveTo>
                    <ns1:pt x="2063" y="1"/>
                  </ns1:moveTo>
                  <ns1:cubicBezTo>
                    <ns1:pt x="2019" y="1"/>
                    <ns1:pt x="1972" y="13"/>
                    <ns1:pt x="1924" y="42"/>
                  </ns1:cubicBezTo>
                  <ns1:cubicBezTo>
                    <ns1:pt x="32" y="1066"/>
                    <ns1:pt x="1" y="3733"/>
                    <ns1:pt x="1831" y="4819"/>
                  </ns1:cubicBezTo>
                  <ns1:cubicBezTo>
                    <ns1:pt x="2283" y="5087"/>
                    <ns1:pt x="2766" y="5210"/>
                    <ns1:pt x="3236" y="5210"/>
                  </ns1:cubicBezTo>
                  <ns1:cubicBezTo>
                    <ns1:pt x="4669" y="5210"/>
                    <ns1:pt x="5988" y="4073"/>
                    <ns1:pt x="5988" y="2461"/>
                  </ns1:cubicBezTo>
                  <ns1:cubicBezTo>
                    <ns1:pt x="5988" y="1469"/>
                    <ns1:pt x="5429" y="538"/>
                    <ns1:pt x="4561" y="42"/>
                  </ns1:cubicBezTo>
                  <ns1:cubicBezTo>
                    <ns1:pt x="4513" y="13"/>
                    <ns1:pt x="4466" y="1"/>
                    <ns1:pt x="4422" y="1"/>
                  </ns1:cubicBezTo>
                  <ns1:cubicBezTo>
                    <ns1:pt x="4180" y="1"/>
                    <ns1:pt x="4024" y="381"/>
                    <ns1:pt x="4313" y="538"/>
                  </ns1:cubicBezTo>
                  <ns1:cubicBezTo>
                    <ns1:pt x="6298" y="1624"/>
                    <ns1:pt x="5522" y="4664"/>
                    <ns1:pt x="3227" y="4664"/>
                  </ns1:cubicBezTo>
                  <ns1:cubicBezTo>
                    <ns1:pt x="963" y="4664"/>
                    <ns1:pt x="156" y="1624"/>
                    <ns1:pt x="2172" y="538"/>
                  </ns1:cubicBezTo>
                  <ns1:cubicBezTo>
                    <ns1:pt x="2461" y="381"/>
                    <ns1:pt x="2305" y="1"/>
                    <ns1:pt x="206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4" name="Google Shape;1738;p46"/>
            <ns0:cNvSpPr/>
            <ns0:nvPr/>
          </ns0:nvSpPr>
          <ns0:spPr>
            <ns1:xfrm>
              <ns1:off x="1106488" y="3450950"/>
              <ns1:ext cx="45775" cy="76675"/>
            </ns1:xfrm>
            <ns1:custGeom>
              <ns1:avLst/>
              <ns1:gdLst/>
              <ns1:ahLst/>
              <ns1:cxnLst/>
              <ns1:rect l="l" t="t" r="r" b="b"/>
              <ns1:pathLst>
                <ns1:path w="1831" h="3067" extrusionOk="0">
                  <ns1:moveTo>
                    <ns1:pt x="725" y="1"/>
                  </ns1:moveTo>
                  <ns1:cubicBezTo>
                    <ns1:pt x="626" y="1"/>
                    <ns1:pt x="531" y="55"/>
                    <ns1:pt x="497" y="182"/>
                  </ns1:cubicBezTo>
                  <ns1:lnTo>
                    <ns1:pt x="62" y="1453"/>
                  </ns1:lnTo>
                  <ns1:cubicBezTo>
                    <ns1:pt x="0" y="1640"/>
                    <ns1:pt x="125" y="1826"/>
                    <ns1:pt x="311" y="1826"/>
                  </ns1:cubicBezTo>
                  <ns1:lnTo>
                    <ns1:pt x="1148" y="1826"/>
                  </ns1:lnTo>
                  <ns1:lnTo>
                    <ns1:pt x="838" y="2725"/>
                  </ns1:lnTo>
                  <ns1:cubicBezTo>
                    <ns1:pt x="776" y="2849"/>
                    <ns1:pt x="838" y="3004"/>
                    <ns1:pt x="993" y="3066"/>
                  </ns1:cubicBezTo>
                  <ns1:lnTo>
                    <ns1:pt x="1086" y="3066"/>
                  </ns1:lnTo>
                  <ns1:cubicBezTo>
                    <ns1:pt x="1210" y="3066"/>
                    <ns1:pt x="1303" y="3004"/>
                    <ns1:pt x="1334" y="2880"/>
                  </ns1:cubicBezTo>
                  <ns1:lnTo>
                    <ns1:pt x="1769" y="1608"/>
                  </ns1:lnTo>
                  <ns1:cubicBezTo>
                    <ns1:pt x="1831" y="1453"/>
                    <ns1:pt x="1706" y="1267"/>
                    <ns1:pt x="1520" y="1267"/>
                  </ns1:cubicBezTo>
                  <ns1:lnTo>
                    <ns1:pt x="683" y="1267"/>
                  </ns1:lnTo>
                  <ns1:lnTo>
                    <ns1:pt x="993" y="368"/>
                  </ns1:lnTo>
                  <ns1:cubicBezTo>
                    <ns1:pt x="1071" y="154"/>
                    <ns1:pt x="892" y="1"/>
                    <ns1:pt x="725"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5" name="Google Shape;1739;p46"/>
            <ns0:cNvSpPr/>
            <ns0:nvPr/>
          </ns0:nvSpPr>
          <ns0:spPr>
            <ns1:xfrm>
              <ns1:off x="1263913" y="3482625"/>
              <ns1:ext cx="61275" cy="58950"/>
            </ns1:xfrm>
            <ns1:custGeom>
              <ns1:avLst/>
              <ns1:gdLst/>
              <ns1:ahLst/>
              <ns1:cxnLst/>
              <ns1:rect l="l" t="t" r="r" b="b"/>
              <ns1:pathLst>
                <ns1:path w="2451" h="2358" extrusionOk="0">
                  <ns1:moveTo>
                    <ns1:pt x="373" y="0"/>
                  </ns1:moveTo>
                  <ns1:cubicBezTo>
                    <ns1:pt x="0" y="0"/>
                    <ns1:pt x="0" y="559"/>
                    <ns1:pt x="373" y="559"/>
                  </ns1:cubicBezTo>
                  <ns1:lnTo>
                    <ns1:pt x="1924" y="559"/>
                  </ns1:lnTo>
                  <ns1:lnTo>
                    <ns1:pt x="1924" y="2079"/>
                  </ns1:lnTo>
                  <ns1:cubicBezTo>
                    <ns1:pt x="1908" y="2265"/>
                    <ns1:pt x="2040" y="2358"/>
                    <ns1:pt x="2176" y="2358"/>
                  </ns1:cubicBezTo>
                  <ns1:cubicBezTo>
                    <ns1:pt x="2311" y="2358"/>
                    <ns1:pt x="2451" y="2265"/>
                    <ns1:pt x="2451" y="2079"/>
                  </ns1:cubicBezTo>
                  <ns1:lnTo>
                    <ns1:pt x="2451" y="279"/>
                  </ns1:lnTo>
                  <ns1:cubicBezTo>
                    <ns1:pt x="2451" y="124"/>
                    <ns1:pt x="2327" y="0"/>
                    <ns1:pt x="217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6" name="Google Shape;1740;p46"/>
            <ns0:cNvSpPr/>
            <ns0:nvPr/>
          </ns0:nvSpPr>
          <ns0:spPr>
            <ns1:xfrm>
              <ns1:off x="1121988" y="3632275"/>
              <ns1:ext cx="81450" cy="58200"/>
            </ns1:xfrm>
            <ns1:custGeom>
              <ns1:avLst/>
              <ns1:gdLst/>
              <ns1:ahLst/>
              <ns1:cxnLst/>
              <ns1:rect l="l" t="t" r="r" b="b"/>
              <ns1:pathLst>
                <ns1:path w="3258" h="2328" extrusionOk="0">
                  <ns1:moveTo>
                    <ns1:pt x="280" y="1"/>
                  </ns1:moveTo>
                  <ns1:cubicBezTo>
                    <ns1:pt x="125" y="1"/>
                    <ns1:pt x="1" y="125"/>
                    <ns1:pt x="1" y="280"/>
                  </ns1:cubicBezTo>
                  <ns1:lnTo>
                    <ns1:pt x="1" y="2079"/>
                  </ns1:lnTo>
                  <ns1:cubicBezTo>
                    <ns1:pt x="1" y="2203"/>
                    <ns1:pt x="125" y="2327"/>
                    <ns1:pt x="280" y="2327"/>
                  </ns1:cubicBezTo>
                  <ns1:lnTo>
                    <ns1:pt x="2886" y="2327"/>
                  </ns1:lnTo>
                  <ns1:cubicBezTo>
                    <ns1:pt x="3258" y="2327"/>
                    <ns1:pt x="3258" y="1800"/>
                    <ns1:pt x="2886" y="1800"/>
                  </ns1:cubicBezTo>
                  <ns1:lnTo>
                    <ns1:pt x="559" y="1800"/>
                  </ns1:lnTo>
                  <ns1:lnTo>
                    <ns1:pt x="559" y="280"/>
                  </ns1:lnTo>
                  <ns1:cubicBezTo>
                    <ns1:pt x="559" y="125"/>
                    <ns1:pt x="435" y="1"/>
                    <ns1:pt x="28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88" name="Google Shape;1742;p46"/>
            <ns0:cNvSpPr/>
            <ns0:nvPr/>
          </ns0:nvSpPr>
          <ns0:spPr>
            <ns1:xfrm>
              <ns1:off x="1119688" y="3420700"/>
              <ns1:ext cx="19400" cy="13875"/>
            </ns1:xfrm>
            <ns1:custGeom>
              <ns1:avLst/>
              <ns1:gdLst/>
              <ns1:ahLst/>
              <ns1:cxnLst/>
              <ns1:rect l="l" t="t" r="r" b="b"/>
              <ns1:pathLst>
                <ns1:path w="776" h="555" extrusionOk="0">
                  <ns1:moveTo>
                    <ns1:pt x="376" y="0"/>
                  </ns1:moveTo>
                  <ns1:cubicBezTo>
                    <ns1:pt x="154" y="0"/>
                    <ns1:pt x="1" y="276"/>
                    <ns1:pt x="186" y="461"/>
                  </ns1:cubicBezTo>
                  <ns1:cubicBezTo>
                    <ns1:pt x="248" y="523"/>
                    <ns1:pt x="310" y="554"/>
                    <ns1:pt x="403" y="554"/>
                  </ns1:cubicBezTo>
                  <ns1:cubicBezTo>
                    <ns1:pt x="682" y="554"/>
                    <ns1:pt x="775" y="120"/>
                    <ns1:pt x="496" y="27"/>
                  </ns1:cubicBezTo>
                  <ns1:cubicBezTo>
                    <ns1:pt x="455" y="9"/>
                    <ns1:pt x="415" y="0"/>
                    <ns1:pt x="376"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189" name="Google Shape;1743;p46"/>
          <ns0:cNvGrpSpPr/>
          <ns0:nvPr/>
        </ns0:nvGrpSpPr>
        <ns0:grpSpPr>
          <ns1:xfrm>
            <ns1:off x="319799" y="3710963"/>
            <ns1:ext cx="381290" cy="381317"/>
            <ns1:chOff x="1008788" y="3913775"/>
            <ns1:chExt cx="348975" cy="349000"/>
          </ns1:xfrm>
        </ns0:grpSpPr>
        <ns0:sp>
          <ns0:nvSpPr>
            <ns0:cNvPr id="190" name="Google Shape;1744;p46"/>
            <ns0:cNvSpPr/>
            <ns0:nvPr/>
          </ns0:nvSpPr>
          <ns0:spPr>
            <ns1:xfrm>
              <ns1:off x="1015763" y="3955650"/>
              <ns1:ext cx="255925" cy="300150"/>
            </ns1:xfrm>
            <ns1:custGeom>
              <ns1:avLst/>
              <ns1:gdLst/>
              <ns1:ahLst/>
              <ns1:cxnLst/>
              <ns1:rect l="l" t="t" r="r" b="b"/>
              <ns1:pathLst>
                <ns1:path w="10237" h="12006" extrusionOk="0">
                  <ns1:moveTo>
                    <ns1:pt x="1086" y="1"/>
                  </ns1:moveTo>
                  <ns1:cubicBezTo>
                    <ns1:pt x="496" y="1"/>
                    <ns1:pt x="0" y="497"/>
                    <ns1:pt x="0" y="1118"/>
                  </ns1:cubicBezTo>
                  <ns1:lnTo>
                    <ns1:pt x="0" y="10920"/>
                  </ns1:lnTo>
                  <ns1:cubicBezTo>
                    <ns1:pt x="0" y="11509"/>
                    <ns1:pt x="496" y="12005"/>
                    <ns1:pt x="1086" y="12005"/>
                  </ns1:cubicBezTo>
                  <ns1:lnTo>
                    <ns1:pt x="9151" y="12005"/>
                  </ns1:lnTo>
                  <ns1:cubicBezTo>
                    <ns1:pt x="9771" y="12005"/>
                    <ns1:pt x="10237" y="11509"/>
                    <ns1:pt x="10237" y="10920"/>
                  </ns1:cubicBezTo>
                  <ns1:lnTo>
                    <ns1:pt x="10237" y="1118"/>
                  </ns1:lnTo>
                  <ns1:cubicBezTo>
                    <ns1:pt x="10237" y="497"/>
                    <ns1:pt x="9771" y="1"/>
                    <ns1:pt x="9151" y="1"/>
                  </ns1:cubicBezTo>
                  <ns1:close/>
                </ns1:path>
              </ns1:pathLst>
            </ns1:custGeom>
            <ns1:solidFill>
              <ns1:srgbClr val="F9F9F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1" name="Google Shape;1745;p46"/>
            <ns0:cNvSpPr/>
            <ns0:nvPr/>
          </ns0:nvSpPr>
          <ns0:spPr>
            <ns1:xfrm>
              <ns1:off x="1066938" y="3920575"/>
              <ns1:ext cx="153575" cy="51400"/>
            </ns1:xfrm>
            <ns1:custGeom>
              <ns1:avLst/>
              <ns1:gdLst/>
              <ns1:ahLst/>
              <ns1:cxnLst/>
              <ns1:rect l="l" t="t" r="r" b="b"/>
              <ns1:pathLst>
                <ns1:path w="6143" h="2056" extrusionOk="0">
                  <ns1:moveTo>
                    <ns1:pt x="3083" y="0"/>
                  </ns1:moveTo>
                  <ns1:cubicBezTo>
                    <ns1:pt x="2660" y="0"/>
                    <ns1:pt x="2234" y="241"/>
                    <ns1:pt x="2079" y="721"/>
                  </ns1:cubicBezTo>
                  <ns1:lnTo>
                    <ns1:pt x="1303" y="721"/>
                  </ns1:lnTo>
                  <ns1:cubicBezTo>
                    <ns1:pt x="590" y="753"/>
                    <ns1:pt x="0" y="1342"/>
                    <ns1:pt x="31" y="2055"/>
                  </ns1:cubicBezTo>
                  <ns1:lnTo>
                    <ns1:pt x="6142" y="2055"/>
                  </ns1:lnTo>
                  <ns1:cubicBezTo>
                    <ns1:pt x="6142" y="1342"/>
                    <ns1:pt x="5553" y="753"/>
                    <ns1:pt x="4808" y="753"/>
                  </ns1:cubicBezTo>
                  <ns1:lnTo>
                    <ns1:pt x="4064" y="721"/>
                  </ns1:lnTo>
                  <ns1:cubicBezTo>
                    <ns1:pt x="3924" y="241"/>
                    <ns1:pt x="3506" y="0"/>
                    <ns1:pt x="3083" y="0"/>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2" name="Google Shape;1746;p46"/>
            <ns0:cNvSpPr/>
            <ns0:nvPr/>
          </ns0:nvSpPr>
          <ns0:spPr>
            <ns1:xfrm>
              <ns1:off x="1205738" y="4044075"/>
              <ns1:ext cx="145050" cy="124050"/>
            </ns1:xfrm>
            <ns1:custGeom>
              <ns1:avLst/>
              <ns1:gdLst/>
              <ns1:ahLst/>
              <ns1:cxnLst/>
              <ns1:rect l="l" t="t" r="r" b="b"/>
              <ns1:pathLst>
                <ns1:path w="5802" h="4962" extrusionOk="0">
                  <ns1:moveTo>
                    <ns1:pt x="3320" y="0"/>
                  </ns1:moveTo>
                  <ns1:cubicBezTo>
                    <ns1:pt x="1118" y="0"/>
                    <ns1:pt x="1" y="2668"/>
                    <ns1:pt x="1583" y="4219"/>
                  </ns1:cubicBezTo>
                  <ns1:cubicBezTo>
                    <ns1:pt x="2086" y="4732"/>
                    <ns1:pt x="2707" y="4961"/>
                    <ns1:pt x="3317" y="4961"/>
                  </ns1:cubicBezTo>
                  <ns1:cubicBezTo>
                    <ns1:pt x="4585" y="4961"/>
                    <ns1:pt x="5802" y="3969"/>
                    <ns1:pt x="5802" y="2482"/>
                  </ns1:cubicBezTo>
                  <ns1:cubicBezTo>
                    <ns1:pt x="5802" y="1086"/>
                    <ns1:pt x="4685" y="0"/>
                    <ns1:pt x="3320" y="0"/>
                  </ns1:cubicBez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3" name="Google Shape;1747;p46"/>
            <ns0:cNvSpPr/>
            <ns0:nvPr/>
          </ns0:nvSpPr>
          <ns0:spPr>
            <ns1:xfrm>
              <ns1:off x="1008788" y="3913775"/>
              <ns1:ext cx="348975" cy="349000"/>
            </ns1:xfrm>
            <ns1:custGeom>
              <ns1:avLst/>
              <ns1:gdLst/>
              <ns1:ahLst/>
              <ns1:cxnLst/>
              <ns1:rect l="l" t="t" r="r" b="b"/>
              <ns1:pathLst>
                <ns1:path w="13959" h="13960" extrusionOk="0">
                  <ns1:moveTo>
                    <ns1:pt x="5413" y="520"/>
                  </ns1:moveTo>
                  <ns1:cubicBezTo>
                    <ns1:pt x="5723" y="520"/>
                    <ns1:pt x="6033" y="699"/>
                    <ns1:pt x="6142" y="1056"/>
                  </ns1:cubicBezTo>
                  <ns1:cubicBezTo>
                    <ns1:pt x="6173" y="1180"/>
                    <ns1:pt x="6266" y="1273"/>
                    <ns1:pt x="6390" y="1273"/>
                  </ns1:cubicBezTo>
                  <ns1:lnTo>
                    <ns1:pt x="7165" y="1273"/>
                  </ns1:lnTo>
                  <ns1:cubicBezTo>
                    <ns1:pt x="7631" y="1273"/>
                    <ns1:pt x="8065" y="1583"/>
                    <ns1:pt x="8158" y="2048"/>
                  </ns1:cubicBezTo>
                  <ns1:lnTo>
                    <ns1:pt x="2668" y="2048"/>
                  </ns1:lnTo>
                  <ns1:cubicBezTo>
                    <ns1:pt x="2761" y="1583"/>
                    <ns1:pt x="3195" y="1273"/>
                    <ns1:pt x="3660" y="1273"/>
                  </ns1:cubicBezTo>
                  <ns1:lnTo>
                    <ns1:pt x="4436" y="1273"/>
                  </ns1:lnTo>
                  <ns1:cubicBezTo>
                    <ns1:pt x="4560" y="1273"/>
                    <ns1:pt x="4653" y="1180"/>
                    <ns1:pt x="4684" y="1056"/>
                  </ns1:cubicBezTo>
                  <ns1:cubicBezTo>
                    <ns1:pt x="4792" y="699"/>
                    <ns1:pt x="5103" y="520"/>
                    <ns1:pt x="5413" y="520"/>
                  </ns1:cubicBezTo>
                  <ns1:close/>
                  <ns1:moveTo>
                    <ns1:pt x="11187" y="5460"/>
                  </ns1:moveTo>
                  <ns1:cubicBezTo>
                    <ns1:pt x="12319" y="5460"/>
                    <ns1:pt x="13400" y="6349"/>
                    <ns1:pt x="13400" y="7694"/>
                  </ns1:cubicBezTo>
                  <ns1:cubicBezTo>
                    <ns1:pt x="13400" y="8903"/>
                    <ns1:pt x="12439" y="9896"/>
                    <ns1:pt x="11198" y="9896"/>
                  </ns1:cubicBezTo>
                  <ns1:cubicBezTo>
                    <ns1:pt x="9244" y="9896"/>
                    <ns1:pt x="8251" y="7508"/>
                    <ns1:pt x="9647" y="6112"/>
                  </ns1:cubicBezTo>
                  <ns1:cubicBezTo>
                    <ns1:pt x="10097" y="5661"/>
                    <ns1:pt x="10648" y="5460"/>
                    <ns1:pt x="11187" y="5460"/>
                  </ns1:cubicBezTo>
                  <ns1:close/>
                  <ns1:moveTo>
                    <ns1:pt x="5413" y="1"/>
                  </ns1:moveTo>
                  <ns1:cubicBezTo>
                    <ns1:pt x="4948" y="1"/>
                    <ns1:pt x="4482" y="249"/>
                    <ns1:pt x="4250" y="745"/>
                  </ns1:cubicBezTo>
                  <ns1:lnTo>
                    <ns1:pt x="3660" y="745"/>
                  </ns1:lnTo>
                  <ns1:cubicBezTo>
                    <ns1:pt x="3133" y="745"/>
                    <ns1:pt x="2637" y="993"/>
                    <ns1:pt x="2357" y="1428"/>
                  </ns1:cubicBezTo>
                  <ns1:lnTo>
                    <ns1:pt x="1365" y="1428"/>
                  </ns1:lnTo>
                  <ns1:cubicBezTo>
                    <ns1:pt x="620" y="1428"/>
                    <ns1:pt x="0" y="2017"/>
                    <ns1:pt x="0" y="2793"/>
                  </ns1:cubicBezTo>
                  <ns1:lnTo>
                    <ns1:pt x="0" y="12595"/>
                  </ns1:lnTo>
                  <ns1:cubicBezTo>
                    <ns1:pt x="0" y="13339"/>
                    <ns1:pt x="620" y="13959"/>
                    <ns1:pt x="1365" y="13959"/>
                  </ns1:cubicBezTo>
                  <ns1:lnTo>
                    <ns1:pt x="4188" y="13959"/>
                  </ns1:lnTo>
                  <ns1:cubicBezTo>
                    <ns1:pt x="4312" y="13959"/>
                    <ns1:pt x="4436" y="13835"/>
                    <ns1:pt x="4436" y="13680"/>
                  </ns1:cubicBezTo>
                  <ns1:cubicBezTo>
                    <ns1:pt x="4436" y="13525"/>
                    <ns1:pt x="4312" y="13401"/>
                    <ns1:pt x="4188" y="13401"/>
                  </ns1:cubicBezTo>
                  <ns1:lnTo>
                    <ns1:pt x="1365" y="13401"/>
                  </ns1:lnTo>
                  <ns1:cubicBezTo>
                    <ns1:pt x="900" y="13401"/>
                    <ns1:pt x="558" y="13060"/>
                    <ns1:pt x="558" y="12595"/>
                  </ns1:cubicBezTo>
                  <ns1:lnTo>
                    <ns1:pt x="558" y="2793"/>
                  </ns1:lnTo>
                  <ns1:cubicBezTo>
                    <ns1:pt x="558" y="2327"/>
                    <ns1:pt x="900" y="1955"/>
                    <ns1:pt x="1365" y="1955"/>
                  </ns1:cubicBezTo>
                  <ns1:lnTo>
                    <ns1:pt x="2109" y="1955"/>
                  </ns1:lnTo>
                  <ns1:cubicBezTo>
                    <ns1:pt x="2078" y="2079"/>
                    <ns1:pt x="2078" y="2203"/>
                    <ns1:pt x="2078" y="2327"/>
                  </ns1:cubicBezTo>
                  <ns1:cubicBezTo>
                    <ns1:pt x="2078" y="2482"/>
                    <ns1:pt x="2202" y="2575"/>
                    <ns1:pt x="2357" y="2575"/>
                  </ns1:cubicBezTo>
                  <ns1:lnTo>
                    <ns1:pt x="8468" y="2575"/>
                  </ns1:lnTo>
                  <ns1:cubicBezTo>
                    <ns1:pt x="8592" y="2575"/>
                    <ns1:pt x="8716" y="2451"/>
                    <ns1:pt x="8716" y="2327"/>
                  </ns1:cubicBezTo>
                  <ns1:cubicBezTo>
                    <ns1:pt x="8716" y="2203"/>
                    <ns1:pt x="8716" y="2079"/>
                    <ns1:pt x="8685" y="1955"/>
                  </ns1:cubicBezTo>
                  <ns1:lnTo>
                    <ns1:pt x="9430" y="1955"/>
                  </ns1:lnTo>
                  <ns1:cubicBezTo>
                    <ns1:pt x="9895" y="1955"/>
                    <ns1:pt x="10267" y="2327"/>
                    <ns1:pt x="10267" y="2793"/>
                  </ns1:cubicBezTo>
                  <ns1:lnTo>
                    <ns1:pt x="10267" y="5119"/>
                  </ns1:lnTo>
                  <ns1:cubicBezTo>
                    <ns1:pt x="7848" y="5988"/>
                    <ns1:pt x="7848" y="9369"/>
                    <ns1:pt x="10267" y="10268"/>
                  </ns1:cubicBezTo>
                  <ns1:lnTo>
                    <ns1:pt x="10267" y="12595"/>
                  </ns1:lnTo>
                  <ns1:cubicBezTo>
                    <ns1:pt x="10236" y="13060"/>
                    <ns1:pt x="9895" y="13401"/>
                    <ns1:pt x="9430" y="13401"/>
                  </ns1:cubicBezTo>
                  <ns1:lnTo>
                    <ns1:pt x="6638" y="13401"/>
                  </ns1:lnTo>
                  <ns1:cubicBezTo>
                    <ns1:pt x="6483" y="13401"/>
                    <ns1:pt x="6359" y="13525"/>
                    <ns1:pt x="6359" y="13680"/>
                  </ns1:cubicBezTo>
                  <ns1:cubicBezTo>
                    <ns1:pt x="6359" y="13835"/>
                    <ns1:pt x="6483" y="13959"/>
                    <ns1:pt x="6638" y="13959"/>
                  </ns1:cubicBezTo>
                  <ns1:lnTo>
                    <ns1:pt x="9430" y="13959"/>
                  </ns1:lnTo>
                  <ns1:cubicBezTo>
                    <ns1:pt x="10174" y="13959"/>
                    <ns1:pt x="10795" y="13339"/>
                    <ns1:pt x="10795" y="12595"/>
                  </ns1:cubicBezTo>
                  <ns1:lnTo>
                    <ns1:pt x="10795" y="10423"/>
                  </ns1:lnTo>
                  <ns1:cubicBezTo>
                    <ns1:pt x="10919" y="10423"/>
                    <ns1:pt x="11074" y="10454"/>
                    <ns1:pt x="11198" y="10454"/>
                  </ns1:cubicBezTo>
                  <ns1:cubicBezTo>
                    <ns1:pt x="12718" y="10423"/>
                    <ns1:pt x="13959" y="9214"/>
                    <ns1:pt x="13959" y="7694"/>
                  </ns1:cubicBezTo>
                  <ns1:cubicBezTo>
                    <ns1:pt x="13959" y="6174"/>
                    <ns1:pt x="12718" y="4933"/>
                    <ns1:pt x="11198" y="4933"/>
                  </ns1:cubicBezTo>
                  <ns1:cubicBezTo>
                    <ns1:pt x="11074" y="4933"/>
                    <ns1:pt x="10919" y="4933"/>
                    <ns1:pt x="10795" y="4964"/>
                  </ns1:cubicBezTo>
                  <ns1:lnTo>
                    <ns1:pt x="10795" y="2793"/>
                  </ns1:lnTo>
                  <ns1:cubicBezTo>
                    <ns1:pt x="10795" y="2017"/>
                    <ns1:pt x="10174" y="1428"/>
                    <ns1:pt x="9430" y="1428"/>
                  </ns1:cubicBezTo>
                  <ns1:lnTo>
                    <ns1:pt x="8437" y="1428"/>
                  </ns1:lnTo>
                  <ns1:cubicBezTo>
                    <ns1:pt x="8158" y="993"/>
                    <ns1:pt x="7662" y="745"/>
                    <ns1:pt x="7134" y="745"/>
                  </ns1:cubicBezTo>
                  <ns1:lnTo>
                    <ns1:pt x="6576" y="745"/>
                  </ns1:lnTo>
                  <ns1:cubicBezTo>
                    <ns1:pt x="6343" y="249"/>
                    <ns1:pt x="5878" y="1"/>
                    <ns1:pt x="541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4" name="Google Shape;1748;p46"/>
            <ns0:cNvSpPr/>
            <ns0:nvPr/>
          </ns0:nvSpPr>
          <ns0:spPr>
            <ns1:xfrm>
              <ns1:off x="1266238" y="4067450"/>
              <ns1:ext cx="45775" cy="76675"/>
            </ns1:xfrm>
            <ns1:custGeom>
              <ns1:avLst/>
              <ns1:gdLst/>
              <ns1:ahLst/>
              <ns1:cxnLst/>
              <ns1:rect l="l" t="t" r="r" b="b"/>
              <ns1:pathLst>
                <ns1:path w="1831" h="3067" extrusionOk="0">
                  <ns1:moveTo>
                    <ns1:pt x="718" y="1"/>
                  </ns1:moveTo>
                  <ns1:cubicBezTo>
                    <ns1:pt x="614" y="1"/>
                    <ns1:pt x="512" y="55"/>
                    <ns1:pt x="466" y="182"/>
                  </ns1:cubicBezTo>
                  <ns1:lnTo>
                    <ns1:pt x="31" y="1454"/>
                  </ns1:lnTo>
                  <ns1:cubicBezTo>
                    <ns1:pt x="0" y="1516"/>
                    <ns1:pt x="31" y="1609"/>
                    <ns1:pt x="93" y="1702"/>
                  </ns1:cubicBezTo>
                  <ns1:cubicBezTo>
                    <ns1:pt x="124" y="1764"/>
                    <ns1:pt x="218" y="1795"/>
                    <ns1:pt x="311" y="1826"/>
                  </ns1:cubicBezTo>
                  <ns1:lnTo>
                    <ns1:pt x="1117" y="1826"/>
                  </ns1:lnTo>
                  <ns1:lnTo>
                    <ns1:pt x="807" y="2694"/>
                  </ns1:lnTo>
                  <ns1:cubicBezTo>
                    <ns1:pt x="776" y="2849"/>
                    <ns1:pt x="838" y="3005"/>
                    <ns1:pt x="993" y="3067"/>
                  </ns1:cubicBezTo>
                  <ns1:lnTo>
                    <ns1:pt x="1055" y="3067"/>
                  </ns1:lnTo>
                  <ns1:cubicBezTo>
                    <ns1:pt x="1179" y="3036"/>
                    <ns1:pt x="1303" y="2973"/>
                    <ns1:pt x="1334" y="2880"/>
                  </ns1:cubicBezTo>
                  <ns1:lnTo>
                    <ns1:pt x="1769" y="1609"/>
                  </ns1:lnTo>
                  <ns1:cubicBezTo>
                    <ns1:pt x="1831" y="1423"/>
                    <ns1:pt x="1706" y="1236"/>
                    <ns1:pt x="1520" y="1236"/>
                  </ns1:cubicBezTo>
                  <ns1:lnTo>
                    <ns1:pt x="1520" y="1267"/>
                  </ns1:lnTo>
                  <ns1:lnTo>
                    <ns1:pt x="683" y="1267"/>
                  </ns1:lnTo>
                  <ns1:lnTo>
                    <ns1:pt x="993" y="368"/>
                  </ns1:lnTo>
                  <ns1:cubicBezTo>
                    <ns1:pt x="1071" y="154"/>
                    <ns1:pt x="892" y="1"/>
                    <ns1:pt x="718"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5" name="Google Shape;1749;p46"/>
            <ns0:cNvSpPr/>
            <ns0:nvPr/>
          </ns0:nvSpPr>
          <ns0:spPr>
            <ns1:xfrm>
              <ns1:off x="1060738" y="4014600"/>
              <ns1:ext cx="140375" cy="98500"/>
            </ns1:xfrm>
            <ns1:custGeom>
              <ns1:avLst/>
              <ns1:gdLst/>
              <ns1:ahLst/>
              <ns1:cxnLst/>
              <ns1:rect l="l" t="t" r="r" b="b"/>
              <ns1:pathLst>
                <ns1:path w="5615" h="3940" extrusionOk="0">
                  <ns1:moveTo>
                    <ns1:pt x="279" y="0"/>
                  </ns1:moveTo>
                  <ns1:lnTo>
                    <ns1:pt x="279" y="31"/>
                  </ns1:lnTo>
                  <ns1:cubicBezTo>
                    <ns1:pt x="124" y="31"/>
                    <ns1:pt x="0" y="155"/>
                    <ns1:pt x="0" y="311"/>
                  </ns1:cubicBezTo>
                  <ns1:lnTo>
                    <ns1:pt x="0" y="3661"/>
                  </ns1:lnTo>
                  <ns1:cubicBezTo>
                    <ns1:pt x="0" y="3816"/>
                    <ns1:pt x="124" y="3940"/>
                    <ns1:pt x="279" y="3940"/>
                  </ns1:cubicBezTo>
                  <ns1:lnTo>
                    <ns1:pt x="5336" y="3940"/>
                  </ns1:lnTo>
                  <ns1:cubicBezTo>
                    <ns1:pt x="5491" y="3909"/>
                    <ns1:pt x="5615" y="3785"/>
                    <ns1:pt x="5615" y="3661"/>
                  </ns1:cubicBezTo>
                  <ns1:cubicBezTo>
                    <ns1:pt x="5615" y="3506"/>
                    <ns1:pt x="5491" y="3381"/>
                    <ns1:pt x="5336" y="3381"/>
                  </ns1:cubicBezTo>
                  <ns1:lnTo>
                    <ns1:pt x="528" y="3381"/>
                  </ns1:lnTo>
                  <ns1:lnTo>
                    <ns1:pt x="528" y="280"/>
                  </ns1:lnTo>
                  <ns1:cubicBezTo>
                    <ns1:pt x="528" y="124"/>
                    <ns1:pt x="404" y="0"/>
                    <ns1:pt x="27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6" name="Google Shape;1750;p46"/>
            <ns0:cNvSpPr/>
            <ns0:nvPr/>
          </ns0:nvSpPr>
          <ns0:spPr>
            <ns1:xfrm>
              <ns1:off x="1060138" y="4147950"/>
              <ns1:ext cx="114425" cy="14050"/>
            </ns1:xfrm>
            <ns1:custGeom>
              <ns1:avLst/>
              <ns1:gdLst/>
              <ns1:ahLst/>
              <ns1:cxnLst/>
              <ns1:rect l="l" t="t" r="r" b="b"/>
              <ns1:pathLst>
                <ns1:path w="4577" h="562" extrusionOk="0">
                  <ns1:moveTo>
                    <ns1:pt x="281" y="1"/>
                  </ns1:moveTo>
                  <ns1:cubicBezTo>
                    <ns1:pt x="1" y="1"/>
                    <ns1:pt x="1" y="561"/>
                    <ns1:pt x="281" y="561"/>
                  </ns1:cubicBezTo>
                  <ns1:cubicBezTo>
                    <ns1:pt x="289" y="561"/>
                    <ns1:pt x="296" y="561"/>
                    <ns1:pt x="303" y="560"/>
                  </ns1:cubicBezTo>
                  <ns1:lnTo>
                    <ns1:pt x="4274" y="560"/>
                  </ns1:lnTo>
                  <ns1:cubicBezTo>
                    <ns1:pt x="4282" y="561"/>
                    <ns1:pt x="4289" y="561"/>
                    <ns1:pt x="4296" y="561"/>
                  </ns1:cubicBezTo>
                  <ns1:cubicBezTo>
                    <ns1:pt x="4577" y="561"/>
                    <ns1:pt x="4577" y="1"/>
                    <ns1:pt x="4296" y="1"/>
                  </ns1:cubicBezTo>
                  <ns1:cubicBezTo>
                    <ns1:pt x="4289" y="1"/>
                    <ns1:pt x="4282" y="1"/>
                    <ns1:pt x="4274" y="2"/>
                  </ns1:cubicBezTo>
                  <ns1:lnTo>
                    <ns1:pt x="303" y="2"/>
                  </ns1:lnTo>
                  <ns1:cubicBezTo>
                    <ns1:pt x="296" y="1"/>
                    <ns1:pt x="289" y="1"/>
                    <ns1:pt x="281"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7" name="Google Shape;1751;p46"/>
            <ns0:cNvSpPr/>
            <ns0:nvPr/>
          </ns0:nvSpPr>
          <ns0:spPr>
            <ns1:xfrm>
              <ns1:off x="1058413" y="4197575"/>
              <ns1:ext cx="76025" cy="13250"/>
            </ns1:xfrm>
            <ns1:custGeom>
              <ns1:avLst/>
              <ns1:gdLst/>
              <ns1:ahLst/>
              <ns1:cxnLst/>
              <ns1:rect l="l" t="t" r="r" b="b"/>
              <ns1:pathLst>
                <ns1:path w="3041" h="530" extrusionOk="0">
                  <ns1:moveTo>
                    <ns1:pt x="343" y="1"/>
                  </ns1:moveTo>
                  <ns1:cubicBezTo>
                    <ns1:pt x="1" y="1"/>
                    <ns1:pt x="10" y="529"/>
                    <ns1:pt x="372" y="529"/>
                  </ns1:cubicBezTo>
                  <ns1:lnTo>
                    <ns1:pt x="2668" y="529"/>
                  </ns1:lnTo>
                  <ns1:cubicBezTo>
                    <ns1:pt x="3040" y="529"/>
                    <ns1:pt x="3040" y="2"/>
                    <ns1:pt x="2668" y="2"/>
                  </ns1:cubicBezTo>
                  <ns1:lnTo>
                    <ns1:pt x="372" y="2"/>
                  </ns1:lnTo>
                  <ns1:cubicBezTo>
                    <ns1:pt x="362" y="1"/>
                    <ns1:pt x="353" y="1"/>
                    <ns1:pt x="34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8" name="Google Shape;1752;p46"/>
            <ns0:cNvSpPr/>
            <ns0:nvPr/>
          </ns0:nvSpPr>
          <ns0:spPr>
            <ns1:xfrm>
              <ns1:off x="1145263" y="4197500"/>
              <ns1:ext cx="73700" cy="13325"/>
            </ns1:xfrm>
            <ns1:custGeom>
              <ns1:avLst/>
              <ns1:gdLst/>
              <ns1:ahLst/>
              <ns1:cxnLst/>
              <ns1:rect l="l" t="t" r="r" b="b"/>
              <ns1:pathLst>
                <ns1:path w="2948" h="533" extrusionOk="0">
                  <ns1:moveTo>
                    <ns1:pt x="2716" y="0"/>
                  </ns1:moveTo>
                  <ns1:cubicBezTo>
                    <ns1:pt x="2700" y="0"/>
                    <ns1:pt x="2684" y="2"/>
                    <ns1:pt x="2668" y="5"/>
                  </ns1:cubicBezTo>
                  <ns1:lnTo>
                    <ns1:pt x="373" y="5"/>
                  </ns1:lnTo>
                  <ns1:cubicBezTo>
                    <ns1:pt x="363" y="4"/>
                    <ns1:pt x="353" y="4"/>
                    <ns1:pt x="343" y="4"/>
                  </ns1:cubicBezTo>
                  <ns1:cubicBezTo>
                    <ns1:pt x="1" y="4"/>
                    <ns1:pt x="10" y="532"/>
                    <ns1:pt x="373" y="532"/>
                  </ns1:cubicBezTo>
                  <ns1:lnTo>
                    <ns1:pt x="2699" y="532"/>
                  </ns1:lnTo>
                  <ns1:cubicBezTo>
                    <ns1:pt x="2823" y="532"/>
                    <ns1:pt x="2947" y="408"/>
                    <ns1:pt x="2947" y="253"/>
                  </ns1:cubicBezTo>
                  <ns1:cubicBezTo>
                    <ns1:pt x="2947" y="114"/>
                    <ns1:pt x="2848" y="0"/>
                    <ns1:pt x="2716"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99" name="Google Shape;1753;p46"/>
            <ns0:cNvSpPr/>
            <ns0:nvPr/>
          </ns0:nvSpPr>
          <ns0:spPr>
            <ns1:xfrm>
              <ns1:off x="1085213" y="4016450"/>
              <ns1:ext cx="118950" cy="60400"/>
            </ns1:xfrm>
            <ns1:custGeom>
              <ns1:avLst/>
              <ns1:gdLst/>
              <ns1:ahLst/>
              <ns1:cxnLst/>
              <ns1:rect l="l" t="t" r="r" b="b"/>
              <ns1:pathLst>
                <ns1:path w="4758" h="2416" extrusionOk="0">
                  <ns1:moveTo>
                    <ns1:pt x="4357" y="0"/>
                  </ns1:moveTo>
                  <ns1:cubicBezTo>
                    <ns1:pt x="4293" y="0"/>
                    <ns1:pt x="4228" y="24"/>
                    <ns1:pt x="4171" y="81"/>
                  </ns1:cubicBezTo>
                  <ns1:lnTo>
                    <ns1:pt x="2495" y="1756"/>
                  </ns1:lnTo>
                  <ns1:lnTo>
                    <ns1:pt x="1627" y="888"/>
                  </ns1:lnTo>
                  <ns1:cubicBezTo>
                    <ns1:pt x="1565" y="841"/>
                    <ns1:pt x="1495" y="818"/>
                    <ns1:pt x="1425" y="818"/>
                  </ns1:cubicBezTo>
                  <ns1:cubicBezTo>
                    <ns1:pt x="1355" y="818"/>
                    <ns1:pt x="1286" y="841"/>
                    <ns1:pt x="1224" y="888"/>
                  </ns1:cubicBezTo>
                  <ns1:lnTo>
                    <ns1:pt x="169" y="1943"/>
                  </ns1:lnTo>
                  <ns1:cubicBezTo>
                    <ns1:pt x="0" y="2135"/>
                    <ns1:pt x="187" y="2384"/>
                    <ns1:pt x="395" y="2384"/>
                  </ns1:cubicBezTo>
                  <ns1:cubicBezTo>
                    <ns1:pt x="455" y="2384"/>
                    <ns1:pt x="517" y="2363"/>
                    <ns1:pt x="572" y="2315"/>
                  </ns1:cubicBezTo>
                  <ns1:lnTo>
                    <ns1:pt x="1441" y="1477"/>
                  </ns1:lnTo>
                  <ns1:lnTo>
                    <ns1:pt x="2309" y="2346"/>
                  </ns1:lnTo>
                  <ns1:cubicBezTo>
                    <ns1:pt x="2356" y="2392"/>
                    <ns1:pt x="2426" y="2416"/>
                    <ns1:pt x="2495" y="2416"/>
                  </ns1:cubicBezTo>
                  <ns1:cubicBezTo>
                    <ns1:pt x="2565" y="2416"/>
                    <ns1:pt x="2635" y="2392"/>
                    <ns1:pt x="2682" y="2346"/>
                  </ns1:cubicBezTo>
                  <ns1:lnTo>
                    <ns1:pt x="4543" y="485"/>
                  </ns1:lnTo>
                  <ns1:cubicBezTo>
                    <ns1:pt x="4758" y="270"/>
                    <ns1:pt x="4568" y="0"/>
                    <ns1:pt x="4357"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00" name="Google Shape;1754;p46"/>
            <ns0:cNvSpPr/>
            <ns0:nvPr/>
          </ns0:nvSpPr>
          <ns0:spPr>
            <ns1:xfrm>
              <ns1:off x="1136738" y="4248800"/>
              <ns1:ext cx="13975" cy="13975"/>
            </ns1:xfrm>
            <ns1:custGeom>
              <ns1:avLst/>
              <ns1:gdLst/>
              <ns1:ahLst/>
              <ns1:cxnLst/>
              <ns1:rect l="l" t="t" r="r" b="b"/>
              <ns1:pathLst>
                <ns1:path w="559" h="559" extrusionOk="0">
                  <ns1:moveTo>
                    <ns1:pt x="279" y="0"/>
                  </ns1:moveTo>
                  <ns1:cubicBezTo>
                    <ns1:pt x="124" y="0"/>
                    <ns1:pt x="0" y="124"/>
                    <ns1:pt x="0" y="279"/>
                  </ns1:cubicBezTo>
                  <ns1:cubicBezTo>
                    <ns1:pt x="0" y="341"/>
                    <ns1:pt x="31" y="434"/>
                    <ns1:pt x="93" y="465"/>
                  </ns1:cubicBezTo>
                  <ns1:cubicBezTo>
                    <ns1:pt x="124" y="527"/>
                    <ns1:pt x="217" y="558"/>
                    <ns1:pt x="279" y="558"/>
                  </ns1:cubicBezTo>
                  <ns1:cubicBezTo>
                    <ns1:pt x="434" y="558"/>
                    <ns1:pt x="559" y="434"/>
                    <ns1:pt x="559" y="279"/>
                  </ns1:cubicBezTo>
                  <ns1:cubicBezTo>
                    <ns1:pt x="559" y="217"/>
                    <ns1:pt x="528" y="124"/>
                    <ns1:pt x="465" y="93"/>
                  </ns1:cubicBezTo>
                  <ns1:cubicBezTo>
                    <ns1:pt x="434" y="31"/>
                    <ns1:pt x="341" y="0"/>
                    <ns1:pt x="27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cxnSp>
        <ns0:nvCxnSpPr>
          <ns0:cNvPr id="217" name="Google Shape;1771;p46"/>
          <ns0:cNvCxnSpPr>
            <ns1:stCxn id="128" idx="4"/>
            <ns1:endCxn id="130" idx="0"/>
          </ns0:cNvCxnSpPr>
          <ns0:nvPr/>
        </ns0:nvCxnSpPr>
        <ns0:spPr>
          <ns1:xfrm>
            <ns1:off x="1277300" y="1678506"/>
            <ns1:ext cx="0" cy="954300"/>
          </ns1:xfrm>
          <ns1:prstGeom prst="straightConnector1">
            <ns1:avLst/>
          </ns1:prstGeom>
          <ns1:noFill/>
          <ns1:ln w="19050" cap="flat" cmpd="sng">
            <ns1:solidFill>
              <ns1:schemeClr val="dk1"/>
            </ns1:solidFill>
            <ns1:prstDash val="dash"/>
            <ns1:round/>
            <ns1:headEnd type="none" w="med" len="med"/>
            <ns1:tailEnd type="none" w="med" len="med"/>
          </ns1:ln>
        </ns0:spPr>
      </ns0:cxnSp>
      <ns0:cxnSp>
        <ns0:nvCxnSpPr>
          <ns0:cNvPr id="218" name="Google Shape;1772;p46"/>
          <ns0:cNvCxnSpPr>
            <ns1:stCxn id="130" idx="4"/>
            <ns1:endCxn id="132" idx="0"/>
          </ns0:cNvCxnSpPr>
          <ns0:nvPr/>
        </ns0:nvCxnSpPr>
        <ns0:spPr>
          <ns1:xfrm>
            <ns1:off x="1277300" y="2845656"/>
            <ns1:ext cx="0" cy="954300"/>
          </ns1:xfrm>
          <ns1:prstGeom prst="straightConnector1">
            <ns1:avLst/>
          </ns1:prstGeom>
          <ns1:noFill/>
          <ns1:ln w="19050" cap="flat" cmpd="sng">
            <ns1:solidFill>
              <ns1:schemeClr val="dk1"/>
            </ns1:solidFill>
            <ns1:prstDash val="dash"/>
            <ns1:round/>
            <ns1:headEnd type="none" w="med" len="med"/>
            <ns1:tailEnd type="none" w="med" len="med"/>
          </ns1:ln>
        </ns0:spPr>
      </ns0:cxnSp>
      <ns0:cxnSp>
        <ns0:nvCxnSpPr>
          <ns0:cNvPr id="219" name="Google Shape;1773;p46"/>
          <ns0:cNvCxnSpPr>
            <ns1:endCxn id="129" idx="0"/>
          </ns0:cNvCxnSpPr>
          <ns0:nvPr/>
        </ns0:nvCxnSpPr>
        <ns0:spPr>
          <ns1:xfrm flipH="1">
            <ns1:off x="5797575" y="902706"/>
            <ns1:ext cx="2700" cy="562800"/>
          </ns1:xfrm>
          <ns1:prstGeom prst="straightConnector1">
            <ns1:avLst/>
          </ns1:prstGeom>
          <ns1:noFill/>
          <ns1:ln w="19050" cap="flat" cmpd="sng">
            <ns1:solidFill>
              <ns1:schemeClr val="dk1"/>
            </ns1:solidFill>
            <ns1:prstDash val="dash"/>
            <ns1:round/>
            <ns1:headEnd type="none" w="med" len="med"/>
            <ns1:tailEnd type="none" w="med" len="med"/>
          </ns1:ln>
        </ns0:spPr>
      </ns0:cxnSp>
      <ns0:cxnSp>
        <ns0:nvCxnSpPr>
          <ns0:cNvPr id="220" name="Google Shape;1774;p46"/>
          <ns0:cNvCxnSpPr>
            <ns1:stCxn id="129" idx="4"/>
            <ns1:endCxn id="131" idx="0"/>
          </ns0:cNvCxnSpPr>
          <ns0:nvPr/>
        </ns0:nvCxnSpPr>
        <ns0:spPr>
          <ns1:xfrm>
            <ns1:off x="5797575" y="1678506"/>
            <ns1:ext cx="0" cy="954300"/>
          </ns1:xfrm>
          <ns1:prstGeom prst="straightConnector1">
            <ns1:avLst/>
          </ns1:prstGeom>
          <ns1:noFill/>
          <ns1:ln w="19050" cap="flat" cmpd="sng">
            <ns1:solidFill>
              <ns1:schemeClr val="dk1"/>
            </ns1:solidFill>
            <ns1:prstDash val="dash"/>
            <ns1:round/>
            <ns1:headEnd type="none" w="med" len="med"/>
            <ns1:tailEnd type="none" w="med" len="med"/>
          </ns1:ln>
        </ns0:spPr>
      </ns0:cxnSp>
      <ns0:cxnSp>
        <ns0:nvCxnSpPr>
          <ns0:cNvPr id="221" name="Google Shape;1775;p46"/>
          <ns0:cNvCxnSpPr>
            <ns1:stCxn id="131" idx="4"/>
            <ns1:endCxn id="133" idx="0"/>
          </ns0:cNvCxnSpPr>
          <ns0:nvPr/>
        </ns0:nvCxnSpPr>
        <ns0:spPr>
          <ns1:xfrm>
            <ns1:off x="5797575" y="2845656"/>
            <ns1:ext cx="0" cy="954300"/>
          </ns1:xfrm>
          <ns1:prstGeom prst="straightConnector1">
            <ns1:avLst/>
          </ns1:prstGeom>
          <ns1:noFill/>
          <ns1:ln w="19050" cap="flat" cmpd="sng">
            <ns1:solidFill>
              <ns1:schemeClr val="dk1"/>
            </ns1:solidFill>
            <ns1:prstDash val="dash"/>
            <ns1:round/>
            <ns1:headEnd type="none" w="med" len="med"/>
            <ns1:tailEnd type="none" w="med" len="med"/>
          </ns1:ln>
        </ns0:spPr>
      </ns0:cxnSp>
      <ns0:grpSp>
        <ns0:nvGrpSpPr>
          <ns0:cNvPr id="222" name="Google Shape;2944;p58"/>
          <ns0:cNvGrpSpPr/>
          <ns0:nvPr/>
        </ns0:nvGrpSpPr>
        <ns0:grpSpPr>
          <ns1:xfrm>
            <ns1:off x="259832" y="1363351"/>
            <ns1:ext cx="516073" cy="401637"/>
            <ns1:chOff x="6235538" y="3369375"/>
            <ns1:chExt cx="447475" cy="348250"/>
          </ns1:xfrm>
        </ns0:grpSpPr>
        <ns0:sp>
          <ns0:nvSpPr>
            <ns0:cNvPr id="223" name="Google Shape;2945;p58"/>
            <ns0:cNvSpPr/>
            <ns0:nvPr/>
          </ns0:nvSpPr>
          <ns0:spPr>
            <ns1:xfrm>
              <ns1:off x="6271988" y="3375950"/>
              <ns1:ext cx="323400" cy="265675"/>
            </ns1:xfrm>
            <ns1:custGeom>
              <ns1:avLst/>
              <ns1:gdLst/>
              <ns1:ahLst/>
              <ns1:cxnLst/>
              <ns1:rect l="l" t="t" r="r" b="b"/>
              <ns1:pathLst>
                <ns1:path w="12936" h="10627" extrusionOk="0">
                  <ns1:moveTo>
                    <ns1:pt x="7473" y="1"/>
                  </ns1:moveTo>
                  <ns1:cubicBezTo>
                    <ns1:pt x="5936" y="1"/>
                    <ns1:pt x="4393" y="530"/>
                    <ns1:pt x="3133" y="1600"/>
                  </ns1:cubicBezTo>
                  <ns1:cubicBezTo>
                    <ns1:pt x="465" y="3864"/>
                    <ns1:pt x="0" y="7772"/>
                    <ns1:pt x="2016" y="10626"/>
                  </ns1:cubicBezTo>
                  <ns1:lnTo>
                    <ns1:pt x="2016" y="9696"/>
                  </ns1:lnTo>
                  <ns1:lnTo>
                    <ns1:pt x="3195" y="9696"/>
                  </ns1:lnTo>
                  <ns1:cubicBezTo>
                    <ns1:pt x="1613" y="7462"/>
                    <ns1:pt x="2016" y="4422"/>
                    <ns1:pt x="4095" y="2685"/>
                  </ns1:cubicBezTo>
                  <ns1:cubicBezTo>
                    <ns1:pt x="5087" y="1868"/>
                    <ns1:pt x="6285" y="1463"/>
                    <ns1:pt x="7476" y="1463"/>
                  </ns1:cubicBezTo>
                  <ns1:cubicBezTo>
                    <ns1:pt x="8817" y="1463"/>
                    <ns1:pt x="10148" y="1977"/>
                    <ns1:pt x="11167" y="2995"/>
                  </ns1:cubicBezTo>
                  <ns1:lnTo>
                    <ns1:pt x="10454" y="3709"/>
                  </ns1:lnTo>
                  <ns1:lnTo>
                    <ns1:pt x="12935" y="3709"/>
                  </ns1:lnTo>
                  <ns1:lnTo>
                    <ns1:pt x="12935" y="1258"/>
                  </ns1:lnTo>
                  <ns1:lnTo>
                    <ns1:pt x="12191" y="1972"/>
                  </ns1:lnTo>
                  <ns1:cubicBezTo>
                    <ns1:pt x="10897" y="662"/>
                    <ns1:pt x="9189" y="1"/>
                    <ns1:pt x="7473" y="1"/>
                  </ns1:cubicBezTo>
                  <ns1:close/>
                </ns1:path>
              </ns1:pathLst>
            </ns1:custGeom>
            <ns1:solidFill>
              <ns1:srgbClr val="F5737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24" name="Google Shape;2946;p58"/>
            <ns0:cNvSpPr/>
            <ns0:nvPr/>
          </ns0:nvSpPr>
          <ns0:spPr>
            <ns1:xfrm>
              <ns1:off x="6322388" y="3445400"/>
              <ns1:ext cx="323400" cy="265650"/>
            </ns1:xfrm>
            <ns1:custGeom>
              <ns1:avLst/>
              <ns1:gdLst/>
              <ns1:ahLst/>
              <ns1:cxnLst/>
              <ns1:rect l="l" t="t" r="r" b="b"/>
              <ns1:pathLst>
                <ns1:path w="12936" h="10626" extrusionOk="0">
                  <ns1:moveTo>
                    <ns1:pt x="10888" y="0"/>
                  </ns1:moveTo>
                  <ns1:lnTo>
                    <ns1:pt x="10888" y="931"/>
                  </ns1:lnTo>
                  <ns1:lnTo>
                    <ns1:pt x="9740" y="931"/>
                  </ns1:lnTo>
                  <ns1:cubicBezTo>
                    <ns1:pt x="11291" y="3164"/>
                    <ns1:pt x="10888" y="6204"/>
                    <ns1:pt x="8810" y="7941"/>
                  </ns1:cubicBezTo>
                  <ns1:cubicBezTo>
                    <ns1:pt x="7832" y="8758"/>
                    <ns1:pt x="6635" y="9164"/>
                    <ns1:pt x="5441" y="9164"/>
                  </ns1:cubicBezTo>
                  <ns1:cubicBezTo>
                    <ns1:pt x="4097" y="9164"/>
                    <ns1:pt x="2756" y="8650"/>
                    <ns1:pt x="1737" y="7631"/>
                  </ns1:cubicBezTo>
                  <ns1:lnTo>
                    <ns1:pt x="2451" y="6918"/>
                  </ns1:lnTo>
                  <ns1:lnTo>
                    <ns1:pt x="0" y="6918"/>
                  </ns1:lnTo>
                  <ns1:lnTo>
                    <ns1:pt x="0" y="9368"/>
                  </ns1:lnTo>
                  <ns1:lnTo>
                    <ns1:pt x="714" y="8655"/>
                  </ns1:lnTo>
                  <ns1:cubicBezTo>
                    <ns1:pt x="2024" y="9964"/>
                    <ns1:pt x="3739" y="10626"/>
                    <ns1:pt x="5460" y="10626"/>
                  </ns1:cubicBezTo>
                  <ns1:cubicBezTo>
                    <ns1:pt x="6999" y="10626"/>
                    <ns1:pt x="8543" y="10096"/>
                    <ns1:pt x="9803" y="9027"/>
                  </ns1:cubicBezTo>
                  <ns1:cubicBezTo>
                    <ns1:pt x="12470" y="6763"/>
                    <ns1:pt x="12935" y="2823"/>
                    <ns1:pt x="10919" y="0"/>
                  </ns1:cubicBezTo>
                  <ns1:close/>
                </ns1:path>
              </ns1:pathLst>
            </ns1:custGeom>
            <ns1:solidFill>
              <ns1:srgbClr val="91DEF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25" name="Google Shape;2947;p58"/>
            <ns0:cNvSpPr/>
            <ns0:nvPr/>
          </ns0:nvSpPr>
          <ns0:spPr>
            <ns1:xfrm>
              <ns1:off x="6416213" y="3472550"/>
              <ns1:ext cx="84550" cy="141925"/>
            </ns1:xfrm>
            <ns1:custGeom>
              <ns1:avLst/>
              <ns1:gdLst/>
              <ns1:ahLst/>
              <ns1:cxnLst/>
              <ns1:rect l="l" t="t" r="r" b="b"/>
              <ns1:pathLst>
                <ns1:path w="3382" h="5677" extrusionOk="0">
                  <ns1:moveTo>
                    <ns1:pt x="2172" y="0"/>
                  </ns1:moveTo>
                  <ns1:lnTo>
                    <ns1:pt x="1" y="3319"/>
                  </ns1:lnTo>
                  <ns1:lnTo>
                    <ns1:pt x="1242" y="3319"/>
                  </ns1:lnTo>
                  <ns1:lnTo>
                    <ns1:pt x="1242" y="5677"/>
                  </ns1:lnTo>
                  <ns1:lnTo>
                    <ns1:pt x="3382" y="2357"/>
                  </ns1:lnTo>
                  <ns1:lnTo>
                    <ns1:pt x="2172" y="2357"/>
                  </ns1:lnTo>
                  <ns1:lnTo>
                    <ns1:pt x="2172" y="0"/>
                  </ns1:ln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26" name="Google Shape;2948;p58"/>
            <ns0:cNvSpPr/>
            <ns0:nvPr/>
          </ns0:nvSpPr>
          <ns0:spPr>
            <ns1:xfrm>
              <ns1:off x="6235538" y="3369375"/>
              <ns1:ext cx="447475" cy="348250"/>
            </ns1:xfrm>
            <ns1:custGeom>
              <ns1:avLst/>
              <ns1:gdLst/>
              <ns1:ahLst/>
              <ns1:cxnLst/>
              <ns1:rect l="l" t="t" r="r" b="b"/>
              <ns1:pathLst>
                <ns1:path w="17899" h="13930" extrusionOk="0">
                  <ns1:moveTo>
                    <ns1:pt x="8949" y="537"/>
                  </ns1:moveTo>
                  <ns1:cubicBezTo>
                    <ns1:pt x="10593" y="537"/>
                    <ns1:pt x="12237" y="1165"/>
                    <ns1:pt x="13494" y="2421"/>
                  </ns1:cubicBezTo>
                  <ns1:cubicBezTo>
                    <ns1:pt x="13540" y="2468"/>
                    <ns1:pt x="13610" y="2491"/>
                    <ns1:pt x="13680" y="2491"/>
                  </ns1:cubicBezTo>
                  <ns1:cubicBezTo>
                    <ns1:pt x="13750" y="2491"/>
                    <ns1:pt x="13819" y="2468"/>
                    <ns1:pt x="13866" y="2421"/>
                  </ns1:cubicBezTo>
                  <ns1:lnTo>
                    <ns1:pt x="14114" y="2173"/>
                  </ns1:lnTo>
                  <ns1:lnTo>
                    <ns1:pt x="14114" y="3693"/>
                  </ns1:lnTo>
                  <ns1:lnTo>
                    <ns1:pt x="12594" y="3693"/>
                  </ns1:lnTo>
                  <ns1:lnTo>
                    <ns1:pt x="12842" y="3476"/>
                  </ns1:lnTo>
                  <ns1:cubicBezTo>
                    <ns1:pt x="12873" y="3414"/>
                    <ns1:pt x="12904" y="3352"/>
                    <ns1:pt x="12904" y="3258"/>
                  </ns1:cubicBezTo>
                  <ns1:cubicBezTo>
                    <ns1:pt x="12904" y="3196"/>
                    <ns1:pt x="12873" y="3134"/>
                    <ns1:pt x="12842" y="3072"/>
                  </ns1:cubicBezTo>
                  <ns1:cubicBezTo>
                    <ns1:pt x="11778" y="2008"/>
                    <ns1:pt x="10372" y="1468"/>
                    <ns1:pt x="8962" y="1468"/>
                  </ns1:cubicBezTo>
                  <ns1:cubicBezTo>
                    <ns1:pt x="7784" y="1468"/>
                    <ns1:pt x="6603" y="1845"/>
                    <ns1:pt x="5615" y="2607"/>
                  </ns1:cubicBezTo>
                  <ns1:cubicBezTo>
                    <ns1:pt x="3412" y="4251"/>
                    <ns1:pt x="2792" y="7291"/>
                    <ns1:pt x="4157" y="9679"/>
                  </ns1:cubicBezTo>
                  <ns1:lnTo>
                    <ns1:pt x="3505" y="9679"/>
                  </ns1:lnTo>
                  <ns1:cubicBezTo>
                    <ns1:pt x="3350" y="9679"/>
                    <ns1:pt x="3226" y="9804"/>
                    <ns1:pt x="3226" y="9928"/>
                  </ns1:cubicBezTo>
                  <ns1:cubicBezTo>
                    <ns1:pt x="1923" y="7446"/>
                    <ns1:pt x="2389" y="4406"/>
                    <ns1:pt x="4374" y="2421"/>
                  </ns1:cubicBezTo>
                  <ns1:lnTo>
                    <ns1:pt x="4405" y="2421"/>
                  </ns1:lnTo>
                  <ns1:cubicBezTo>
                    <ns1:pt x="5661" y="1165"/>
                    <ns1:pt x="7305" y="537"/>
                    <ns1:pt x="8949" y="537"/>
                  </ns1:cubicBezTo>
                  <ns1:close/>
                  <ns1:moveTo>
                    <ns1:pt x="8922" y="2006"/>
                  </ns1:moveTo>
                  <ns1:cubicBezTo>
                    <ns1:pt x="10110" y="2006"/>
                    <ns1:pt x="11294" y="2425"/>
                    <ns1:pt x="12222" y="3258"/>
                  </ns1:cubicBezTo>
                  <ns1:lnTo>
                    <ns1:pt x="11726" y="3755"/>
                  </ns1:lnTo>
                  <ns1:cubicBezTo>
                    <ns1:pt x="11548" y="3932"/>
                    <ns1:pt x="11653" y="4222"/>
                    <ns1:pt x="11878" y="4222"/>
                  </ns1:cubicBezTo>
                  <ns1:cubicBezTo>
                    <ns1:pt x="11889" y="4222"/>
                    <ns1:pt x="11900" y="4222"/>
                    <ns1:pt x="11912" y="4220"/>
                  </ns1:cubicBezTo>
                  <ns1:lnTo>
                    <ns1:pt x="13090" y="4220"/>
                  </ns1:lnTo>
                  <ns1:cubicBezTo>
                    <ns1:pt x="14145" y="5833"/>
                    <ns1:pt x="14176" y="7911"/>
                    <ns1:pt x="13152" y="9555"/>
                  </ns1:cubicBezTo>
                  <ns1:cubicBezTo>
                    <ns1:pt x="13059" y="9679"/>
                    <ns1:pt x="13121" y="9866"/>
                    <ns1:pt x="13245" y="9928"/>
                  </ns1:cubicBezTo>
                  <ns1:cubicBezTo>
                    <ns1:pt x="13277" y="9959"/>
                    <ns1:pt x="13339" y="9990"/>
                    <ns1:pt x="13401" y="9990"/>
                  </ns1:cubicBezTo>
                  <ns1:cubicBezTo>
                    <ns1:pt x="13494" y="9990"/>
                    <ns1:pt x="13587" y="9928"/>
                    <ns1:pt x="13618" y="9866"/>
                  </ns1:cubicBezTo>
                  <ns1:cubicBezTo>
                    <ns1:pt x="14672" y="8128"/>
                    <ns1:pt x="14703" y="5988"/>
                    <ns1:pt x="13711" y="4251"/>
                  </ns1:cubicBezTo>
                  <ns1:lnTo>
                    <ns1:pt x="14362" y="4251"/>
                  </ns1:lnTo>
                  <ns1:cubicBezTo>
                    <ns1:pt x="14517" y="4251"/>
                    <ns1:pt x="14641" y="4158"/>
                    <ns1:pt x="14641" y="4003"/>
                  </ns1:cubicBezTo>
                  <ns1:lnTo>
                    <ns1:pt x="14641" y="4003"/>
                  </ns1:lnTo>
                  <ns1:cubicBezTo>
                    <ns1:pt x="15944" y="6484"/>
                    <ns1:pt x="15479" y="9555"/>
                    <ns1:pt x="13494" y="11510"/>
                  </ns1:cubicBezTo>
                  <ns1:cubicBezTo>
                    <ns1:pt x="12237" y="12766"/>
                    <ns1:pt x="10593" y="13394"/>
                    <ns1:pt x="8949" y="13394"/>
                  </ns1:cubicBezTo>
                  <ns1:cubicBezTo>
                    <ns1:pt x="7305" y="13394"/>
                    <ns1:pt x="5661" y="12766"/>
                    <ns1:pt x="4405" y="11510"/>
                  </ns1:cubicBezTo>
                  <ns1:cubicBezTo>
                    <ns1:pt x="4343" y="11463"/>
                    <ns1:pt x="4265" y="11440"/>
                    <ns1:pt x="4192" y="11440"/>
                  </ns1:cubicBezTo>
                  <ns1:cubicBezTo>
                    <ns1:pt x="4118" y="11440"/>
                    <ns1:pt x="4048" y="11463"/>
                    <ns1:pt x="4002" y="11510"/>
                  </ns1:cubicBezTo>
                  <ns1:lnTo>
                    <ns1:pt x="3754" y="11758"/>
                  </ns1:lnTo>
                  <ns1:lnTo>
                    <ns1:pt x="3754" y="10238"/>
                  </ns1:lnTo>
                  <ns1:lnTo>
                    <ns1:pt x="5274" y="10238"/>
                  </ns1:lnTo>
                  <ns1:lnTo>
                    <ns1:pt x="5025" y="10486"/>
                  </ns1:lnTo>
                  <ns1:cubicBezTo>
                    <ns1:pt x="4994" y="10517"/>
                    <ns1:pt x="4963" y="10579"/>
                    <ns1:pt x="4963" y="10672"/>
                  </ns1:cubicBezTo>
                  <ns1:cubicBezTo>
                    <ns1:pt x="4963" y="10734"/>
                    <ns1:pt x="4994" y="10796"/>
                    <ns1:pt x="5025" y="10858"/>
                  </ns1:cubicBezTo>
                  <ns1:cubicBezTo>
                    <ns1:pt x="6107" y="11921"/>
                    <ns1:pt x="7525" y="12476"/>
                    <ns1:pt x="8951" y="12476"/>
                  </ns1:cubicBezTo>
                  <ns1:cubicBezTo>
                    <ns1:pt x="9939" y="12476"/>
                    <ns1:pt x="10931" y="12210"/>
                    <ns1:pt x="11819" y="11665"/>
                  </ns1:cubicBezTo>
                  <ns1:cubicBezTo>
                    <ns1:pt x="12079" y="11509"/>
                    <ns1:pt x="11924" y="11156"/>
                    <ns1:pt x="11685" y="11156"/>
                  </ns1:cubicBezTo>
                  <ns1:cubicBezTo>
                    <ns1:pt x="11639" y="11156"/>
                    <ns1:pt x="11590" y="11169"/>
                    <ns1:pt x="11539" y="11199"/>
                  </ns1:cubicBezTo>
                  <ns1:cubicBezTo>
                    <ns1:pt x="10741" y="11692"/>
                    <ns1:pt x="9841" y="11933"/>
                    <ns1:pt x="8942" y="11933"/>
                  </ns1:cubicBezTo>
                  <ns1:cubicBezTo>
                    <ns1:pt x="7746" y="11933"/>
                    <ns1:pt x="6554" y="11505"/>
                    <ns1:pt x="5615" y="10672"/>
                  </ns1:cubicBezTo>
                  <ns1:lnTo>
                    <ns1:pt x="6142" y="10145"/>
                  </ns1:lnTo>
                  <ns1:cubicBezTo>
                    <ns1:pt x="6204" y="10052"/>
                    <ns1:pt x="6235" y="9959"/>
                    <ns1:pt x="6204" y="9835"/>
                  </ns1:cubicBezTo>
                  <ns1:cubicBezTo>
                    <ns1:pt x="6142" y="9741"/>
                    <ns1:pt x="6049" y="9679"/>
                    <ns1:pt x="5925" y="9679"/>
                  </ns1:cubicBezTo>
                  <ns1:lnTo>
                    <ns1:pt x="4777" y="9679"/>
                  </ns1:lnTo>
                  <ns1:cubicBezTo>
                    <ns1:pt x="3412" y="7601"/>
                    <ns1:pt x="3816" y="4840"/>
                    <ns1:pt x="5677" y="3196"/>
                  </ns1:cubicBezTo>
                  <ns1:cubicBezTo>
                    <ns1:pt x="6609" y="2401"/>
                    <ns1:pt x="7768" y="2006"/>
                    <ns1:pt x="8922" y="2006"/>
                  </ns1:cubicBezTo>
                  <ns1:close/>
                  <ns1:moveTo>
                    <ns1:pt x="9049" y="0"/>
                  </ns1:moveTo>
                  <ns1:cubicBezTo>
                    <ns1:pt x="9011" y="0"/>
                    <ns1:pt x="8972" y="1"/>
                    <ns1:pt x="8934" y="1"/>
                  </ns1:cubicBezTo>
                  <ns1:cubicBezTo>
                    <ns1:pt x="3288" y="1"/>
                    <ns1:pt x="0" y="6329"/>
                    <ns1:pt x="3226" y="10982"/>
                  </ns1:cubicBezTo>
                  <ns1:lnTo>
                    <ns1:pt x="3226" y="12409"/>
                  </ns1:lnTo>
                  <ns1:cubicBezTo>
                    <ns1:pt x="3226" y="12575"/>
                    <ns1:pt x="3350" y="12685"/>
                    <ns1:pt x="3488" y="12685"/>
                  </ns1:cubicBezTo>
                  <ns1:cubicBezTo>
                    <ns1:pt x="3557" y="12685"/>
                    <ns1:pt x="3630" y="12657"/>
                    <ns1:pt x="3692" y="12595"/>
                  </ns1:cubicBezTo>
                  <ns1:lnTo>
                    <ns1:pt x="4188" y="12099"/>
                  </ns1:lnTo>
                  <ns1:cubicBezTo>
                    <ns1:pt x="5491" y="13278"/>
                    <ns1:pt x="7166" y="13929"/>
                    <ns1:pt x="8934" y="13929"/>
                  </ns1:cubicBezTo>
                  <ns1:cubicBezTo>
                    <ns1:pt x="14579" y="13929"/>
                    <ns1:pt x="17898" y="7601"/>
                    <ns1:pt x="14672" y="2979"/>
                  </ns1:cubicBezTo>
                  <ns1:lnTo>
                    <ns1:pt x="14672" y="1521"/>
                  </ns1:lnTo>
                  <ns1:cubicBezTo>
                    <ns1:pt x="14672" y="1356"/>
                    <ns1:pt x="14535" y="1246"/>
                    <ns1:pt x="14387" y="1246"/>
                  </ns1:cubicBezTo>
                  <ns1:cubicBezTo>
                    <ns1:pt x="14314" y="1246"/>
                    <ns1:pt x="14238" y="1273"/>
                    <ns1:pt x="14176" y="1335"/>
                  </ns1:cubicBezTo>
                  <ns1:lnTo>
                    <ns1:pt x="13680" y="1832"/>
                  </ns1:lnTo>
                  <ns1:cubicBezTo>
                    <ns1:pt x="12405" y="679"/>
                    <ns1:pt x="10775" y="0"/>
                    <ns1:pt x="904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27" name="Google Shape;2949;p58"/>
            <ns0:cNvSpPr/>
            <ns0:nvPr/>
          </ns0:nvSpPr>
          <ns0:spPr>
            <ns1:xfrm>
              <ns1:off x="6543388" y="3629175"/>
              <ns1:ext cx="15550" cy="14000"/>
            </ns1:xfrm>
            <ns1:custGeom>
              <ns1:avLst/>
              <ns1:gdLst/>
              <ns1:ahLst/>
              <ns1:cxnLst/>
              <ns1:rect l="l" t="t" r="r" b="b"/>
              <ns1:pathLst>
                <ns1:path w="622" h="560" extrusionOk="0">
                  <ns1:moveTo>
                    <ns1:pt x="311" y="1"/>
                  </ns1:moveTo>
                  <ns1:cubicBezTo>
                    <ns1:pt x="249" y="1"/>
                    <ns1:pt x="156" y="32"/>
                    <ns1:pt x="125" y="94"/>
                  </ns1:cubicBezTo>
                  <ns1:cubicBezTo>
                    <ns1:pt x="1" y="187"/>
                    <ns1:pt x="1" y="373"/>
                    <ns1:pt x="125" y="466"/>
                  </ns1:cubicBezTo>
                  <ns1:cubicBezTo>
                    <ns1:pt x="156" y="528"/>
                    <ns1:pt x="249" y="559"/>
                    <ns1:pt x="311" y="559"/>
                  </ns1:cubicBezTo>
                  <ns1:cubicBezTo>
                    <ns1:pt x="373" y="559"/>
                    <ns1:pt x="435" y="528"/>
                    <ns1:pt x="497" y="466"/>
                  </ns1:cubicBezTo>
                  <ns1:cubicBezTo>
                    <ns1:pt x="621" y="373"/>
                    <ns1:pt x="621" y="187"/>
                    <ns1:pt x="497" y="94"/>
                  </ns1:cubicBezTo>
                  <ns1:cubicBezTo>
                    <ns1:pt x="435" y="32"/>
                    <ns1:pt x="373" y="1"/>
                    <ns1:pt x="311"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28" name="Google Shape;2950;p58"/>
            <ns0:cNvSpPr/>
            <ns0:nvPr/>
          </ns0:nvSpPr>
          <ns0:spPr>
            <ns1:xfrm>
              <ns1:off x="6409238" y="3465325"/>
              <ns1:ext cx="99300" cy="156125"/>
            </ns1:xfrm>
            <ns1:custGeom>
              <ns1:avLst/>
              <ns1:gdLst/>
              <ns1:ahLst/>
              <ns1:cxnLst/>
              <ns1:rect l="l" t="t" r="r" b="b"/>
              <ns1:pathLst>
                <ns1:path w="3972" h="6245" extrusionOk="0">
                  <ns1:moveTo>
                    <ns1:pt x="2172" y="1189"/>
                  </ns1:moveTo>
                  <ns1:lnTo>
                    <ns1:pt x="2172" y="2646"/>
                  </ns1:lnTo>
                  <ns1:cubicBezTo>
                    <ns1:pt x="2172" y="2802"/>
                    <ns1:pt x="2296" y="2926"/>
                    <ns1:pt x="2451" y="2926"/>
                  </ns1:cubicBezTo>
                  <ns1:lnTo>
                    <ns1:pt x="3165" y="2926"/>
                  </ns1:lnTo>
                  <ns1:lnTo>
                    <ns1:pt x="1769" y="5066"/>
                  </ns1:lnTo>
                  <ns1:lnTo>
                    <ns1:pt x="1769" y="3608"/>
                  </ns1:lnTo>
                  <ns1:cubicBezTo>
                    <ns1:pt x="1769" y="3453"/>
                    <ns1:pt x="1645" y="3329"/>
                    <ns1:pt x="1489" y="3329"/>
                  </ns1:cubicBezTo>
                  <ns1:lnTo>
                    <ns1:pt x="776" y="3329"/>
                  </ns1:lnTo>
                  <ns1:lnTo>
                    <ns1:pt x="2172" y="1189"/>
                  </ns1:lnTo>
                  <ns1:close/>
                  <ns1:moveTo>
                    <ns1:pt x="2445" y="0"/>
                  </ns1:moveTo>
                  <ns1:cubicBezTo>
                    <ns1:pt x="2362" y="0"/>
                    <ns1:pt x="2280" y="41"/>
                    <ns1:pt x="2234" y="134"/>
                  </ns1:cubicBezTo>
                  <ns1:lnTo>
                    <ns1:pt x="63" y="3453"/>
                  </ns1:lnTo>
                  <ns1:cubicBezTo>
                    <ns1:pt x="1" y="3546"/>
                    <ns1:pt x="1" y="3639"/>
                    <ns1:pt x="63" y="3732"/>
                  </ns1:cubicBezTo>
                  <ns1:cubicBezTo>
                    <ns1:pt x="94" y="3825"/>
                    <ns1:pt x="187" y="3856"/>
                    <ns1:pt x="280" y="3856"/>
                  </ns1:cubicBezTo>
                  <ns1:lnTo>
                    <ns1:pt x="1241" y="3856"/>
                  </ns1:lnTo>
                  <ns1:lnTo>
                    <ns1:pt x="1241" y="5966"/>
                  </ns1:lnTo>
                  <ns1:cubicBezTo>
                    <ns1:pt x="1241" y="6090"/>
                    <ns1:pt x="1303" y="6214"/>
                    <ns1:pt x="1427" y="6245"/>
                  </ns1:cubicBezTo>
                  <ns1:lnTo>
                    <ns1:pt x="1521" y="6245"/>
                  </ns1:lnTo>
                  <ns1:cubicBezTo>
                    <ns1:pt x="1583" y="6245"/>
                    <ns1:pt x="1676" y="6183"/>
                    <ns1:pt x="1738" y="6121"/>
                  </ns1:cubicBezTo>
                  <ns1:lnTo>
                    <ns1:pt x="3909" y="2802"/>
                  </ns1:lnTo>
                  <ns1:cubicBezTo>
                    <ns1:pt x="3971" y="2709"/>
                    <ns1:pt x="3971" y="2615"/>
                    <ns1:pt x="3909" y="2522"/>
                  </ns1:cubicBezTo>
                  <ns1:cubicBezTo>
                    <ns1:pt x="3847" y="2429"/>
                    <ns1:pt x="3754" y="2367"/>
                    <ns1:pt x="3661" y="2367"/>
                  </ns1:cubicBezTo>
                  <ns1:lnTo>
                    <ns1:pt x="3661" y="2398"/>
                  </ns1:lnTo>
                  <ns1:lnTo>
                    <ns1:pt x="2730" y="2398"/>
                  </ns1:lnTo>
                  <ns1:lnTo>
                    <ns1:pt x="2730" y="289"/>
                  </ns1:lnTo>
                  <ns1:cubicBezTo>
                    <ns1:pt x="2730" y="114"/>
                    <ns1:pt x="2584" y="0"/>
                    <ns1:pt x="244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229" name="Google Shape;2526;p58"/>
          <ns0:cNvGrpSpPr/>
          <ns0:nvPr/>
        </ns0:nvGrpSpPr>
        <ns0:grpSpPr>
          <ns1:xfrm>
            <ns1:off x="4777572" y="1385808"/>
            <ns1:ext cx="401579" cy="401608"/>
            <ns1:chOff x="7038163" y="2248050"/>
            <ns1:chExt cx="348200" cy="348225"/>
          </ns1:xfrm>
        </ns0:grpSpPr>
        <ns0:sp>
          <ns0:nvSpPr>
            <ns0:cNvPr id="230" name="Google Shape;2527;p58"/>
            <ns0:cNvSpPr/>
            <ns0:nvPr/>
          </ns0:nvSpPr>
          <ns0:spPr>
            <ns1:xfrm>
              <ns1:off x="7212638" y="2457250"/>
              <ns1:ext cx="126425" cy="60875"/>
            </ns1:xfrm>
            <ns1:custGeom>
              <ns1:avLst/>
              <ns1:gdLst/>
              <ns1:ahLst/>
              <ns1:cxnLst/>
              <ns1:rect l="l" t="t" r="r" b="b"/>
              <ns1:pathLst>
                <ns1:path w="5057" h="2435" extrusionOk="0">
                  <ns1:moveTo>
                    <ns1:pt x="1244" y="1"/>
                  </ns1:moveTo>
                  <ns1:cubicBezTo>
                    <ns1:pt x="1179" y="1"/>
                    <ns1:pt x="1113" y="22"/>
                    <ns1:pt x="1055" y="70"/>
                  </ns1:cubicBezTo>
                  <ns1:lnTo>
                    <ns1:pt x="94" y="1032"/>
                  </ns1:lnTo>
                  <ns1:cubicBezTo>
                    <ns1:pt x="1" y="1125"/>
                    <ns1:pt x="1" y="1311"/>
                    <ns1:pt x="94" y="1404"/>
                  </ns1:cubicBezTo>
                  <ns1:lnTo>
                    <ns1:pt x="1055" y="2365"/>
                  </ns1:lnTo>
                  <ns1:cubicBezTo>
                    <ns1:pt x="1113" y="2414"/>
                    <ns1:pt x="1179" y="2435"/>
                    <ns1:pt x="1244" y="2435"/>
                  </ns1:cubicBezTo>
                  <ns1:cubicBezTo>
                    <ns1:pt x="1388" y="2435"/>
                    <ns1:pt x="1521" y="2329"/>
                    <ns1:pt x="1521" y="2179"/>
                  </ns1:cubicBezTo>
                  <ns1:lnTo>
                    <ns1:pt x="1521" y="2086"/>
                  </ns1:lnTo>
                  <ns1:lnTo>
                    <ns1:pt x="4095" y="2086"/>
                  </ns1:lnTo>
                  <ns1:lnTo>
                    <ns1:pt x="5057" y="411"/>
                  </ns1:lnTo>
                  <ns1:lnTo>
                    <ns1:pt x="1521" y="411"/>
                  </ns1:lnTo>
                  <ns1:lnTo>
                    <ns1:pt x="1521" y="256"/>
                  </ns1:lnTo>
                  <ns1:cubicBezTo>
                    <ns1:pt x="1521" y="106"/>
                    <ns1:pt x="1388" y="1"/>
                    <ns1:pt x="1244" y="1"/>
                  </ns1:cubicBez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1" name="Google Shape;2528;p58"/>
            <ns0:cNvSpPr/>
            <ns0:nvPr/>
          </ns0:nvSpPr>
          <ns0:spPr>
            <ns1:xfrm>
              <ns1:off x="7266138" y="2404700"/>
              <ns1:ext cx="72925" cy="62850"/>
            </ns1:xfrm>
            <ns1:custGeom>
              <ns1:avLst/>
              <ns1:gdLst/>
              <ns1:ahLst/>
              <ns1:cxnLst/>
              <ns1:rect l="l" t="t" r="r" b="b"/>
              <ns1:pathLst>
                <ns1:path w="2917" h="2514" extrusionOk="0">
                  <ns1:moveTo>
                    <ns1:pt x="1459" y="1"/>
                  </ns1:moveTo>
                  <ns1:lnTo>
                    <ns1:pt x="1" y="838"/>
                  </ns1:lnTo>
                  <ns1:lnTo>
                    <ns1:pt x="963" y="2513"/>
                  </ns1:lnTo>
                  <ns1:lnTo>
                    <ns1:pt x="2917" y="2513"/>
                  </ns1:lnTo>
                  <ns1:lnTo>
                    <ns1:pt x="1459" y="1"/>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2" name="Google Shape;2529;p58"/>
            <ns0:cNvSpPr/>
            <ns0:nvPr/>
          </ns0:nvSpPr>
          <ns0:spPr>
            <ns1:xfrm>
              <ns1:off x="7188588" y="2289925"/>
              <ns1:ext cx="92750" cy="99450"/>
            </ns1:xfrm>
            <ns1:custGeom>
              <ns1:avLst/>
              <ns1:gdLst/>
              <ns1:ahLst/>
              <ns1:cxnLst/>
              <ns1:rect l="l" t="t" r="r" b="b"/>
              <ns1:pathLst>
                <ns1:path w="3710" h="3978" extrusionOk="0">
                  <ns1:moveTo>
                    <ns1:pt x="1" y="1"/>
                  </ns1:moveTo>
                  <ns1:lnTo>
                    <ns1:pt x="1769" y="3041"/>
                  </ns1:lnTo>
                  <ns1:lnTo>
                    <ns1:pt x="1645" y="3134"/>
                  </ns1:lnTo>
                  <ns1:cubicBezTo>
                    <ns1:pt x="1428" y="3227"/>
                    <ns1:pt x="1459" y="3568"/>
                    <ns1:pt x="1707" y="3630"/>
                  </ns1:cubicBezTo>
                  <ns1:lnTo>
                    <ns1:pt x="3010" y="3971"/>
                  </ns1:lnTo>
                  <ns1:cubicBezTo>
                    <ns1:pt x="3026" y="3975"/>
                    <ns1:pt x="3043" y="3977"/>
                    <ns1:pt x="3060" y="3977"/>
                  </ns1:cubicBezTo>
                  <ns1:cubicBezTo>
                    <ns1:pt x="3173" y="3977"/>
                    <ns1:pt x="3293" y="3893"/>
                    <ns1:pt x="3320" y="3785"/>
                  </ns1:cubicBezTo>
                  <ns1:lnTo>
                    <ns1:pt x="3661" y="2482"/>
                  </ns1:lnTo>
                  <ns1:cubicBezTo>
                    <ns1:pt x="3710" y="2289"/>
                    <ns1:pt x="3588" y="2133"/>
                    <ns1:pt x="3429" y="2133"/>
                  </ns1:cubicBezTo>
                  <ns1:cubicBezTo>
                    <ns1:pt x="3384" y="2133"/>
                    <ns1:pt x="3337" y="2145"/>
                    <ns1:pt x="3289" y="2172"/>
                  </ns1:cubicBezTo>
                  <ns1:lnTo>
                    <ns1:pt x="3196" y="2234"/>
                  </ns1:lnTo>
                  <ns1:lnTo>
                    <ns1:pt x="1924" y="1"/>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3" name="Google Shape;2530;p58"/>
            <ns0:cNvSpPr/>
            <ns0:nvPr/>
          </ns0:nvSpPr>
          <ns0:spPr>
            <ns1:xfrm>
              <ns1:off x="7152163" y="2289925"/>
              <ns1:ext cx="75225" cy="83000"/>
            </ns1:xfrm>
            <ns1:custGeom>
              <ns1:avLst/>
              <ns1:gdLst/>
              <ns1:ahLst/>
              <ns1:cxnLst/>
              <ns1:rect l="l" t="t" r="r" b="b"/>
              <ns1:pathLst>
                <ns1:path w="3009" h="3320" extrusionOk="0">
                  <ns1:moveTo>
                    <ns1:pt x="2420" y="1645"/>
                  </ns1:moveTo>
                  <ns1:lnTo>
                    <ns1:pt x="2417" y="1650"/>
                  </ns1:lnTo>
                  <ns1:lnTo>
                    <ns1:pt x="3009" y="2669"/>
                  </ns1:lnTo>
                  <ns1:lnTo>
                    <ns1:pt x="3009" y="2669"/>
                  </ns1:lnTo>
                  <ns1:lnTo>
                    <ns1:pt x="2420" y="1645"/>
                  </ns1:lnTo>
                  <ns1:close/>
                  <ns1:moveTo>
                    <ns1:pt x="1458" y="1"/>
                  </ns1:moveTo>
                  <ns1:lnTo>
                    <ns1:pt x="0" y="2513"/>
                  </ns1:lnTo>
                  <ns1:lnTo>
                    <ns1:pt x="1458" y="3320"/>
                  </ns1:lnTo>
                  <ns1:lnTo>
                    <ns1:pt x="2417" y="1650"/>
                  </ns1:lnTo>
                  <ns1:lnTo>
                    <ns1:pt x="1458" y="1"/>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4" name="Google Shape;2531;p58"/>
            <ns0:cNvSpPr/>
            <ns0:nvPr/>
          </ns0:nvSpPr>
          <ns0:spPr>
            <ns1:xfrm>
              <ns1:off x="7085463" y="2388700"/>
              <ns1:ext cx="81950" cy="119950"/>
            </ns1:xfrm>
            <ns1:custGeom>
              <ns1:avLst/>
              <ns1:gdLst/>
              <ns1:ahLst/>
              <ns1:cxnLst/>
              <ns1:rect l="l" t="t" r="r" b="b"/>
              <ns1:pathLst>
                <ns1:path w="3278" h="4798" extrusionOk="0">
                  <ns1:moveTo>
                    <ns1:pt x="2642" y="1"/>
                  </ns1:moveTo>
                  <ns1:cubicBezTo>
                    <ns1:pt x="2610" y="1"/>
                    <ns1:pt x="2577" y="7"/>
                    <ns1:pt x="2544" y="20"/>
                  </ns1:cubicBezTo>
                  <ns1:lnTo>
                    <ns1:pt x="1272" y="362"/>
                  </ns1:lnTo>
                  <ns1:cubicBezTo>
                    <ns1:pt x="1024" y="424"/>
                    <ns1:pt x="993" y="734"/>
                    <ns1:pt x="1179" y="858"/>
                  </ns1:cubicBezTo>
                  <ns1:lnTo>
                    <ns1:pt x="1272" y="920"/>
                  </ns1:lnTo>
                  <ns1:lnTo>
                    <ns1:pt x="0" y="3122"/>
                  </ns1:lnTo>
                  <ns1:lnTo>
                    <ns1:pt x="962" y="4797"/>
                  </ns1:lnTo>
                  <ns1:lnTo>
                    <ns1:pt x="2730" y="1726"/>
                  </ns1:lnTo>
                  <ns1:lnTo>
                    <ns1:pt x="2854" y="1819"/>
                  </ns1:lnTo>
                  <ns1:cubicBezTo>
                    <ns1:pt x="2888" y="1836"/>
                    <ns1:pt x="2924" y="1844"/>
                    <ns1:pt x="2959" y="1844"/>
                  </ns1:cubicBezTo>
                  <ns1:cubicBezTo>
                    <ns1:pt x="3120" y="1844"/>
                    <ns1:pt x="3277" y="1687"/>
                    <ns1:pt x="3226" y="1509"/>
                  </ns1:cubicBezTo>
                  <ns1:lnTo>
                    <ns1:pt x="2885" y="206"/>
                  </ns1:lnTo>
                  <ns1:cubicBezTo>
                    <ns1:pt x="2861" y="85"/>
                    <ns1:pt x="2760" y="1"/>
                    <ns1:pt x="2642" y="1"/>
                  </ns1:cubicBez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5" name="Google Shape;2532;p58"/>
            <ns0:cNvSpPr/>
            <ns0:nvPr/>
          </ns0:nvSpPr>
          <ns0:spPr>
            <ns1:xfrm>
              <ns1:off x="7109513" y="2441925"/>
              <ns1:ext cx="72125" cy="66725"/>
            </ns1:xfrm>
            <ns1:custGeom>
              <ns1:avLst/>
              <ns1:gdLst/>
              <ns1:ahLst/>
              <ns1:cxnLst/>
              <ns1:rect l="l" t="t" r="r" b="b"/>
              <ns1:pathLst>
                <ns1:path w="2885" h="2669" extrusionOk="0">
                  <ns1:moveTo>
                    <ns1:pt x="1551" y="1"/>
                  </ns1:moveTo>
                  <ns1:lnTo>
                    <ns1:pt x="962" y="993"/>
                  </ns1:lnTo>
                  <ns1:lnTo>
                    <ns1:pt x="974" y="993"/>
                  </ns1:lnTo>
                  <ns1:lnTo>
                    <ns1:pt x="1551" y="1"/>
                  </ns1:lnTo>
                  <ns1:close/>
                  <ns1:moveTo>
                    <ns1:pt x="974" y="993"/>
                  </ns1:moveTo>
                  <ns1:lnTo>
                    <ns1:pt x="0" y="2668"/>
                  </ns1:lnTo>
                  <ns1:lnTo>
                    <ns1:pt x="2885" y="2668"/>
                  </ns1:lnTo>
                  <ns1:lnTo>
                    <ns1:pt x="2885" y="993"/>
                  </ns1:lnTo>
                  <ns1:close/>
                </ns1:path>
              </ns1:pathLst>
            </ns1:custGeom>
            <ns1:solidFill>
              <ns1:srgbClr val="78D0A9"/>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6" name="Google Shape;2533;p58"/>
            <ns0:cNvSpPr/>
            <ns0:nvPr/>
          </ns0:nvSpPr>
          <ns0:spPr>
            <ns1:xfrm>
              <ns1:off x="7194038" y="2248050"/>
              <ns1:ext cx="33875" cy="13250"/>
            </ns1:xfrm>
            <ns1:custGeom>
              <ns1:avLst/>
              <ns1:gdLst/>
              <ns1:ahLst/>
              <ns1:cxnLst/>
              <ns1:rect l="l" t="t" r="r" b="b"/>
              <ns1:pathLst>
                <ns1:path w="1355" h="530" extrusionOk="0">
                  <ns1:moveTo>
                    <ns1:pt x="248" y="1"/>
                  </ns1:moveTo>
                  <ns1:cubicBezTo>
                    <ns1:pt x="93" y="1"/>
                    <ns1:pt x="0" y="125"/>
                    <ns1:pt x="0" y="280"/>
                  </ns1:cubicBezTo>
                  <ns1:cubicBezTo>
                    <ns1:pt x="0" y="435"/>
                    <ns1:pt x="124" y="528"/>
                    <ns1:pt x="279" y="528"/>
                  </ns1:cubicBezTo>
                  <ns1:lnTo>
                    <ns1:pt x="962" y="528"/>
                  </ns1:lnTo>
                  <ns1:cubicBezTo>
                    <ns1:pt x="972" y="529"/>
                    <ns1:pt x="982" y="529"/>
                    <ns1:pt x="991" y="529"/>
                  </ns1:cubicBezTo>
                  <ns1:cubicBezTo>
                    <ns1:pt x="1335" y="529"/>
                    <ns1:pt x="1355" y="1"/>
                    <ns1:pt x="99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7" name="Google Shape;2534;p58"/>
            <ns0:cNvSpPr/>
            <ns0:nvPr/>
          </ns0:nvSpPr>
          <ns0:spPr>
            <ns1:xfrm>
              <ns1:off x="7317263" y="2293000"/>
              <ns1:ext cx="24900" cy="21775"/>
            </ns1:xfrm>
            <ns1:custGeom>
              <ns1:avLst/>
              <ns1:gdLst/>
              <ns1:ahLst/>
              <ns1:cxnLst/>
              <ns1:rect l="l" t="t" r="r" b="b"/>
              <ns1:pathLst>
                <ns1:path w="996" h="871" extrusionOk="0">
                  <ns1:moveTo>
                    <ns1:pt x="372" y="0"/>
                  </ns1:moveTo>
                  <ns1:cubicBezTo>
                    <ns1:pt x="171" y="0"/>
                    <ns1:pt x="1" y="279"/>
                    <ns1:pt x="189" y="467"/>
                  </ns1:cubicBezTo>
                  <ns1:cubicBezTo>
                    <ns1:pt x="282" y="560"/>
                    <ns1:pt x="375" y="653"/>
                    <ns1:pt x="468" y="777"/>
                  </ns1:cubicBezTo>
                  <ns1:lnTo>
                    <ns1:pt x="500" y="777"/>
                  </ns1:lnTo>
                  <ns1:cubicBezTo>
                    <ns1:pt x="562" y="840"/>
                    <ns1:pt x="624" y="871"/>
                    <ns1:pt x="717" y="871"/>
                  </ns1:cubicBezTo>
                  <ns1:cubicBezTo>
                    <ns1:pt x="779" y="871"/>
                    <ns1:pt x="841" y="840"/>
                    <ns1:pt x="903" y="777"/>
                  </ns1:cubicBezTo>
                  <ns1:cubicBezTo>
                    <ns1:pt x="996" y="684"/>
                    <ns1:pt x="996" y="498"/>
                    <ns1:pt x="903" y="405"/>
                  </ns1:cubicBezTo>
                  <ns1:cubicBezTo>
                    <ns1:pt x="779" y="281"/>
                    <ns1:pt x="686" y="188"/>
                    <ns1:pt x="562" y="95"/>
                  </ns1:cubicBezTo>
                  <ns1:cubicBezTo>
                    <ns1:pt x="502" y="28"/>
                    <ns1:pt x="435" y="0"/>
                    <ns1:pt x="37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8" name="Google Shape;2535;p58"/>
            <ns0:cNvSpPr/>
            <ns0:nvPr/>
          </ns0:nvSpPr>
          <ns0:spPr>
            <ns1:xfrm>
              <ns1:off x="7040488" y="2370450"/>
              <ns1:ext cx="17725" cy="24200"/>
            </ns1:xfrm>
            <ns1:custGeom>
              <ns1:avLst/>
              <ns1:gdLst/>
              <ns1:ahLst/>
              <ns1:cxnLst/>
              <ns1:rect l="l" t="t" r="r" b="b"/>
              <ns1:pathLst>
                <ns1:path w="709" h="968" extrusionOk="0">
                  <ns1:moveTo>
                    <ns1:pt x="384" y="1"/>
                  </ns1:moveTo>
                  <ns1:cubicBezTo>
                    <ns1:pt x="279" y="1"/>
                    <ns1:pt x="173" y="58"/>
                    <ns1:pt x="124" y="192"/>
                  </ns1:cubicBezTo>
                  <ns1:cubicBezTo>
                    <ns1:pt x="93" y="347"/>
                    <ns1:pt x="62" y="502"/>
                    <ns1:pt x="31" y="657"/>
                  </ns1:cubicBezTo>
                  <ns1:cubicBezTo>
                    <ns1:pt x="0" y="781"/>
                    <ns1:pt x="93" y="936"/>
                    <ns1:pt x="248" y="967"/>
                  </ns1:cubicBezTo>
                  <ns1:lnTo>
                    <ns1:pt x="310" y="967"/>
                  </ns1:lnTo>
                  <ns1:cubicBezTo>
                    <ns1:pt x="435" y="967"/>
                    <ns1:pt x="528" y="874"/>
                    <ns1:pt x="559" y="750"/>
                  </ns1:cubicBezTo>
                  <ns1:cubicBezTo>
                    <ns1:pt x="590" y="595"/>
                    <ns1:pt x="621" y="471"/>
                    <ns1:pt x="652" y="347"/>
                  </ns1:cubicBezTo>
                  <ns1:cubicBezTo>
                    <ns1:pt x="708" y="140"/>
                    <ns1:pt x="547" y="1"/>
                    <ns1:pt x="38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39" name="Google Shape;2536;p58"/>
            <ns0:cNvSpPr/>
            <ns0:nvPr/>
          </ns0:nvSpPr>
          <ns0:spPr>
            <ns1:xfrm>
              <ns1:off x="7057538" y="2496650"/>
              <ns1:ext cx="21750" cy="23625"/>
            </ns1:xfrm>
            <ns1:custGeom>
              <ns1:avLst/>
              <ns1:gdLst/>
              <ns1:ahLst/>
              <ns1:cxnLst/>
              <ns1:rect l="l" t="t" r="r" b="b"/>
              <ns1:pathLst>
                <ns1:path w="870" h="945" extrusionOk="0">
                  <ns1:moveTo>
                    <ns1:pt x="325" y="0"/>
                  </ns1:moveTo>
                  <ns1:cubicBezTo>
                    <ns1:pt x="276" y="0"/>
                    <ns1:pt x="228" y="14"/>
                    <ns1:pt x="187" y="45"/>
                  </ns1:cubicBezTo>
                  <ns1:cubicBezTo>
                    <ns1:pt x="32" y="107"/>
                    <ns1:pt x="1" y="293"/>
                    <ns1:pt x="63" y="448"/>
                  </ns1:cubicBezTo>
                  <ns1:cubicBezTo>
                    <ns1:pt x="156" y="572"/>
                    <ns1:pt x="218" y="696"/>
                    <ns1:pt x="311" y="821"/>
                  </ns1:cubicBezTo>
                  <ns1:cubicBezTo>
                    <ns1:pt x="373" y="914"/>
                    <ns1:pt x="435" y="945"/>
                    <ns1:pt x="528" y="945"/>
                  </ns1:cubicBezTo>
                  <ns1:cubicBezTo>
                    <ns1:pt x="590" y="945"/>
                    <ns1:pt x="652" y="914"/>
                    <ns1:pt x="683" y="883"/>
                  </ns1:cubicBezTo>
                  <ns1:cubicBezTo>
                    <ns1:pt x="807" y="821"/>
                    <ns1:pt x="869" y="634"/>
                    <ns1:pt x="776" y="510"/>
                  </ns1:cubicBezTo>
                  <ns1:cubicBezTo>
                    <ns1:pt x="683" y="386"/>
                    <ns1:pt x="621" y="262"/>
                    <ns1:pt x="559" y="138"/>
                  </ns1:cubicBezTo>
                  <ns1:cubicBezTo>
                    <ns1:pt x="518" y="55"/>
                    <ns1:pt x="421" y="0"/>
                    <ns1:pt x="32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0" name="Google Shape;2537;p58"/>
            <ns0:cNvSpPr/>
            <ns0:nvPr/>
          </ns0:nvSpPr>
          <ns0:spPr>
            <ns1:xfrm>
              <ns1:off x="7041438" y="2457025"/>
              <ns1:ext cx="18450" cy="24275"/>
            </ns1:xfrm>
            <ns1:custGeom>
              <ns1:avLst/>
              <ns1:gdLst/>
              <ns1:ahLst/>
              <ns1:cxnLst/>
              <ns1:rect l="l" t="t" r="r" b="b"/>
              <ns1:pathLst>
                <ns1:path w="738" h="971" extrusionOk="0">
                  <ns1:moveTo>
                    <ns1:pt x="320" y="1"/>
                  </ns1:moveTo>
                  <ns1:cubicBezTo>
                    <ns1:pt x="160" y="1"/>
                    <ns1:pt x="1" y="127"/>
                    <ns1:pt x="55" y="327"/>
                  </ns1:cubicBezTo>
                  <ns1:cubicBezTo>
                    <ns1:pt x="86" y="482"/>
                    <ns1:pt x="148" y="637"/>
                    <ns1:pt x="179" y="761"/>
                  </ns1:cubicBezTo>
                  <ns1:cubicBezTo>
                    <ns1:pt x="210" y="886"/>
                    <ns1:pt x="335" y="948"/>
                    <ns1:pt x="459" y="948"/>
                  </ns1:cubicBezTo>
                  <ns1:cubicBezTo>
                    <ns1:pt x="474" y="963"/>
                    <ns1:pt x="482" y="971"/>
                    <ns1:pt x="490" y="971"/>
                  </ns1:cubicBezTo>
                  <ns1:cubicBezTo>
                    <ns1:pt x="497" y="971"/>
                    <ns1:pt x="505" y="963"/>
                    <ns1:pt x="521" y="948"/>
                  </ns1:cubicBezTo>
                  <ns1:cubicBezTo>
                    <ns1:pt x="676" y="917"/>
                    <ns1:pt x="738" y="761"/>
                    <ns1:pt x="707" y="606"/>
                  </ns1:cubicBezTo>
                  <ns1:lnTo>
                    <ns1:pt x="707" y="575"/>
                  </ns1:lnTo>
                  <ns1:cubicBezTo>
                    <ns1:pt x="676" y="451"/>
                    <ns1:pt x="614" y="327"/>
                    <ns1:pt x="583" y="203"/>
                  </ns1:cubicBezTo>
                  <ns1:cubicBezTo>
                    <ns1:pt x="544" y="63"/>
                    <ns1:pt x="432" y="1"/>
                    <ns1:pt x="32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1" name="Google Shape;2538;p58"/>
            <ns0:cNvSpPr/>
            <ns0:nvPr/>
          </ns0:nvSpPr>
          <ns0:spPr>
            <ns1:xfrm>
              <ns1:off x="7038163" y="2413225"/>
              <ns1:ext cx="13200" cy="24850"/>
            </ns1:xfrm>
            <ns1:custGeom>
              <ns1:avLst/>
              <ns1:gdLst/>
              <ns1:ahLst/>
              <ns1:cxnLst/>
              <ns1:rect l="l" t="t" r="r" b="b"/>
              <ns1:pathLst>
                <ns1:path w="528" h="994" extrusionOk="0">
                  <ns1:moveTo>
                    <ns1:pt x="264" y="1"/>
                  </ns1:moveTo>
                  <ns1:cubicBezTo>
                    <ns1:pt x="132" y="1"/>
                    <ns1:pt x="0" y="94"/>
                    <ns1:pt x="0" y="280"/>
                  </ns1:cubicBezTo>
                  <ns1:lnTo>
                    <ns1:pt x="0" y="342"/>
                  </ns1:lnTo>
                  <ns1:lnTo>
                    <ns1:pt x="0" y="745"/>
                  </ns1:lnTo>
                  <ns1:cubicBezTo>
                    <ns1:pt x="0" y="900"/>
                    <ns1:pt x="124" y="994"/>
                    <ns1:pt x="279" y="994"/>
                  </ns1:cubicBezTo>
                  <ns1:cubicBezTo>
                    <ns1:pt x="435" y="963"/>
                    <ns1:pt x="528" y="838"/>
                    <ns1:pt x="528" y="714"/>
                  </ns1:cubicBezTo>
                  <ns1:lnTo>
                    <ns1:pt x="528" y="342"/>
                  </ns1:lnTo>
                  <ns1:lnTo>
                    <ns1:pt x="528" y="280"/>
                  </ns1:lnTo>
                  <ns1:cubicBezTo>
                    <ns1:pt x="528" y="94"/>
                    <ns1:pt x="396" y="1"/>
                    <ns1:pt x="26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2" name="Google Shape;2539;p58"/>
            <ns0:cNvSpPr/>
            <ns0:nvPr/>
          </ns0:nvSpPr>
          <ns0:spPr>
            <ns1:xfrm>
              <ns1:off x="7363838" y="2365700"/>
              <ns1:ext cx="19425" cy="24300"/>
            </ns1:xfrm>
            <ns1:custGeom>
              <ns1:avLst/>
              <ns1:gdLst/>
              <ns1:ahLst/>
              <ns1:cxnLst/>
              <ns1:rect l="l" t="t" r="r" b="b"/>
              <ns1:pathLst>
                <ns1:path w="777" h="972" extrusionOk="0">
                  <ns1:moveTo>
                    <ns1:pt x="369" y="0"/>
                  </ns1:moveTo>
                  <ns1:cubicBezTo>
                    <ns1:pt x="190" y="0"/>
                    <ns1:pt x="1" y="157"/>
                    <ns1:pt x="94" y="382"/>
                  </ns1:cubicBezTo>
                  <ns1:cubicBezTo>
                    <ns1:pt x="125" y="506"/>
                    <ns1:pt x="156" y="661"/>
                    <ns1:pt x="187" y="785"/>
                  </ns1:cubicBezTo>
                  <ns1:cubicBezTo>
                    <ns1:pt x="218" y="909"/>
                    <ns1:pt x="343" y="971"/>
                    <ns1:pt x="467" y="971"/>
                  </ns1:cubicBezTo>
                  <ns1:lnTo>
                    <ns1:pt x="560" y="971"/>
                  </ns1:lnTo>
                  <ns1:cubicBezTo>
                    <ns1:pt x="684" y="940"/>
                    <ns1:pt x="777" y="785"/>
                    <ns1:pt x="746" y="661"/>
                  </ns1:cubicBezTo>
                  <ns1:cubicBezTo>
                    <ns1:pt x="715" y="506"/>
                    <ns1:pt x="684" y="351"/>
                    <ns1:pt x="622" y="227"/>
                  </ns1:cubicBezTo>
                  <ns1:cubicBezTo>
                    <ns1:pt x="597" y="67"/>
                    <ns1:pt x="485" y="0"/>
                    <ns1:pt x="36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3" name="Google Shape;2540;p58"/>
            <ns0:cNvSpPr/>
            <ns0:nvPr/>
          </ns0:nvSpPr>
          <ns0:spPr>
            <ns1:xfrm>
              <ns1:off x="7282088" y="2267200"/>
              <ns1:ext cx="27500" cy="19650"/>
            </ns1:xfrm>
            <ns1:custGeom>
              <ns1:avLst/>
              <ns1:gdLst/>
              <ns1:ahLst/>
              <ns1:cxnLst/>
              <ns1:rect l="l" t="t" r="r" b="b"/>
              <ns1:pathLst>
                <ns1:path w="1100" h="786" extrusionOk="0">
                  <ns1:moveTo>
                    <ns1:pt x="402" y="0"/>
                  </ns1:moveTo>
                  <ns1:cubicBezTo>
                    <ns1:pt x="159" y="0"/>
                    <ns1:pt x="0" y="375"/>
                    <ns1:pt x="262" y="507"/>
                  </ns1:cubicBezTo>
                  <ns1:lnTo>
                    <ns1:pt x="262" y="538"/>
                  </ns1:lnTo>
                  <ns1:cubicBezTo>
                    <ns1:pt x="387" y="600"/>
                    <ns1:pt x="511" y="662"/>
                    <ns1:pt x="635" y="755"/>
                  </ns1:cubicBezTo>
                  <ns1:cubicBezTo>
                    <ns1:pt x="666" y="786"/>
                    <ns1:pt x="728" y="786"/>
                    <ns1:pt x="790" y="786"/>
                  </ns1:cubicBezTo>
                  <ns1:cubicBezTo>
                    <ns1:pt x="883" y="786"/>
                    <ns1:pt x="945" y="724"/>
                    <ns1:pt x="1007" y="662"/>
                  </ns1:cubicBezTo>
                  <ns1:cubicBezTo>
                    <ns1:pt x="1100" y="538"/>
                    <ns1:pt x="1069" y="352"/>
                    <ns1:pt x="914" y="259"/>
                  </ns1:cubicBezTo>
                  <ns1:cubicBezTo>
                    <ns1:pt x="790" y="196"/>
                    <ns1:pt x="666" y="103"/>
                    <ns1:pt x="542" y="41"/>
                  </ns1:cubicBezTo>
                  <ns1:cubicBezTo>
                    <ns1:pt x="494" y="13"/>
                    <ns1:pt x="447" y="0"/>
                    <ns1:pt x="40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4" name="Google Shape;2541;p58"/>
            <ns0:cNvSpPr/>
            <ns0:nvPr/>
          </ns0:nvSpPr>
          <ns0:spPr>
            <ns1:xfrm>
              <ns1:off x="7111838" y="2269475"/>
              <ns1:ext cx="26675" cy="19700"/>
            </ns1:xfrm>
            <ns1:custGeom>
              <ns1:avLst/>
              <ns1:gdLst/>
              <ns1:ahLst/>
              <ns1:cxnLst/>
              <ns1:rect l="l" t="t" r="r" b="b"/>
              <ns1:pathLst>
                <ns1:path w="1067" h="788" extrusionOk="0">
                  <ns1:moveTo>
                    <ns1:pt x="683" y="0"/>
                  </ns1:moveTo>
                  <ns1:cubicBezTo>
                    <ns1:pt x="635" y="0"/>
                    <ns1:pt x="583" y="13"/>
                    <ns1:pt x="527" y="43"/>
                  </ns1:cubicBezTo>
                  <ns1:cubicBezTo>
                    <ns1:pt x="403" y="105"/>
                    <ns1:pt x="279" y="199"/>
                    <ns1:pt x="155" y="292"/>
                  </ns1:cubicBezTo>
                  <ns1:cubicBezTo>
                    <ns1:pt x="31" y="354"/>
                    <ns1:pt x="0" y="540"/>
                    <ns1:pt x="93" y="664"/>
                  </ns1:cubicBezTo>
                  <ns1:cubicBezTo>
                    <ns1:pt x="124" y="757"/>
                    <ns1:pt x="217" y="788"/>
                    <ns1:pt x="310" y="788"/>
                  </ns1:cubicBezTo>
                  <ns1:cubicBezTo>
                    <ns1:pt x="372" y="788"/>
                    <ns1:pt x="403" y="757"/>
                    <ns1:pt x="465" y="726"/>
                  </ns1:cubicBezTo>
                  <ns1:cubicBezTo>
                    <ns1:pt x="558" y="664"/>
                    <ns1:pt x="683" y="571"/>
                    <ns1:pt x="807" y="509"/>
                  </ns1:cubicBezTo>
                  <ns1:cubicBezTo>
                    <ns1:pt x="1067" y="353"/>
                    <ns1:pt x="934" y="0"/>
                    <ns1:pt x="683"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5" name="Google Shape;2542;p58"/>
            <ns0:cNvSpPr/>
            <ns0:nvPr/>
          </ns0:nvSpPr>
          <ns0:spPr>
            <ns1:xfrm>
              <ns1:off x="7150613" y="2253225"/>
              <ns1:ext cx="28025" cy="17350"/>
            </ns1:xfrm>
            <ns1:custGeom>
              <ns1:avLst/>
              <ns1:gdLst/>
              <ns1:ahLst/>
              <ns1:cxnLst/>
              <ns1:rect l="l" t="t" r="r" b="b"/>
              <ns1:pathLst>
                <ns1:path w="1121" h="694" extrusionOk="0">
                  <ns1:moveTo>
                    <ns1:pt x="730" y="0"/>
                  </ns1:moveTo>
                  <ns1:cubicBezTo>
                    <ns1:pt x="705" y="0"/>
                    <ns1:pt x="679" y="4"/>
                    <ns1:pt x="651" y="11"/>
                  </ns1:cubicBezTo>
                  <ns1:cubicBezTo>
                    <ns1:pt x="496" y="42"/>
                    <ns1:pt x="372" y="104"/>
                    <ns1:pt x="217" y="135"/>
                  </ns1:cubicBezTo>
                  <ns1:cubicBezTo>
                    <ns1:pt x="93" y="197"/>
                    <ns1:pt x="0" y="352"/>
                    <ns1:pt x="31" y="507"/>
                  </ns1:cubicBezTo>
                  <ns1:cubicBezTo>
                    <ns1:pt x="93" y="600"/>
                    <ns1:pt x="186" y="662"/>
                    <ns1:pt x="310" y="693"/>
                  </ns1:cubicBezTo>
                  <ns1:lnTo>
                    <ns1:pt x="310" y="662"/>
                  </ns1:lnTo>
                  <ns1:lnTo>
                    <ns1:pt x="403" y="662"/>
                  </ns1:lnTo>
                  <ns1:cubicBezTo>
                    <ns1:pt x="527" y="631"/>
                    <ns1:pt x="682" y="569"/>
                    <ns1:pt x="807" y="538"/>
                  </ns1:cubicBezTo>
                  <ns1:cubicBezTo>
                    <ns1:pt x="1120" y="453"/>
                    <ns1:pt x="1014" y="0"/>
                    <ns1:pt x="730"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6" name="Google Shape;2543;p58"/>
            <ns0:cNvSpPr/>
            <ns0:nvPr/>
          </ns0:nvSpPr>
          <ns0:spPr>
            <ns1:xfrm>
              <ns1:off x="7241063" y="2251800"/>
              <ns1:ext cx="29775" cy="17225"/>
            </ns1:xfrm>
            <ns1:custGeom>
              <ns1:avLst/>
              <ns1:gdLst/>
              <ns1:ahLst/>
              <ns1:cxnLst/>
              <ns1:rect l="l" t="t" r="r" b="b"/>
              <ns1:pathLst>
                <ns1:path w="1191" h="689" extrusionOk="0">
                  <ns1:moveTo>
                    <ns1:pt x="417" y="1"/>
                  </ns1:moveTo>
                  <ns1:cubicBezTo>
                    <ns1:pt x="92" y="1"/>
                    <ns1:pt x="1" y="475"/>
                    <ns1:pt x="353" y="533"/>
                  </ns1:cubicBezTo>
                  <ns1:lnTo>
                    <ns1:pt x="353" y="564"/>
                  </ns1:lnTo>
                  <ns1:cubicBezTo>
                    <ns1:pt x="477" y="595"/>
                    <ns1:pt x="632" y="626"/>
                    <ns1:pt x="756" y="688"/>
                  </ns1:cubicBezTo>
                  <ns1:lnTo>
                    <ns1:pt x="818" y="688"/>
                  </ns1:lnTo>
                  <ns1:cubicBezTo>
                    <ns1:pt x="1128" y="657"/>
                    <ns1:pt x="1190" y="223"/>
                    <ns1:pt x="911" y="130"/>
                  </ns1:cubicBezTo>
                  <ns1:cubicBezTo>
                    <ns1:pt x="756" y="99"/>
                    <ns1:pt x="601" y="68"/>
                    <ns1:pt x="477" y="6"/>
                  </ns1:cubicBezTo>
                  <ns1:cubicBezTo>
                    <ns1:pt x="456" y="3"/>
                    <ns1:pt x="436" y="1"/>
                    <ns1:pt x="417"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7" name="Google Shape;2544;p58"/>
            <ns0:cNvSpPr/>
            <ns0:nvPr/>
          </ns0:nvSpPr>
          <ns0:spPr>
            <ns1:xfrm>
              <ns1:off x="7079263" y="2295950"/>
              <ns1:ext cx="22500" cy="21925"/>
            </ns1:xfrm>
            <ns1:custGeom>
              <ns1:avLst/>
              <ns1:gdLst/>
              <ns1:ahLst/>
              <ns1:cxnLst/>
              <ns1:rect l="l" t="t" r="r" b="b"/>
              <ns1:pathLst>
                <ns1:path w="900" h="877" extrusionOk="0">
                  <ns1:moveTo>
                    <ns1:pt x="590" y="0"/>
                  </ns1:moveTo>
                  <ns1:cubicBezTo>
                    <ns1:pt x="520" y="0"/>
                    <ns1:pt x="450" y="24"/>
                    <ns1:pt x="404" y="70"/>
                  </ns1:cubicBezTo>
                  <ns1:cubicBezTo>
                    <ns1:pt x="310" y="194"/>
                    <ns1:pt x="186" y="287"/>
                    <ns1:pt x="93" y="411"/>
                  </ns1:cubicBezTo>
                  <ns1:cubicBezTo>
                    <ns1:pt x="0" y="535"/>
                    <ns1:pt x="0" y="690"/>
                    <ns1:pt x="124" y="784"/>
                  </ns1:cubicBezTo>
                  <ns1:cubicBezTo>
                    <ns1:pt x="155" y="846"/>
                    <ns1:pt x="217" y="846"/>
                    <ns1:pt x="310" y="877"/>
                  </ns1:cubicBezTo>
                  <ns1:cubicBezTo>
                    <ns1:pt x="372" y="877"/>
                    <ns1:pt x="435" y="815"/>
                    <ns1:pt x="497" y="784"/>
                  </ns1:cubicBezTo>
                  <ns1:cubicBezTo>
                    <ns1:pt x="590" y="659"/>
                    <ns1:pt x="683" y="566"/>
                    <ns1:pt x="776" y="473"/>
                  </ns1:cubicBezTo>
                  <ns1:cubicBezTo>
                    <ns1:pt x="900" y="349"/>
                    <ns1:pt x="900" y="194"/>
                    <ns1:pt x="776" y="70"/>
                  </ns1:cubicBezTo>
                  <ns1:cubicBezTo>
                    <ns1:pt x="729" y="24"/>
                    <ns1:pt x="659" y="0"/>
                    <ns1:pt x="590"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8" name="Google Shape;2545;p58"/>
            <ns0:cNvSpPr/>
            <ns0:nvPr/>
          </ns0:nvSpPr>
          <ns0:spPr>
            <ns1:xfrm>
              <ns1:off x="7054438" y="2330750"/>
              <ns1:ext cx="21850" cy="23575"/>
            </ns1:xfrm>
            <ns1:custGeom>
              <ns1:avLst/>
              <ns1:gdLst/>
              <ns1:ahLst/>
              <ns1:cxnLst/>
              <ns1:rect l="l" t="t" r="r" b="b"/>
              <ns1:pathLst>
                <ns1:path w="874" h="943" extrusionOk="0">
                  <ns1:moveTo>
                    <ns1:pt x="504" y="1"/>
                  </ns1:moveTo>
                  <ns1:cubicBezTo>
                    <ns1:pt x="421" y="1"/>
                    <ns1:pt x="337" y="40"/>
                    <ns1:pt x="280" y="136"/>
                  </ns1:cubicBezTo>
                  <ns1:cubicBezTo>
                    <ns1:pt x="218" y="260"/>
                    <ns1:pt x="125" y="384"/>
                    <ns1:pt x="63" y="508"/>
                  </ns1:cubicBezTo>
                  <ns1:cubicBezTo>
                    <ns1:pt x="1" y="663"/>
                    <ns1:pt x="63" y="818"/>
                    <ns1:pt x="187" y="880"/>
                  </ns1:cubicBezTo>
                  <ns1:lnTo>
                    <ns1:pt x="187" y="911"/>
                  </ns1:lnTo>
                  <ns1:cubicBezTo>
                    <ns1:pt x="218" y="911"/>
                    <ns1:pt x="280" y="942"/>
                    <ns1:pt x="311" y="942"/>
                  </ns1:cubicBezTo>
                  <ns1:cubicBezTo>
                    <ns1:pt x="404" y="911"/>
                    <ns1:pt x="497" y="880"/>
                    <ns1:pt x="559" y="787"/>
                  </ns1:cubicBezTo>
                  <ns1:cubicBezTo>
                    <ns1:pt x="621" y="663"/>
                    <ns1:pt x="683" y="539"/>
                    <ns1:pt x="745" y="415"/>
                  </ns1:cubicBezTo>
                  <ns1:cubicBezTo>
                    <ns1:pt x="874" y="201"/>
                    <ns1:pt x="691" y="1"/>
                    <ns1:pt x="50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49" name="Google Shape;2546;p58"/>
            <ns0:cNvSpPr/>
            <ns0:nvPr/>
          </ns0:nvSpPr>
          <ns0:spPr>
            <ns1:xfrm>
              <ns1:off x="7244438" y="2575125"/>
              <ns1:ext cx="25625" cy="16500"/>
            </ns1:xfrm>
            <ns1:custGeom>
              <ns1:avLst/>
              <ns1:gdLst/>
              <ns1:ahLst/>
              <ns1:cxnLst/>
              <ns1:rect l="l" t="t" r="r" b="b"/>
              <ns1:pathLst>
                <ns1:path w="1025" h="660" extrusionOk="0">
                  <ns1:moveTo>
                    <ns1:pt x="729" y="0"/>
                  </ns1:moveTo>
                  <ns1:cubicBezTo>
                    <ns1:pt x="703" y="0"/>
                    <ns1:pt x="678" y="3"/>
                    <ns1:pt x="652" y="8"/>
                  </ns1:cubicBezTo>
                  <ns1:lnTo>
                    <ns1:pt x="621" y="8"/>
                  </ns1:lnTo>
                  <ns1:cubicBezTo>
                    <ns1:pt x="497" y="70"/>
                    <ns1:pt x="373" y="101"/>
                    <ns1:pt x="249" y="132"/>
                  </ns1:cubicBezTo>
                  <ns1:cubicBezTo>
                    <ns1:pt x="93" y="163"/>
                    <ns1:pt x="0" y="318"/>
                    <ns1:pt x="62" y="442"/>
                  </ns1:cubicBezTo>
                  <ns1:cubicBezTo>
                    <ns1:pt x="62" y="566"/>
                    <ns1:pt x="186" y="659"/>
                    <ns1:pt x="311" y="659"/>
                  </ns1:cubicBezTo>
                  <ns1:lnTo>
                    <ns1:pt x="373" y="659"/>
                  </ns1:lnTo>
                  <ns1:cubicBezTo>
                    <ns1:pt x="528" y="628"/>
                    <ns1:pt x="683" y="597"/>
                    <ns1:pt x="807" y="535"/>
                  </ns1:cubicBezTo>
                  <ns1:cubicBezTo>
                    <ns1:pt x="962" y="504"/>
                    <ns1:pt x="1024" y="349"/>
                    <ns1:pt x="993" y="194"/>
                  </ns1:cubicBezTo>
                  <ns1:cubicBezTo>
                    <ns1:pt x="967" y="65"/>
                    <ns1:pt x="855" y="0"/>
                    <ns1:pt x="72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0" name="Google Shape;2547;p58"/>
            <ns0:cNvSpPr/>
            <ns0:nvPr/>
          </ns0:nvSpPr>
          <ns0:spPr>
            <ns1:xfrm>
              <ns1:off x="7283988" y="2556900"/>
              <ns1:ext cx="25600" cy="19200"/>
            </ns1:xfrm>
            <ns1:custGeom>
              <ns1:avLst/>
              <ns1:gdLst/>
              <ns1:ahLst/>
              <ns1:cxnLst/>
              <ns1:rect l="l" t="t" r="r" b="b"/>
              <ns1:pathLst>
                <ns1:path w="1024" h="768" extrusionOk="0">
                  <ns1:moveTo>
                    <ns1:pt x="723" y="0"/>
                  </ns1:moveTo>
                  <ns1:cubicBezTo>
                    <ns1:pt x="666" y="0"/>
                    <ns1:pt x="608" y="18"/>
                    <ns1:pt x="559" y="55"/>
                  </ns1:cubicBezTo>
                  <ns1:cubicBezTo>
                    <ns1:pt x="466" y="117"/>
                    <ns1:pt x="342" y="179"/>
                    <ns1:pt x="218" y="241"/>
                  </ns1:cubicBezTo>
                  <ns1:cubicBezTo>
                    <ns1:pt x="62" y="334"/>
                    <ns1:pt x="0" y="489"/>
                    <ns1:pt x="93" y="644"/>
                  </ns1:cubicBezTo>
                  <ns1:cubicBezTo>
                    <ns1:pt x="155" y="737"/>
                    <ns1:pt x="249" y="768"/>
                    <ns1:pt x="342" y="768"/>
                  </ns1:cubicBezTo>
                  <ns1:cubicBezTo>
                    <ns1:pt x="373" y="768"/>
                    <ns1:pt x="435" y="768"/>
                    <ns1:pt x="466" y="737"/>
                  </ns1:cubicBezTo>
                  <ns1:cubicBezTo>
                    <ns1:pt x="590" y="675"/>
                    <ns1:pt x="745" y="582"/>
                    <ns1:pt x="869" y="520"/>
                  </ns1:cubicBezTo>
                  <ns1:cubicBezTo>
                    <ns1:pt x="993" y="427"/>
                    <ns1:pt x="1024" y="241"/>
                    <ns1:pt x="931" y="117"/>
                  </ns1:cubicBezTo>
                  <ns1:cubicBezTo>
                    <ns1:pt x="893" y="41"/>
                    <ns1:pt x="810" y="0"/>
                    <ns1:pt x="723"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1" name="Google Shape;2548;p58"/>
            <ns0:cNvSpPr/>
            <ns0:nvPr/>
          </ns0:nvSpPr>
          <ns0:spPr>
            <ns1:xfrm>
              <ns1:off x="7320438" y="2528300"/>
              <ns1:ext cx="24950" cy="22225"/>
            </ns1:xfrm>
            <ns1:custGeom>
              <ns1:avLst/>
              <ns1:gdLst/>
              <ns1:ahLst/>
              <ns1:cxnLst/>
              <ns1:rect l="l" t="t" r="r" b="b"/>
              <ns1:pathLst>
                <ns1:path w="998" h="889" extrusionOk="0">
                  <ns1:moveTo>
                    <ns1:pt x="603" y="0"/>
                  </ns1:moveTo>
                  <ns1:cubicBezTo>
                    <ns1:pt x="537" y="0"/>
                    <ns1:pt x="468" y="25"/>
                    <ns1:pt x="404" y="82"/>
                  </ns1:cubicBezTo>
                  <ns1:lnTo>
                    <ns1:pt x="404" y="113"/>
                  </ns1:lnTo>
                  <ns1:cubicBezTo>
                    <ns1:pt x="310" y="206"/>
                    <ns1:pt x="186" y="330"/>
                    <ns1:pt x="93" y="423"/>
                  </ns1:cubicBezTo>
                  <ns1:cubicBezTo>
                    <ns1:pt x="0" y="516"/>
                    <ns1:pt x="0" y="702"/>
                    <ns1:pt x="93" y="795"/>
                  </ns1:cubicBezTo>
                  <ns1:cubicBezTo>
                    <ns1:pt x="155" y="857"/>
                    <ns1:pt x="225" y="888"/>
                    <ns1:pt x="295" y="888"/>
                  </ns1:cubicBezTo>
                  <ns1:cubicBezTo>
                    <ns1:pt x="365" y="888"/>
                    <ns1:pt x="435" y="857"/>
                    <ns1:pt x="497" y="795"/>
                  </ns1:cubicBezTo>
                  <ns1:cubicBezTo>
                    <ns1:pt x="590" y="702"/>
                    <ns1:pt x="683" y="578"/>
                    <ns1:pt x="807" y="485"/>
                  </ns1:cubicBezTo>
                  <ns1:cubicBezTo>
                    <ns1:pt x="998" y="270"/>
                    <ns1:pt x="821" y="0"/>
                    <ns1:pt x="603"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2" name="Google Shape;2549;p58"/>
            <ns0:cNvSpPr/>
            <ns0:nvPr/>
          </ns0:nvSpPr>
          <ns0:spPr>
            <ns1:xfrm>
              <ns1:off x="7365413" y="2452000"/>
              <ns1:ext cx="17850" cy="24075"/>
            </ns1:xfrm>
            <ns1:custGeom>
              <ns1:avLst/>
              <ns1:gdLst/>
              <ns1:ahLst/>
              <ns1:cxnLst/>
              <ns1:rect l="l" t="t" r="r" b="b"/>
              <ns1:pathLst>
                <ns1:path w="714" h="963" extrusionOk="0">
                  <ns1:moveTo>
                    <ns1:pt x="497" y="1"/>
                  </ns1:moveTo>
                  <ns1:lnTo>
                    <ns1:pt x="497" y="32"/>
                  </ns1:lnTo>
                  <ns1:cubicBezTo>
                    <ns1:pt x="477" y="28"/>
                    <ns1:pt x="457" y="26"/>
                    <ns1:pt x="437" y="26"/>
                  </ns1:cubicBezTo>
                  <ns1:cubicBezTo>
                    <ns1:pt x="304" y="26"/>
                    <ns1:pt x="183" y="114"/>
                    <ns1:pt x="155" y="249"/>
                  </ns1:cubicBezTo>
                  <ns1:cubicBezTo>
                    <ns1:pt x="124" y="373"/>
                    <ns1:pt x="93" y="528"/>
                    <ns1:pt x="62" y="621"/>
                  </ns1:cubicBezTo>
                  <ns1:cubicBezTo>
                    <ns1:pt x="0" y="776"/>
                    <ns1:pt x="93" y="931"/>
                    <ns1:pt x="249" y="962"/>
                  </ns1:cubicBezTo>
                  <ns1:lnTo>
                    <ns1:pt x="311" y="962"/>
                  </ns1:lnTo>
                  <ns1:cubicBezTo>
                    <ns1:pt x="435" y="962"/>
                    <ns1:pt x="528" y="900"/>
                    <ns1:pt x="559" y="776"/>
                  </ns1:cubicBezTo>
                  <ns1:cubicBezTo>
                    <ns1:pt x="621" y="621"/>
                    <ns1:pt x="652" y="497"/>
                    <ns1:pt x="683" y="342"/>
                  </ns1:cubicBezTo>
                  <ns1:cubicBezTo>
                    <ns1:pt x="714" y="187"/>
                    <ns1:pt x="621" y="32"/>
                    <ns1:pt x="497"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3" name="Google Shape;2550;p58"/>
            <ns0:cNvSpPr/>
            <ns0:nvPr/>
          </ns0:nvSpPr>
          <ns0:spPr>
            <ns1:xfrm>
              <ns1:off x="7201013" y="2582300"/>
              <ns1:ext cx="25600" cy="13975"/>
            </ns1:xfrm>
            <ns1:custGeom>
              <ns1:avLst/>
              <ns1:gdLst/>
              <ns1:ahLst/>
              <ns1:cxnLst/>
              <ns1:rect l="l" t="t" r="r" b="b"/>
              <ns1:pathLst>
                <ns1:path w="1024" h="559" extrusionOk="0">
                  <ns1:moveTo>
                    <ns1:pt x="310" y="0"/>
                  </ns1:moveTo>
                  <ns1:cubicBezTo>
                    <ns1:pt x="0" y="62"/>
                    <ns1:pt x="0" y="527"/>
                    <ns1:pt x="310" y="558"/>
                  </ns1:cubicBezTo>
                  <ns1:lnTo>
                    <ns1:pt x="776" y="558"/>
                  </ns1:lnTo>
                  <ns1:cubicBezTo>
                    <ns1:pt x="900" y="558"/>
                    <ns1:pt x="1024" y="434"/>
                    <ns1:pt x="1024" y="279"/>
                  </ns1:cubicBezTo>
                  <ns1:cubicBezTo>
                    <ns1:pt x="1024" y="124"/>
                    <ns1:pt x="900" y="0"/>
                    <ns1:pt x="74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4" name="Google Shape;2551;p58"/>
            <ns0:cNvSpPr/>
            <ns0:nvPr/>
          </ns0:nvSpPr>
          <ns0:spPr>
            <ns1:xfrm>
              <ns1:off x="7345838" y="2326275"/>
              <ns1:ext cx="22700" cy="23400"/>
            </ns1:xfrm>
            <ns1:custGeom>
              <ns1:avLst/>
              <ns1:gdLst/>
              <ns1:ahLst/>
              <ns1:cxnLst/>
              <ns1:rect l="l" t="t" r="r" b="b"/>
              <ns1:pathLst>
                <ns1:path w="908" h="936" extrusionOk="0">
                  <ns1:moveTo>
                    <ns1:pt x="385" y="0"/>
                  </ns1:moveTo>
                  <ns1:cubicBezTo>
                    <ns1:pt x="194" y="0"/>
                    <ns1:pt x="0" y="220"/>
                    <ns1:pt x="132" y="439"/>
                  </ns1:cubicBezTo>
                  <ns1:cubicBezTo>
                    <ns1:pt x="194" y="532"/>
                    <ns1:pt x="256" y="656"/>
                    <ns1:pt x="318" y="780"/>
                  </ns1:cubicBezTo>
                  <ns1:lnTo>
                    <ns1:pt x="349" y="811"/>
                  </ns1:lnTo>
                  <ns1:cubicBezTo>
                    <ns1:pt x="380" y="904"/>
                    <ns1:pt x="473" y="935"/>
                    <ns1:pt x="566" y="935"/>
                  </ns1:cubicBezTo>
                  <ns1:cubicBezTo>
                    <ns1:pt x="628" y="935"/>
                    <ns1:pt x="659" y="935"/>
                    <ns1:pt x="690" y="904"/>
                  </ns1:cubicBezTo>
                  <ns1:cubicBezTo>
                    <ns1:pt x="845" y="842"/>
                    <ns1:pt x="907" y="656"/>
                    <ns1:pt x="814" y="532"/>
                  </ns1:cubicBezTo>
                  <ns1:cubicBezTo>
                    <ns1:pt x="752" y="408"/>
                    <ns1:pt x="659" y="253"/>
                    <ns1:pt x="597" y="129"/>
                  </ns1:cubicBezTo>
                  <ns1:cubicBezTo>
                    <ns1:pt x="543" y="38"/>
                    <ns1:pt x="464" y="0"/>
                    <ns1:pt x="385"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5" name="Google Shape;2552;p58"/>
            <ns0:cNvSpPr/>
            <ns0:nvPr/>
          </ns0:nvSpPr>
          <ns0:spPr>
            <ns1:xfrm>
              <ns1:off x="7156213" y="2576400"/>
              <ns1:ext cx="29850" cy="16025"/>
            </ns1:xfrm>
            <ns1:custGeom>
              <ns1:avLst/>
              <ns1:gdLst/>
              <ns1:ahLst/>
              <ns1:cxnLst/>
              <ns1:rect l="l" t="t" r="r" b="b"/>
              <ns1:pathLst>
                <ns1:path w="1194" h="641" extrusionOk="0">
                  <ns1:moveTo>
                    <ns1:pt x="358" y="0"/>
                  </ns1:moveTo>
                  <ns1:cubicBezTo>
                    <ns1:pt x="91" y="0"/>
                    <ns1:pt x="1" y="432"/>
                    <ns1:pt x="334" y="515"/>
                  </ns1:cubicBezTo>
                  <ns1:cubicBezTo>
                    <ns1:pt x="458" y="577"/>
                    <ns1:pt x="614" y="608"/>
                    <ns1:pt x="769" y="639"/>
                  </ns1:cubicBezTo>
                  <ns1:lnTo>
                    <ns1:pt x="831" y="639"/>
                  </ns1:lnTo>
                  <ns1:cubicBezTo>
                    <ns1:pt x="840" y="640"/>
                    <ns1:pt x="850" y="641"/>
                    <ns1:pt x="859" y="641"/>
                  </ns1:cubicBezTo>
                  <ns1:cubicBezTo>
                    <ns1:pt x="1173" y="641"/>
                    <ns1:pt x="1193" y="142"/>
                    <ns1:pt x="862" y="112"/>
                  </ns1:cubicBezTo>
                  <ns1:cubicBezTo>
                    <ns1:pt x="738" y="81"/>
                    <ns1:pt x="583" y="50"/>
                    <ns1:pt x="458" y="19"/>
                  </ns1:cubicBezTo>
                  <ns1:cubicBezTo>
                    <ns1:pt x="423" y="6"/>
                    <ns1:pt x="389" y="0"/>
                    <ns1:pt x="358"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6" name="Google Shape;2553;p58"/>
            <ns0:cNvSpPr/>
            <ns0:nvPr/>
          </ns0:nvSpPr>
          <ns0:spPr>
            <ns1:xfrm>
              <ns1:off x="7083913" y="2531875"/>
              <ns1:ext cx="23275" cy="20975"/>
            </ns1:xfrm>
            <ns1:custGeom>
              <ns1:avLst/>
              <ns1:gdLst/>
              <ns1:ahLst/>
              <ns1:cxnLst/>
              <ns1:rect l="l" t="t" r="r" b="b"/>
              <ns1:pathLst>
                <ns1:path w="931" h="839" extrusionOk="0">
                  <ns1:moveTo>
                    <ns1:pt x="311" y="1"/>
                  </ns1:moveTo>
                  <ns1:cubicBezTo>
                    <ns1:pt x="241" y="1"/>
                    <ns1:pt x="171" y="32"/>
                    <ns1:pt x="124" y="94"/>
                  </ns1:cubicBezTo>
                  <ns1:cubicBezTo>
                    <ns1:pt x="0" y="187"/>
                    <ns1:pt x="0" y="373"/>
                    <ns1:pt x="124" y="466"/>
                  </ns1:cubicBezTo>
                  <ns1:cubicBezTo>
                    <ns1:pt x="218" y="590"/>
                    <ns1:pt x="311" y="683"/>
                    <ns1:pt x="435" y="776"/>
                  </ns1:cubicBezTo>
                  <ns1:cubicBezTo>
                    <ns1:pt x="497" y="838"/>
                    <ns1:pt x="559" y="838"/>
                    <ns1:pt x="621" y="838"/>
                  </ns1:cubicBezTo>
                  <ns1:cubicBezTo>
                    <ns1:pt x="683" y="838"/>
                    <ns1:pt x="776" y="807"/>
                    <ns1:pt x="807" y="776"/>
                  </ns1:cubicBezTo>
                  <ns1:cubicBezTo>
                    <ns1:pt x="931" y="652"/>
                    <ns1:pt x="931" y="466"/>
                    <ns1:pt x="807" y="373"/>
                  </ns1:cubicBezTo>
                  <ns1:cubicBezTo>
                    <ns1:pt x="714" y="280"/>
                    <ns1:pt x="621" y="187"/>
                    <ns1:pt x="528" y="94"/>
                  </ns1:cubicBezTo>
                  <ns1:lnTo>
                    <ns1:pt x="497" y="94"/>
                  </ns1:lnTo>
                  <ns1:cubicBezTo>
                    <ns1:pt x="450" y="32"/>
                    <ns1:pt x="380" y="1"/>
                    <ns1:pt x="311"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7" name="Google Shape;2554;p58"/>
            <ns0:cNvSpPr/>
            <ns0:nvPr/>
          </ns0:nvSpPr>
          <ns0:spPr>
            <ns1:xfrm>
              <ns1:off x="7117263" y="2558675"/>
              <ns1:ext cx="27150" cy="19775"/>
            </ns1:xfrm>
            <ns1:custGeom>
              <ns1:avLst/>
              <ns1:gdLst/>
              <ns1:ahLst/>
              <ns1:cxnLst/>
              <ns1:rect l="l" t="t" r="r" b="b"/>
              <ns1:pathLst>
                <ns1:path w="1086" h="791" extrusionOk="0">
                  <ns1:moveTo>
                    <ns1:pt x="344" y="1"/>
                  </ns1:moveTo>
                  <ns1:cubicBezTo>
                    <ns1:pt x="245" y="1"/>
                    <ns1:pt x="155" y="56"/>
                    <ns1:pt x="93" y="139"/>
                  </ns1:cubicBezTo>
                  <ns1:cubicBezTo>
                    <ns1:pt x="0" y="263"/>
                    <ns1:pt x="62" y="449"/>
                    <ns1:pt x="186" y="542"/>
                  </ns1:cubicBezTo>
                  <ns1:cubicBezTo>
                    <ns1:pt x="310" y="604"/>
                    <ns1:pt x="434" y="697"/>
                    <ns1:pt x="590" y="759"/>
                  </ns1:cubicBezTo>
                  <ns1:cubicBezTo>
                    <ns1:pt x="621" y="759"/>
                    <ns1:pt x="652" y="790"/>
                    <ns1:pt x="714" y="790"/>
                  </ns1:cubicBezTo>
                  <ns1:cubicBezTo>
                    <ns1:pt x="993" y="790"/>
                    <ns1:pt x="1086" y="387"/>
                    <ns1:pt x="838" y="263"/>
                  </ns1:cubicBezTo>
                  <ns1:cubicBezTo>
                    <ns1:pt x="714" y="201"/>
                    <ns1:pt x="590" y="108"/>
                    <ns1:pt x="497" y="46"/>
                  </ns1:cubicBezTo>
                  <ns1:cubicBezTo>
                    <ns1:pt x="445" y="15"/>
                    <ns1:pt x="393" y="1"/>
                    <ns1:pt x="34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8" name="Google Shape;2555;p58"/>
            <ns0:cNvSpPr/>
            <ns0:nvPr/>
          </ns0:nvSpPr>
          <ns0:spPr>
            <ns1:xfrm>
              <ns1:off x="7346788" y="2493350"/>
              <ns1:ext cx="20975" cy="23825"/>
            </ns1:xfrm>
            <ns1:custGeom>
              <ns1:avLst/>
              <ns1:gdLst/>
              <ns1:ahLst/>
              <ns1:cxnLst/>
              <ns1:rect l="l" t="t" r="r" b="b"/>
              <ns1:pathLst>
                <ns1:path w="839" h="953" extrusionOk="0">
                  <ns1:moveTo>
                    <ns1:pt x="504" y="1"/>
                  </ns1:moveTo>
                  <ns1:cubicBezTo>
                    <ns1:pt x="406" y="1"/>
                    <ns1:pt x="319" y="49"/>
                    <ns1:pt x="280" y="146"/>
                  </ns1:cubicBezTo>
                  <ns1:cubicBezTo>
                    <ns1:pt x="218" y="270"/>
                    <ns1:pt x="156" y="394"/>
                    <ns1:pt x="63" y="518"/>
                  </ns1:cubicBezTo>
                  <ns1:cubicBezTo>
                    <ns1:pt x="1" y="642"/>
                    <ns1:pt x="32" y="828"/>
                    <ns1:pt x="156" y="890"/>
                  </ns1:cubicBezTo>
                  <ns1:cubicBezTo>
                    <ns1:pt x="218" y="921"/>
                    <ns1:pt x="249" y="953"/>
                    <ns1:pt x="311" y="953"/>
                  </ns1:cubicBezTo>
                  <ns1:cubicBezTo>
                    <ns1:pt x="404" y="953"/>
                    <ns1:pt x="497" y="890"/>
                    <ns1:pt x="528" y="828"/>
                  </ns1:cubicBezTo>
                  <ns1:cubicBezTo>
                    <ns1:pt x="621" y="673"/>
                    <ns1:pt x="683" y="549"/>
                    <ns1:pt x="776" y="425"/>
                  </ns1:cubicBezTo>
                  <ns1:cubicBezTo>
                    <ns1:pt x="838" y="301"/>
                    <ns1:pt x="807" y="115"/>
                    <ns1:pt x="652" y="53"/>
                  </ns1:cubicBezTo>
                  <ns1:lnTo>
                    <ns1:pt x="683" y="53"/>
                  </ns1:lnTo>
                  <ns1:cubicBezTo>
                    <ns1:pt x="625" y="18"/>
                    <ns1:pt x="563" y="1"/>
                    <ns1:pt x="50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59" name="Google Shape;2556;p58"/>
            <ns0:cNvSpPr/>
            <ns0:nvPr/>
          </ns0:nvSpPr>
          <ns0:spPr>
            <ns1:xfrm>
              <ns1:off x="7372388" y="2409350"/>
              <ns1:ext cx="13975" cy="24850"/>
            </ns1:xfrm>
            <ns1:custGeom>
              <ns1:avLst/>
              <ns1:gdLst/>
              <ns1:ahLst/>
              <ns1:cxnLst/>
              <ns1:rect l="l" t="t" r="r" b="b"/>
              <ns1:pathLst>
                <ns1:path w="559" h="994" extrusionOk="0">
                  <ns1:moveTo>
                    <ns1:pt x="280" y="1"/>
                  </ns1:moveTo>
                  <ns1:cubicBezTo>
                    <ns1:pt x="125" y="1"/>
                    <ns1:pt x="1" y="125"/>
                    <ns1:pt x="32" y="280"/>
                  </ns1:cubicBezTo>
                  <ns1:lnTo>
                    <ns1:pt x="32" y="497"/>
                  </ns1:lnTo>
                  <ns1:lnTo>
                    <ns1:pt x="32" y="714"/>
                  </ns1:lnTo>
                  <ns1:cubicBezTo>
                    <ns1:pt x="1" y="869"/>
                    <ns1:pt x="125" y="993"/>
                    <ns1:pt x="280" y="993"/>
                  </ns1:cubicBezTo>
                  <ns1:cubicBezTo>
                    <ns1:pt x="435" y="993"/>
                    <ns1:pt x="559" y="869"/>
                    <ns1:pt x="559" y="714"/>
                  </ns1:cubicBezTo>
                  <ns1:lnTo>
                    <ns1:pt x="559" y="497"/>
                  </ns1:lnTo>
                  <ns1:lnTo>
                    <ns1:pt x="559" y="280"/>
                  </ns1:lnTo>
                  <ns1:cubicBezTo>
                    <ns1:pt x="559" y="125"/>
                    <ns1:pt x="435" y="1"/>
                    <ns1:pt x="28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60" name="Google Shape;2557;p58"/>
            <ns0:cNvSpPr/>
            <ns0:nvPr/>
          </ns0:nvSpPr>
          <ns0:spPr>
            <ns1:xfrm>
              <ns1:off x="7204113" y="2412900"/>
              <ns1:ext cx="140375" cy="111575"/>
            </ns1:xfrm>
            <ns1:custGeom>
              <ns1:avLst/>
              <ns1:gdLst/>
              <ns1:ahLst/>
              <ns1:cxnLst/>
              <ns1:rect l="l" t="t" r="r" b="b"/>
              <ns1:pathLst>
                <ns1:path w="5615" h="4463" extrusionOk="0">
                  <ns1:moveTo>
                    <ns1:pt x="1582" y="2030"/>
                  </ns1:moveTo>
                  <ns1:lnTo>
                    <ns1:pt x="1582" y="2185"/>
                  </ns1:lnTo>
                  <ns1:cubicBezTo>
                    <ns1:pt x="1582" y="2340"/>
                    <ns1:pt x="1706" y="2464"/>
                    <ns1:pt x="1862" y="2464"/>
                  </ns1:cubicBezTo>
                  <ns1:lnTo>
                    <ns1:pt x="4901" y="2464"/>
                  </ns1:lnTo>
                  <ns1:lnTo>
                    <ns1:pt x="4250" y="3581"/>
                  </ns1:lnTo>
                  <ns1:lnTo>
                    <ns1:pt x="1831" y="3581"/>
                  </ns1:lnTo>
                  <ns1:cubicBezTo>
                    <ns1:pt x="1706" y="3581"/>
                    <ns1:pt x="1582" y="3705"/>
                    <ns1:pt x="1582" y="3829"/>
                  </ns1:cubicBezTo>
                  <ns1:lnTo>
                    <ns1:pt x="1582" y="3922"/>
                  </ns1:lnTo>
                  <ns1:lnTo>
                    <ns1:pt x="621" y="2992"/>
                  </ns1:lnTo>
                  <ns1:lnTo>
                    <ns1:pt x="1582" y="2030"/>
                  </ns1:lnTo>
                  <ns1:close/>
                  <ns1:moveTo>
                    <ns1:pt x="2852" y="0"/>
                  </ns1:moveTo>
                  <ns1:cubicBezTo>
                    <ns1:pt x="2802" y="0"/>
                    <ns1:pt x="2751" y="14"/>
                    <ns1:pt x="2699" y="45"/>
                  </ns1:cubicBezTo>
                  <ns1:lnTo>
                    <ns1:pt x="2327" y="262"/>
                  </ns1:lnTo>
                  <ns1:cubicBezTo>
                    <ns1:pt x="2265" y="293"/>
                    <ns1:pt x="2203" y="355"/>
                    <ns1:pt x="2203" y="417"/>
                  </ns1:cubicBezTo>
                  <ns1:cubicBezTo>
                    <ns1:pt x="2172" y="479"/>
                    <ns1:pt x="2172" y="572"/>
                    <ns1:pt x="2234" y="634"/>
                  </ns1:cubicBezTo>
                  <ns1:lnTo>
                    <ns1:pt x="2947" y="1906"/>
                  </ns1:lnTo>
                  <ns1:lnTo>
                    <ns1:pt x="2079" y="1906"/>
                  </ns1:lnTo>
                  <ns1:cubicBezTo>
                    <ns1:pt x="2048" y="1720"/>
                    <ns1:pt x="1924" y="1565"/>
                    <ns1:pt x="1737" y="1503"/>
                  </ns1:cubicBezTo>
                  <ns1:cubicBezTo>
                    <ns1:pt x="1678" y="1473"/>
                    <ns1:pt x="1612" y="1459"/>
                    <ns1:pt x="1544" y="1459"/>
                  </ns1:cubicBezTo>
                  <ns1:cubicBezTo>
                    <ns1:pt x="1402" y="1459"/>
                    <ns1:pt x="1253" y="1522"/>
                    <ns1:pt x="1148" y="1627"/>
                  </ns1:cubicBezTo>
                  <ns1:lnTo>
                    <ns1:pt x="218" y="2589"/>
                  </ns1:lnTo>
                  <ns1:cubicBezTo>
                    <ns1:pt x="0" y="2775"/>
                    <ns1:pt x="0" y="3147"/>
                    <ns1:pt x="218" y="3364"/>
                  </ns1:cubicBezTo>
                  <ns1:lnTo>
                    <ns1:pt x="1148" y="4295"/>
                  </ns1:lnTo>
                  <ns1:cubicBezTo>
                    <ns1:pt x="1253" y="4400"/>
                    <ns1:pt x="1402" y="4462"/>
                    <ns1:pt x="1544" y="4462"/>
                  </ns1:cubicBezTo>
                  <ns1:cubicBezTo>
                    <ns1:pt x="1612" y="4462"/>
                    <ns1:pt x="1678" y="4448"/>
                    <ns1:pt x="1737" y="4419"/>
                  </ns1:cubicBezTo>
                  <ns1:cubicBezTo>
                    <ns1:pt x="1893" y="4357"/>
                    <ns1:pt x="2017" y="4233"/>
                    <ns1:pt x="2048" y="4077"/>
                  </ns1:cubicBezTo>
                  <ns1:lnTo>
                    <ns1:pt x="4374" y="4077"/>
                  </ns1:lnTo>
                  <ns1:cubicBezTo>
                    <ns1:pt x="4498" y="4077"/>
                    <ns1:pt x="4591" y="4046"/>
                    <ns1:pt x="4622" y="3953"/>
                  </ns1:cubicBezTo>
                  <ns1:lnTo>
                    <ns1:pt x="5584" y="2278"/>
                  </ns1:lnTo>
                  <ns1:cubicBezTo>
                    <ns1:pt x="5615" y="2216"/>
                    <ns1:pt x="5615" y="2092"/>
                    <ns1:pt x="5584" y="2030"/>
                  </ns1:cubicBezTo>
                  <ns1:lnTo>
                    <ns1:pt x="4777" y="603"/>
                  </ns1:lnTo>
                  <ns1:cubicBezTo>
                    <ns1:pt x="4711" y="518"/>
                    <ns1:pt x="4627" y="482"/>
                    <ns1:pt x="4546" y="482"/>
                  </ns1:cubicBezTo>
                  <ns1:cubicBezTo>
                    <ns1:pt x="4363" y="482"/>
                    <ns1:pt x="4195" y="667"/>
                    <ns1:pt x="4281" y="882"/>
                  </ns1:cubicBezTo>
                  <ns1:lnTo>
                    <ns1:pt x="4901" y="1906"/>
                  </ns1:lnTo>
                  <ns1:lnTo>
                    <ns1:pt x="3599" y="1906"/>
                  </ns1:lnTo>
                  <ns1:lnTo>
                    <ns1:pt x="2854" y="603"/>
                  </ns1:lnTo>
                  <ns1:lnTo>
                    <ns1:pt x="2978" y="541"/>
                  </ns1:lnTo>
                  <ns1:cubicBezTo>
                    <ns1:pt x="3133" y="448"/>
                    <ns1:pt x="3164" y="262"/>
                    <ns1:pt x="3102" y="138"/>
                  </ns1:cubicBezTo>
                  <ns1:cubicBezTo>
                    <ns1:pt x="3040" y="55"/>
                    <ns1:pt x="2951" y="0"/>
                    <ns1:pt x="2852"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61" name="Google Shape;2558;p58"/>
            <ns0:cNvSpPr/>
            <ns0:nvPr/>
          </ns0:nvSpPr>
          <ns0:spPr>
            <ns1:xfrm>
              <ns1:off x="7144388" y="2282950"/>
              <ns1:ext cx="144875" cy="112475"/>
            </ns1:xfrm>
            <ns1:custGeom>
              <ns1:avLst/>
              <ns1:gdLst/>
              <ns1:ahLst/>
              <ns1:cxnLst/>
              <ns1:rect l="l" t="t" r="r" b="b"/>
              <ns1:pathLst>
                <ns1:path w="5795" h="4499" extrusionOk="0">
                  <ns1:moveTo>
                    <ns1:pt x="1769" y="838"/>
                  </ns1:moveTo>
                  <ns1:lnTo>
                    <ns1:pt x="2420" y="1924"/>
                  </ns1:lnTo>
                  <ns1:lnTo>
                    <ns1:pt x="1645" y="3227"/>
                  </ns1:lnTo>
                  <ns1:lnTo>
                    <ns1:pt x="683" y="2668"/>
                  </ns1:lnTo>
                  <ns1:lnTo>
                    <ns1:pt x="1769" y="838"/>
                  </ns1:lnTo>
                  <ns1:close/>
                  <ns1:moveTo>
                    <ns1:pt x="2234" y="528"/>
                  </ns1:moveTo>
                  <ns1:lnTo>
                    <ns1:pt x="3537" y="559"/>
                  </ns1:lnTo>
                  <ns1:lnTo>
                    <ns1:pt x="4716" y="2637"/>
                  </ns1:lnTo>
                  <ns1:cubicBezTo>
                    <ns1:pt x="4747" y="2699"/>
                    <ns1:pt x="4809" y="2730"/>
                    <ns1:pt x="4902" y="2761"/>
                  </ns1:cubicBezTo>
                  <ns1:cubicBezTo>
                    <ns1:pt x="4920" y="2771"/>
                    <ns1:pt x="4938" y="2774"/>
                    <ns1:pt x="4956" y="2774"/>
                  </ns1:cubicBezTo>
                  <ns1:cubicBezTo>
                    <ns1:pt x="5000" y="2774"/>
                    <ns1:pt x="5044" y="2752"/>
                    <ns1:pt x="5088" y="2730"/>
                  </ns1:cubicBezTo>
                  <ns1:lnTo>
                    <ns1:pt x="5181" y="2699"/>
                  </ns1:lnTo>
                  <ns1:lnTo>
                    <ns1:pt x="4840" y="3971"/>
                  </ns1:lnTo>
                  <ns1:lnTo>
                    <ns1:pt x="3537" y="3630"/>
                  </ns1:lnTo>
                  <ns1:lnTo>
                    <ns1:pt x="3661" y="3568"/>
                  </ns1:lnTo>
                  <ns1:cubicBezTo>
                    <ns1:pt x="3785" y="3475"/>
                    <ns1:pt x="3847" y="3289"/>
                    <ns1:pt x="3754" y="3165"/>
                  </ns1:cubicBezTo>
                  <ns1:lnTo>
                    <ns1:pt x="2234" y="528"/>
                  </ns1:lnTo>
                  <ns1:close/>
                  <ns1:moveTo>
                    <ns1:pt x="1769" y="1"/>
                  </ns1:moveTo>
                  <ns1:cubicBezTo>
                    <ns1:pt x="1676" y="1"/>
                    <ns1:pt x="1583" y="63"/>
                    <ns1:pt x="1521" y="156"/>
                  </ns1:cubicBezTo>
                  <ns1:lnTo>
                    <ns1:pt x="94" y="2637"/>
                  </ns1:lnTo>
                  <ns1:cubicBezTo>
                    <ns1:pt x="1" y="2792"/>
                    <ns1:pt x="32" y="2948"/>
                    <ns1:pt x="187" y="3041"/>
                  </ns1:cubicBezTo>
                  <ns1:lnTo>
                    <ns1:pt x="1614" y="3878"/>
                  </ns1:lnTo>
                  <ns1:cubicBezTo>
                    <ns1:pt x="1645" y="3878"/>
                    <ns1:pt x="1707" y="3909"/>
                    <ns1:pt x="1769" y="3909"/>
                  </ns1:cubicBezTo>
                  <ns1:lnTo>
                    <ns1:pt x="1831" y="3909"/>
                  </ns1:lnTo>
                  <ns1:cubicBezTo>
                    <ns1:pt x="1893" y="3878"/>
                    <ns1:pt x="1955" y="3816"/>
                    <ns1:pt x="1986" y="3785"/>
                  </ns1:cubicBezTo>
                  <ns1:lnTo>
                    <ns1:pt x="2731" y="2482"/>
                  </ns1:lnTo>
                  <ns1:lnTo>
                    <ns1:pt x="3165" y="3258"/>
                  </ns1:lnTo>
                  <ns1:cubicBezTo>
                    <ns1:pt x="2855" y="3537"/>
                    <ns1:pt x="2979" y="4033"/>
                    <ns1:pt x="3413" y="4157"/>
                  </ns1:cubicBezTo>
                  <ns1:lnTo>
                    <ns1:pt x="4685" y="4499"/>
                  </ns1:lnTo>
                  <ns1:lnTo>
                    <ns1:pt x="4840" y="4499"/>
                  </ns1:lnTo>
                  <ns1:cubicBezTo>
                    <ns1:pt x="5088" y="4499"/>
                    <ns1:pt x="5305" y="4343"/>
                    <ns1:pt x="5367" y="4126"/>
                  </ns1:cubicBezTo>
                  <ns1:lnTo>
                    <ns1:pt x="5708" y="2823"/>
                  </ns1:lnTo>
                  <ns1:cubicBezTo>
                    <ns1:pt x="5795" y="2479"/>
                    <ns1:pt x="5509" y="2134"/>
                    <ns1:pt x="5170" y="2134"/>
                  </ns1:cubicBezTo>
                  <ns1:cubicBezTo>
                    <ns1:pt x="5143" y="2134"/>
                    <ns1:pt x="5116" y="2136"/>
                    <ns1:pt x="5088" y="2141"/>
                  </ns1:cubicBezTo>
                  <ns1:lnTo>
                    <ns1:pt x="3909" y="156"/>
                  </ns1:lnTo>
                  <ns1:cubicBezTo>
                    <ns1:pt x="3878" y="63"/>
                    <ns1:pt x="3785" y="1"/>
                    <ns1:pt x="369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62" name="Google Shape;2559;p58"/>
            <ns0:cNvSpPr/>
            <ns0:nvPr/>
          </ns0:nvSpPr>
          <ns0:spPr>
            <ns1:xfrm>
              <ns1:off x="7078488" y="2381925"/>
              <ns1:ext cx="110125" cy="132925"/>
            </ns1:xfrm>
            <ns1:custGeom>
              <ns1:avLst/>
              <ns1:gdLst/>
              <ns1:ahLst/>
              <ns1:cxnLst/>
              <ns1:rect l="l" t="t" r="r" b="b"/>
              <ns1:pathLst>
                <ns1:path w="4405" h="5317" extrusionOk="0">
                  <ns1:moveTo>
                    <ns1:pt x="2916" y="508"/>
                  </ns1:moveTo>
                  <ns1:lnTo>
                    <ns1:pt x="3257" y="1811"/>
                  </ns1:lnTo>
                  <ns1:lnTo>
                    <ns1:pt x="3133" y="1749"/>
                  </ns1:lnTo>
                  <ns1:cubicBezTo>
                    <ns1:pt x="3092" y="1718"/>
                    <ns1:pt x="3044" y="1704"/>
                    <ns1:pt x="2995" y="1704"/>
                  </ns1:cubicBezTo>
                  <ns1:cubicBezTo>
                    <ns1:pt x="2899" y="1704"/>
                    <ns1:pt x="2802" y="1760"/>
                    <ns1:pt x="2761" y="1842"/>
                  </ns1:cubicBezTo>
                  <ns1:lnTo>
                    <ns1:pt x="1241" y="4510"/>
                  </ns1:lnTo>
                  <ns1:lnTo>
                    <ns1:pt x="590" y="3393"/>
                  </ns1:lnTo>
                  <ns1:lnTo>
                    <ns1:pt x="1799" y="1315"/>
                  </ns1:lnTo>
                  <ns1:cubicBezTo>
                    <ns1:pt x="1892" y="1160"/>
                    <ns1:pt x="1861" y="1005"/>
                    <ns1:pt x="1706" y="912"/>
                  </ns1:cubicBezTo>
                  <ns1:lnTo>
                    <ns1:pt x="1613" y="881"/>
                  </ns1:lnTo>
                  <ns1:lnTo>
                    <ns1:pt x="2916" y="508"/>
                  </ns1:lnTo>
                  <ns1:close/>
                  <ns1:moveTo>
                    <ns1:pt x="3878" y="3672"/>
                  </ns1:moveTo>
                  <ns1:lnTo>
                    <ns1:pt x="3878" y="4789"/>
                  </ns1:lnTo>
                  <ns1:lnTo>
                    <ns1:pt x="1706" y="4789"/>
                  </ns1:lnTo>
                  <ns1:lnTo>
                    <ns1:pt x="2358" y="3672"/>
                  </ns1:lnTo>
                  <ns1:close/>
                  <ns1:moveTo>
                    <ns1:pt x="2866" y="0"/>
                  </ns1:moveTo>
                  <ns1:cubicBezTo>
                    <ns1:pt x="2830" y="0"/>
                    <ns1:pt x="2794" y="4"/>
                    <ns1:pt x="2761" y="12"/>
                  </ns1:cubicBezTo>
                  <ns1:lnTo>
                    <ns1:pt x="1458" y="353"/>
                  </ns1:lnTo>
                  <ns1:cubicBezTo>
                    <ns1:pt x="1086" y="477"/>
                    <ns1:pt x="931" y="943"/>
                    <ns1:pt x="1210" y="1253"/>
                  </ns1:cubicBezTo>
                  <ns1:lnTo>
                    <ns1:pt x="31" y="3269"/>
                  </ns1:lnTo>
                  <ns1:cubicBezTo>
                    <ns1:pt x="0" y="3331"/>
                    <ns1:pt x="0" y="3455"/>
                    <ns1:pt x="31" y="3517"/>
                  </ns1:cubicBezTo>
                  <ns1:lnTo>
                    <ns1:pt x="993" y="5192"/>
                  </ns1:lnTo>
                  <ns1:cubicBezTo>
                    <ns1:pt x="1024" y="5285"/>
                    <ns1:pt x="1117" y="5316"/>
                    <ns1:pt x="1241" y="5316"/>
                  </ns1:cubicBezTo>
                  <ns1:lnTo>
                    <ns1:pt x="4126" y="5316"/>
                  </ns1:lnTo>
                  <ns1:cubicBezTo>
                    <ns1:pt x="4281" y="5316"/>
                    <ns1:pt x="4405" y="5192"/>
                    <ns1:pt x="4405" y="5037"/>
                  </ns1:cubicBezTo>
                  <ns1:lnTo>
                    <ns1:pt x="4405" y="3393"/>
                  </ns1:lnTo>
                  <ns1:cubicBezTo>
                    <ns1:pt x="4374" y="3331"/>
                    <ns1:pt x="4374" y="3269"/>
                    <ns1:pt x="4312" y="3207"/>
                  </ns1:cubicBezTo>
                  <ns1:cubicBezTo>
                    <ns1:pt x="4250" y="3145"/>
                    <ns1:pt x="4188" y="3114"/>
                    <ns1:pt x="4126" y="3114"/>
                  </ns1:cubicBezTo>
                  <ns1:lnTo>
                    <ns1:pt x="2668" y="3114"/>
                  </ns1:lnTo>
                  <ns1:lnTo>
                    <ns1:pt x="3102" y="2339"/>
                  </ns1:lnTo>
                  <ns1:cubicBezTo>
                    <ns1:pt x="3156" y="2355"/>
                    <ns1:pt x="3210" y="2363"/>
                    <ns1:pt x="3262" y="2363"/>
                  </ns1:cubicBezTo>
                  <ns1:cubicBezTo>
                    <ns1:pt x="3604" y="2363"/>
                    <ns1:pt x="3892" y="2037"/>
                    <ns1:pt x="3785" y="1687"/>
                  </ns1:cubicBezTo>
                  <ns1:lnTo>
                    <ns1:pt x="3443" y="415"/>
                  </ns1:lnTo>
                  <ns1:cubicBezTo>
                    <ns1:pt x="3381" y="260"/>
                    <ns1:pt x="3288" y="136"/>
                    <ns1:pt x="3164" y="74"/>
                  </ns1:cubicBezTo>
                  <ns1:cubicBezTo>
                    <ns1:pt x="3073" y="29"/>
                    <ns1:pt x="2966" y="0"/>
                    <ns1:pt x="2866"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63" name="Google Shape;2560;p58"/>
            <ns0:cNvSpPr/>
            <ns0:nvPr/>
          </ns0:nvSpPr>
          <ns0:spPr>
            <ns1:xfrm>
              <ns1:off x="7294838" y="2397725"/>
              <ns1:ext cx="14750" cy="13975"/>
            </ns1:xfrm>
            <ns1:custGeom>
              <ns1:avLst/>
              <ns1:gdLst/>
              <ns1:ahLst/>
              <ns1:cxnLst/>
              <ns1:rect l="l" t="t" r="r" b="b"/>
              <ns1:pathLst>
                <ns1:path w="590" h="559" extrusionOk="0">
                  <ns1:moveTo>
                    <ns1:pt x="280" y="1"/>
                  </ns1:moveTo>
                  <ns1:cubicBezTo>
                    <ns1:pt x="218" y="1"/>
                    <ns1:pt x="156" y="32"/>
                    <ns1:pt x="94" y="94"/>
                  </ns1:cubicBezTo>
                  <ns1:cubicBezTo>
                    <ns1:pt x="1" y="187"/>
                    <ns1:pt x="1" y="373"/>
                    <ns1:pt x="94" y="466"/>
                  </ns1:cubicBezTo>
                  <ns1:cubicBezTo>
                    <ns1:pt x="156" y="528"/>
                    <ns1:pt x="218" y="559"/>
                    <ns1:pt x="280" y="559"/>
                  </ns1:cubicBezTo>
                  <ns1:cubicBezTo>
                    <ns1:pt x="373" y="559"/>
                    <ns1:pt x="435" y="528"/>
                    <ns1:pt x="497" y="466"/>
                  </ns1:cubicBezTo>
                  <ns1:cubicBezTo>
                    <ns1:pt x="590" y="373"/>
                    <ns1:pt x="590" y="187"/>
                    <ns1:pt x="497" y="94"/>
                  </ns1:cubicBezTo>
                  <ns1:cubicBezTo>
                    <ns1:pt x="435" y="32"/>
                    <ns1:pt x="373" y="1"/>
                    <ns1:pt x="280"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264" name="Google Shape;2448;p58"/>
          <ns0:cNvGrpSpPr/>
          <ns0:nvPr/>
        </ns0:nvGrpSpPr>
        <ns0:grpSpPr>
          <ns1:xfrm>
            <ns1:off x="4871042" y="2547874"/>
            <ns1:ext cx="309055" cy="363063"/>
            <ns1:chOff x="7064513" y="2806400"/>
            <ns1:chExt cx="296275" cy="348050"/>
          </ns1:xfrm>
        </ns0:grpSpPr>
        <ns0:sp>
          <ns0:nvSpPr>
            <ns0:cNvPr id="265" name="Google Shape;2449;p58"/>
            <ns0:cNvSpPr/>
            <ns0:nvPr/>
          </ns0:nvSpPr>
          <ns0:spPr>
            <ns1:xfrm>
              <ns1:off x="7073838" y="2813375"/>
              <ns1:ext cx="279200" cy="321075"/>
            </ns1:xfrm>
            <ns1:custGeom>
              <ns1:avLst/>
              <ns1:gdLst/>
              <ns1:ahLst/>
              <ns1:cxnLst/>
              <ns1:rect l="l" t="t" r="r" b="b"/>
              <ns1:pathLst>
                <ns1:path w="11168" h="12843" extrusionOk="0">
                  <ns1:moveTo>
                    <ns1:pt x="5122" y="0"/>
                  </ns1:moveTo>
                  <ns1:cubicBezTo>
                    <ns1:pt x="2357" y="0"/>
                    <ns1:pt x="93" y="2192"/>
                    <ns1:pt x="0" y="4964"/>
                  </ns1:cubicBezTo>
                  <ns1:cubicBezTo>
                    <ns1:pt x="0" y="5987"/>
                    <ns1:pt x="248" y="7011"/>
                    <ns1:pt x="683" y="7973"/>
                  </ns1:cubicBezTo>
                  <ns1:lnTo>
                    <ns1:pt x="683" y="7942"/>
                  </ns1:lnTo>
                  <ns1:cubicBezTo>
                    <ns1:pt x="1179" y="8934"/>
                    <ns1:pt x="1303" y="10020"/>
                    <ns1:pt x="1055" y="11075"/>
                  </ns1:cubicBezTo>
                  <ns1:lnTo>
                    <ns1:pt x="652" y="12843"/>
                  </ns1:lnTo>
                  <ns1:lnTo>
                    <ns1:pt x="6235" y="12843"/>
                  </ns1:lnTo>
                  <ns1:lnTo>
                    <ns1:pt x="6452" y="12067"/>
                  </ns1:lnTo>
                  <ns1:cubicBezTo>
                    <ns1:pt x="6607" y="11540"/>
                    <ns1:pt x="7104" y="11168"/>
                    <ns1:pt x="7662" y="11168"/>
                  </ns1:cubicBezTo>
                  <ns1:lnTo>
                    <ns1:pt x="8189" y="11168"/>
                  </ns1:lnTo>
                  <ns1:cubicBezTo>
                    <ns1:pt x="9027" y="11168"/>
                    <ns1:pt x="9709" y="10485"/>
                    <ns1:pt x="9709" y="9648"/>
                  </ns1:cubicBezTo>
                  <ns1:lnTo>
                    <ns1:pt x="9709" y="8190"/>
                  </ns1:lnTo>
                  <ns1:lnTo>
                    <ns1:pt x="10857" y="8190"/>
                  </ns1:lnTo>
                  <ns1:cubicBezTo>
                    <ns1:pt x="11043" y="8190"/>
                    <ns1:pt x="11167" y="8035"/>
                    <ns1:pt x="11105" y="7849"/>
                  </ns1:cubicBezTo>
                  <ns1:lnTo>
                    <ns1:pt x="10268" y="5057"/>
                  </ns1:lnTo>
                  <ns1:cubicBezTo>
                    <ns1:pt x="10205" y="2265"/>
                    <ns1:pt x="7941" y="32"/>
                    <ns1:pt x="5180" y="1"/>
                  </ns1:cubicBezTo>
                  <ns1:cubicBezTo>
                    <ns1:pt x="5161" y="1"/>
                    <ns1:pt x="5142" y="0"/>
                    <ns1:pt x="5122" y="0"/>
                  </ns1:cubicBezTo>
                  <ns1:close/>
                </ns1:path>
              </ns1:pathLst>
            </ns1:custGeom>
            <ns1:solidFill>
              <ns1:srgbClr val="FFBF9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66" name="Google Shape;2450;p58"/>
            <ns0:cNvSpPr/>
            <ns0:nvPr/>
          </ns0:nvSpPr>
          <ns0:spPr>
            <ns1:xfrm>
              <ns1:off x="7072288" y="3066975"/>
              <ns1:ext cx="170625" cy="79875"/>
            </ns1:xfrm>
            <ns1:custGeom>
              <ns1:avLst/>
              <ns1:gdLst/>
              <ns1:ahLst/>
              <ns1:cxnLst/>
              <ns1:rect l="l" t="t" r="r" b="b"/>
              <ns1:pathLst>
                <ns1:path w="6825" h="3195" extrusionOk="0">
                  <ns1:moveTo>
                    <ns1:pt x="683" y="0"/>
                  </ns1:moveTo>
                  <ns1:lnTo>
                    <ns1:pt x="0" y="3195"/>
                  </ns1:lnTo>
                  <ns1:lnTo>
                    <ns1:pt x="6824" y="3195"/>
                  </ns1:lnTo>
                  <ns1:lnTo>
                    <ns1:pt x="6824" y="1458"/>
                  </ns1:lnTo>
                  <ns1:lnTo>
                    <ns1:pt x="683" y="0"/>
                  </ns1:lnTo>
                  <ns1:close/>
                </ns1:path>
              </ns1:pathLst>
            </ns1:custGeom>
            <ns1:solidFill>
              <ns1:srgbClr val="79B2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67" name="Google Shape;2451;p58"/>
            <ns0:cNvSpPr/>
            <ns0:nvPr/>
          </ns0:nvSpPr>
          <ns0:spPr>
            <ns1:xfrm>
              <ns1:off x="7163013" y="2890150"/>
              <ns1:ext cx="84550" cy="142725"/>
            </ns1:xfrm>
            <ns1:custGeom>
              <ns1:avLst/>
              <ns1:gdLst/>
              <ns1:ahLst/>
              <ns1:cxnLst/>
              <ns1:rect l="l" t="t" r="r" b="b"/>
              <ns1:pathLst>
                <ns1:path w="3382" h="5709" extrusionOk="0">
                  <ns1:moveTo>
                    <ns1:pt x="2172" y="1"/>
                  </ns1:moveTo>
                  <ns1:lnTo>
                    <ns1:pt x="0" y="3320"/>
                  </ns1:lnTo>
                  <ns1:lnTo>
                    <ns1:pt x="1210" y="3320"/>
                  </ns1:lnTo>
                  <ns1:lnTo>
                    <ns1:pt x="1210" y="5708"/>
                  </ns1:lnTo>
                  <ns1:lnTo>
                    <ns1:pt x="3381" y="2389"/>
                  </ns1:lnTo>
                  <ns1:lnTo>
                    <ns1:pt x="2172" y="2389"/>
                  </ns1:lnTo>
                  <ns1:lnTo>
                    <ns1:pt x="2172" y="1"/>
                  </ns1:lnTo>
                  <ns1:close/>
                </ns1:path>
              </ns1:pathLst>
            </ns1:custGeom>
            <ns1:solidFill>
              <ns1:srgbClr val="FFCB7C"/>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68" name="Google Shape;2452;p58"/>
            <ns0:cNvSpPr/>
            <ns0:nvPr/>
          </ns0:nvSpPr>
          <ns0:spPr>
            <ns1:xfrm>
              <ns1:off x="7249863" y="2886225"/>
              <ns1:ext cx="33250" cy="29750"/>
            </ns1:xfrm>
            <ns1:custGeom>
              <ns1:avLst/>
              <ns1:gdLst/>
              <ns1:ahLst/>
              <ns1:cxnLst/>
              <ns1:rect l="l" t="t" r="r" b="b"/>
              <ns1:pathLst>
                <ns1:path w="1330" h="1190" extrusionOk="0">
                  <ns1:moveTo>
                    <ns1:pt x="939" y="1"/>
                  </ns1:moveTo>
                  <ns1:cubicBezTo>
                    <ns1:pt x="873" y="1"/>
                    <ns1:pt x="804" y="29"/>
                    <ns1:pt x="745" y="96"/>
                  </ns1:cubicBezTo>
                  <ns1:lnTo>
                    <ns1:pt x="94" y="747"/>
                  </ns1:lnTo>
                  <ns1:cubicBezTo>
                    <ns1:pt x="1" y="840"/>
                    <ns1:pt x="1" y="1026"/>
                    <ns1:pt x="94" y="1119"/>
                  </ns1:cubicBezTo>
                  <ns1:cubicBezTo>
                    <ns1:pt x="140" y="1166"/>
                    <ns1:pt x="210" y="1189"/>
                    <ns1:pt x="280" y="1189"/>
                  </ns1:cubicBezTo>
                  <ns1:cubicBezTo>
                    <ns1:pt x="349" y="1189"/>
                    <ns1:pt x="419" y="1166"/>
                    <ns1:pt x="466" y="1119"/>
                  </ns1:cubicBezTo>
                  <ns1:lnTo>
                    <ns1:pt x="1117" y="468"/>
                  </ns1:lnTo>
                  <ns1:cubicBezTo>
                    <ns1:pt x="1329" y="279"/>
                    <ns1:pt x="1147" y="1"/>
                    <ns1:pt x="939"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69" name="Google Shape;2453;p58"/>
            <ns0:cNvSpPr/>
            <ns0:nvPr/>
          </ns0:nvSpPr>
          <ns0:spPr>
            <ns1:xfrm>
              <ns1:off x="7127238" y="3008300"/>
              <ns1:ext cx="33575" cy="28175"/>
            </ns1:xfrm>
            <ns1:custGeom>
              <ns1:avLst/>
              <ns1:gdLst/>
              <ns1:ahLst/>
              <ns1:cxnLst/>
              <ns1:rect l="l" t="t" r="r" b="b"/>
              <ns1:pathLst>
                <ns1:path w="1343" h="1127" extrusionOk="0">
                  <ns1:moveTo>
                    <ns1:pt x="964" y="1"/>
                  </ns1:moveTo>
                  <ns1:cubicBezTo>
                    <ns1:pt x="902" y="1"/>
                    <ns1:pt x="838" y="25"/>
                    <ns1:pt x="780" y="83"/>
                  </ns1:cubicBezTo>
                  <ns1:lnTo>
                    <ns1:pt x="191" y="672"/>
                  </ns1:lnTo>
                  <ns1:cubicBezTo>
                    <ns1:pt x="0" y="862"/>
                    <ns1:pt x="175" y="1126"/>
                    <ns1:pt x="379" y="1126"/>
                  </ns1:cubicBezTo>
                  <ns1:cubicBezTo>
                    <ns1:pt x="441" y="1126"/>
                    <ns1:pt x="505" y="1102"/>
                    <ns1:pt x="563" y="1044"/>
                  </ns1:cubicBezTo>
                  <ns1:lnTo>
                    <ns1:pt x="1152" y="455"/>
                  </ns1:lnTo>
                  <ns1:cubicBezTo>
                    <ns1:pt x="1343" y="264"/>
                    <ns1:pt x="1168" y="1"/>
                    <ns1:pt x="96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70" name="Google Shape;2454;p58"/>
            <ns0:cNvSpPr/>
            <ns0:nvPr/>
          </ns0:nvSpPr>
          <ns0:spPr>
            <ns1:xfrm>
              <ns1:off x="7247963" y="3007075"/>
              <ns1:ext cx="32950" cy="29675"/>
            </ns1:xfrm>
            <ns1:custGeom>
              <ns1:avLst/>
              <ns1:gdLst/>
              <ns1:ahLst/>
              <ns1:cxnLst/>
              <ns1:rect l="l" t="t" r="r" b="b"/>
              <ns1:pathLst>
                <ns1:path w="1318" h="1187" extrusionOk="0">
                  <ns1:moveTo>
                    <ns1:pt x="369" y="0"/>
                  </ns1:moveTo>
                  <ns1:cubicBezTo>
                    <ns1:pt x="169" y="0"/>
                    <ns1:pt x="1" y="249"/>
                    <ns1:pt x="170" y="442"/>
                  </ns1:cubicBezTo>
                  <ns1:lnTo>
                    <ns1:pt x="821" y="1093"/>
                  </ns1:lnTo>
                  <ns1:cubicBezTo>
                    <ns1:pt x="883" y="1155"/>
                    <ns1:pt x="945" y="1186"/>
                    <ns1:pt x="1007" y="1186"/>
                  </ns1:cubicBezTo>
                  <ns1:cubicBezTo>
                    <ns1:pt x="1069" y="1186"/>
                    <ns1:pt x="1162" y="1155"/>
                    <ns1:pt x="1193" y="1093"/>
                  </ns1:cubicBezTo>
                  <ns1:cubicBezTo>
                    <ns1:pt x="1317" y="1000"/>
                    <ns1:pt x="1317" y="814"/>
                    <ns1:pt x="1193" y="721"/>
                  </ns1:cubicBezTo>
                  <ns1:lnTo>
                    <ns1:pt x="542" y="70"/>
                  </ns1:lnTo>
                  <ns1:cubicBezTo>
                    <ns1:pt x="486" y="21"/>
                    <ns1:pt x="426" y="0"/>
                    <ns1:pt x="36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71" name="Google Shape;2455;p58"/>
            <ns0:cNvSpPr/>
            <ns0:nvPr/>
          </ns0:nvSpPr>
          <ns0:spPr>
            <ns1:xfrm>
              <ns1:off x="7127763" y="2886875"/>
              <ns1:ext cx="30625" cy="27550"/>
            </ns1:xfrm>
            <ns1:custGeom>
              <ns1:avLst/>
              <ns1:gdLst/>
              <ns1:ahLst/>
              <ns1:cxnLst/>
              <ns1:rect l="l" t="t" r="r" b="b"/>
              <ns1:pathLst>
                <ns1:path w="1225" h="1102" extrusionOk="0">
                  <ns1:moveTo>
                    <ns1:pt x="369" y="0"/>
                  </ns1:moveTo>
                  <ns1:cubicBezTo>
                    <ns1:pt x="169" y="0"/>
                    <ns1:pt x="1" y="249"/>
                    <ns1:pt x="170" y="442"/>
                  </ns1:cubicBezTo>
                  <ns1:lnTo>
                    <ns1:pt x="759" y="1031"/>
                  </ns1:lnTo>
                  <ns1:cubicBezTo>
                    <ns1:pt x="805" y="1078"/>
                    <ns1:pt x="875" y="1101"/>
                    <ns1:pt x="945" y="1101"/>
                  </ns1:cubicBezTo>
                  <ns1:cubicBezTo>
                    <ns1:pt x="1015" y="1101"/>
                    <ns1:pt x="1085" y="1078"/>
                    <ns1:pt x="1131" y="1031"/>
                  </ns1:cubicBezTo>
                  <ns1:cubicBezTo>
                    <ns1:pt x="1224" y="907"/>
                    <ns1:pt x="1224" y="752"/>
                    <ns1:pt x="1131" y="628"/>
                  </ns1:cubicBezTo>
                  <ns1:lnTo>
                    <ns1:pt x="542" y="70"/>
                  </ns1:lnTo>
                  <ns1:cubicBezTo>
                    <ns1:pt x="486" y="21"/>
                    <ns1:pt x="426" y="0"/>
                    <ns1:pt x="369" y="0"/>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72" name="Google Shape;2456;p58"/>
            <ns0:cNvSpPr/>
            <ns0:nvPr/>
          </ns0:nvSpPr>
          <ns0:spPr>
            <ns1:xfrm>
              <ns1:off x="7147488" y="3139850"/>
              <ns1:ext cx="19450" cy="14600"/>
            </ns1:xfrm>
            <ns1:custGeom>
              <ns1:avLst/>
              <ns1:gdLst/>
              <ns1:ahLst/>
              <ns1:cxnLst/>
              <ns1:rect l="l" t="t" r="r" b="b"/>
              <ns1:pathLst>
                <ns1:path w="778" h="584" extrusionOk="0">
                  <ns1:moveTo>
                    <ns1:pt x="404" y="1"/>
                  </ns1:moveTo>
                  <ns1:cubicBezTo>
                    <ns1:pt x="94" y="1"/>
                    <ns1:pt x="1" y="435"/>
                    <ns1:pt x="280" y="559"/>
                  </ns1:cubicBezTo>
                  <ns1:cubicBezTo>
                    <ns1:pt x="318" y="576"/>
                    <ns1:pt x="356" y="584"/>
                    <ns1:pt x="392" y="584"/>
                  </ns1:cubicBezTo>
                  <ns1:cubicBezTo>
                    <ns1:pt x="619" y="584"/>
                    <ns1:pt x="778" y="281"/>
                    <ns1:pt x="590" y="94"/>
                  </ns1:cubicBezTo>
                  <ns1:cubicBezTo>
                    <ns1:pt x="528" y="32"/>
                    <ns1:pt x="466" y="1"/>
                    <ns1:pt x="404"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73" name="Google Shape;2457;p58"/>
            <ns0:cNvSpPr/>
            <ns0:nvPr/>
          </ns0:nvSpPr>
          <ns0:spPr>
            <ns1:xfrm>
              <ns1:off x="7064513" y="2806400"/>
              <ns1:ext cx="296275" cy="347450"/>
            </ns1:xfrm>
            <ns1:custGeom>
              <ns1:avLst/>
              <ns1:gdLst/>
              <ns1:ahLst/>
              <ns1:cxnLst/>
              <ns1:rect l="l" t="t" r="r" b="b"/>
              <ns1:pathLst>
                <ns1:path w="11851" h="13898" extrusionOk="0">
                  <ns1:moveTo>
                    <ns1:pt x="5464" y="714"/>
                  </ns1:moveTo>
                  <ns1:cubicBezTo>
                    <ns1:pt x="5483" y="714"/>
                    <ns1:pt x="5503" y="714"/>
                    <ns1:pt x="5522" y="714"/>
                  </ns1:cubicBezTo>
                  <ns1:cubicBezTo>
                    <ns1:pt x="8097" y="745"/>
                    <ns1:pt x="10206" y="2761"/>
                    <ns1:pt x="10330" y="5336"/>
                  </ns1:cubicBezTo>
                  <ns1:cubicBezTo>
                    <ns1:pt x="10330" y="5367"/>
                    <ns1:pt x="10330" y="5398"/>
                    <ns1:pt x="10330" y="5429"/>
                  </ns1:cubicBezTo>
                  <ns1:lnTo>
                    <ns1:pt x="11199" y="8221"/>
                  </ns1:lnTo>
                  <ns1:lnTo>
                    <ns1:pt x="10051" y="8221"/>
                  </ns1:lnTo>
                  <ns1:cubicBezTo>
                    <ns1:pt x="9896" y="8221"/>
                    <ns1:pt x="9772" y="8345"/>
                    <ns1:pt x="9772" y="8500"/>
                  </ns1:cubicBezTo>
                  <ns1:lnTo>
                    <ns1:pt x="9772" y="9958"/>
                  </ns1:lnTo>
                  <ns1:cubicBezTo>
                    <ns1:pt x="9772" y="10640"/>
                    <ns1:pt x="9214" y="11199"/>
                    <ns1:pt x="8531" y="11199"/>
                  </ns1:cubicBezTo>
                  <ns1:lnTo>
                    <ns1:pt x="8004" y="11199"/>
                  </ns1:lnTo>
                  <ns1:cubicBezTo>
                    <ns1:pt x="7632" y="11199"/>
                    <ns1:pt x="7259" y="11323"/>
                    <ns1:pt x="6980" y="11571"/>
                  </ns1:cubicBezTo>
                  <ns1:lnTo>
                    <ns1:pt x="1831" y="10330"/>
                  </ns1:lnTo>
                  <ns1:cubicBezTo>
                    <ns1:pt x="1831" y="9555"/>
                    <ns1:pt x="1645" y="8810"/>
                    <ns1:pt x="1304" y="8128"/>
                  </ns1:cubicBezTo>
                  <ns1:cubicBezTo>
                    <ns1:pt x="869" y="7228"/>
                    <ns1:pt x="621" y="6266"/>
                    <ns1:pt x="621" y="5274"/>
                  </ns1:cubicBezTo>
                  <ns1:cubicBezTo>
                    <ns1:pt x="806" y="2719"/>
                    <ns1:pt x="2915" y="714"/>
                    <ns1:pt x="5464" y="714"/>
                  </ns1:cubicBezTo>
                  <ns1:close/>
                  <ns1:moveTo>
                    <ns1:pt x="5522" y="1"/>
                  </ns1:moveTo>
                  <ns1:cubicBezTo>
                    <ns1:pt x="2576" y="1"/>
                    <ns1:pt x="187" y="2327"/>
                    <ns1:pt x="94" y="5243"/>
                  </ns1:cubicBezTo>
                  <ns1:cubicBezTo>
                    <ns1:pt x="94" y="6329"/>
                    <ns1:pt x="342" y="7414"/>
                    <ns1:pt x="807" y="8376"/>
                  </ns1:cubicBezTo>
                  <ns1:cubicBezTo>
                    <ns1:pt x="1087" y="8934"/>
                    <ns1:pt x="1273" y="9555"/>
                    <ns1:pt x="1273" y="10206"/>
                  </ns1:cubicBezTo>
                  <ns1:lnTo>
                    <ns1:pt x="1056" y="10144"/>
                  </ns1:lnTo>
                  <ns1:cubicBezTo>
                    <ns1:pt x="1037" y="10135"/>
                    <ns1:pt x="1017" y="10131"/>
                    <ns1:pt x="995" y="10131"/>
                  </ns1:cubicBezTo>
                  <ns1:cubicBezTo>
                    <ns1:pt x="942" y="10131"/>
                    <ns1:pt x="882" y="10153"/>
                    <ns1:pt x="838" y="10175"/>
                  </ns1:cubicBezTo>
                  <ns1:cubicBezTo>
                    <ns1:pt x="776" y="10206"/>
                    <ns1:pt x="745" y="10268"/>
                    <ns1:pt x="745" y="10361"/>
                  </ns1:cubicBezTo>
                  <ns1:lnTo>
                    <ns1:pt x="32" y="13556"/>
                  </ns1:lnTo>
                  <ns1:cubicBezTo>
                    <ns1:pt x="1" y="13649"/>
                    <ns1:pt x="32" y="13742"/>
                    <ns1:pt x="94" y="13804"/>
                  </ns1:cubicBezTo>
                  <ns1:cubicBezTo>
                    <ns1:pt x="156" y="13866"/>
                    <ns1:pt x="218" y="13897"/>
                    <ns1:pt x="311" y="13897"/>
                  </ns1:cubicBezTo>
                  <ns1:lnTo>
                    <ns1:pt x="2482" y="13897"/>
                  </ns1:lnTo>
                  <ns1:cubicBezTo>
                    <ns1:pt x="2793" y="13866"/>
                    <ns1:pt x="2793" y="13401"/>
                    <ns1:pt x="2482" y="13339"/>
                  </ns1:cubicBezTo>
                  <ns1:lnTo>
                    <ns1:pt x="652" y="13339"/>
                  </ns1:lnTo>
                  <ns1:lnTo>
                    <ns1:pt x="1211" y="10733"/>
                  </ns1:lnTo>
                  <ns1:lnTo>
                    <ns1:pt x="6856" y="12098"/>
                  </ns1:lnTo>
                  <ns1:lnTo>
                    <ns1:pt x="6856" y="13339"/>
                  </ns1:lnTo>
                  <ns1:lnTo>
                    <ns1:pt x="4933" y="13339"/>
                  </ns1:lnTo>
                  <ns1:cubicBezTo>
                    <ns1:pt x="4623" y="13401"/>
                    <ns1:pt x="4623" y="13866"/>
                    <ns1:pt x="4933" y="13897"/>
                  </ns1:cubicBezTo>
                  <ns1:lnTo>
                    <ns1:pt x="7135" y="13897"/>
                  </ns1:lnTo>
                  <ns1:cubicBezTo>
                    <ns1:pt x="7259" y="13897"/>
                    <ns1:pt x="7383" y="13773"/>
                    <ns1:pt x="7383" y="13618"/>
                  </ns1:cubicBezTo>
                  <ns1:lnTo>
                    <ns1:pt x="7383" y="11943"/>
                  </ns1:lnTo>
                  <ns1:cubicBezTo>
                    <ns1:pt x="7570" y="11819"/>
                    <ns1:pt x="7787" y="11726"/>
                    <ns1:pt x="8004" y="11726"/>
                  </ns1:cubicBezTo>
                  <ns1:lnTo>
                    <ns1:pt x="8531" y="11726"/>
                  </ns1:lnTo>
                  <ns1:cubicBezTo>
                    <ns1:pt x="9524" y="11726"/>
                    <ns1:pt x="10330" y="10919"/>
                    <ns1:pt x="10330" y="9958"/>
                  </ns1:cubicBezTo>
                  <ns1:lnTo>
                    <ns1:pt x="10330" y="8779"/>
                  </ns1:lnTo>
                  <ns1:lnTo>
                    <ns1:pt x="11230" y="8779"/>
                  </ns1:lnTo>
                  <ns1:cubicBezTo>
                    <ns1:pt x="11602" y="8779"/>
                    <ns1:pt x="11850" y="8438"/>
                    <ns1:pt x="11757" y="8097"/>
                  </ns1:cubicBezTo>
                  <ns1:lnTo>
                    <ns1:pt x="11757" y="8066"/>
                  </ns1:lnTo>
                  <ns1:lnTo>
                    <ns1:pt x="10889" y="5305"/>
                  </ns1:lnTo>
                  <ns1:cubicBezTo>
                    <ns1:pt x="10827" y="2358"/>
                    <ns1:pt x="8438" y="32"/>
                    <ns1:pt x="5522"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274" name="Google Shape;2458;p58"/>
            <ns0:cNvSpPr/>
            <ns0:nvPr/>
          </ns0:nvSpPr>
          <ns0:spPr>
            <ns1:xfrm>
              <ns1:off x="7153713" y="2883275"/>
              <ns1:ext cx="100825" cy="155800"/>
            </ns1:xfrm>
            <ns1:custGeom>
              <ns1:avLst/>
              <ns1:gdLst/>
              <ns1:ahLst/>
              <ns1:cxnLst/>
              <ns1:rect l="l" t="t" r="r" b="b"/>
              <ns1:pathLst>
                <ns1:path w="4033" h="6232" extrusionOk="0">
                  <ns1:moveTo>
                    <ns1:pt x="2265" y="1206"/>
                  </ns1:moveTo>
                  <ns1:lnTo>
                    <ns1:pt x="2265" y="2664"/>
                  </ns1:lnTo>
                  <ns1:cubicBezTo>
                    <ns1:pt x="2265" y="2819"/>
                    <ns1:pt x="2389" y="2943"/>
                    <ns1:pt x="2544" y="2943"/>
                  </ns1:cubicBezTo>
                  <ns1:lnTo>
                    <ns1:pt x="3257" y="2943"/>
                  </ns1:lnTo>
                  <ns1:lnTo>
                    <ns1:pt x="1861" y="5053"/>
                  </ns1:lnTo>
                  <ns1:lnTo>
                    <ns1:pt x="1861" y="3626"/>
                  </ns1:lnTo>
                  <ns1:cubicBezTo>
                    <ns1:pt x="1861" y="3471"/>
                    <ns1:pt x="1737" y="3347"/>
                    <ns1:pt x="1582" y="3347"/>
                  </ns1:cubicBezTo>
                  <ns1:lnTo>
                    <ns1:pt x="869" y="3347"/>
                  </ns1:lnTo>
                  <ns1:lnTo>
                    <ns1:pt x="2265" y="1206"/>
                  </ns1:lnTo>
                  <ns1:close/>
                  <ns1:moveTo>
                    <ns1:pt x="2523" y="1"/>
                  </ns1:moveTo>
                  <ns1:cubicBezTo>
                    <ns1:pt x="2440" y="1"/>
                    <ns1:pt x="2354" y="38"/>
                    <ns1:pt x="2296" y="121"/>
                  </ns1:cubicBezTo>
                  <ns1:lnTo>
                    <ns1:pt x="124" y="3440"/>
                  </ns1:lnTo>
                  <ns1:cubicBezTo>
                    <ns1:pt x="0" y="3626"/>
                    <ns1:pt x="155" y="3874"/>
                    <ns1:pt x="372" y="3874"/>
                  </ns1:cubicBezTo>
                  <ns1:lnTo>
                    <ns1:pt x="1303" y="3874"/>
                  </ns1:lnTo>
                  <ns1:lnTo>
                    <ns1:pt x="1303" y="5983"/>
                  </ns1:lnTo>
                  <ns1:cubicBezTo>
                    <ns1:pt x="1303" y="6107"/>
                    <ns1:pt x="1396" y="6200"/>
                    <ns1:pt x="1489" y="6231"/>
                  </ns1:cubicBezTo>
                  <ns1:lnTo>
                    <ns1:pt x="1582" y="6231"/>
                  </ns1:lnTo>
                  <ns1:cubicBezTo>
                    <ns1:pt x="1675" y="6231"/>
                    <ns1:pt x="1737" y="6200"/>
                    <ns1:pt x="1799" y="6107"/>
                  </ns1:cubicBezTo>
                  <ns1:lnTo>
                    <ns1:pt x="3971" y="2788"/>
                  </ns1:lnTo>
                  <ns1:cubicBezTo>
                    <ns1:pt x="4033" y="2695"/>
                    <ns1:pt x="4033" y="2602"/>
                    <ns1:pt x="3971" y="2509"/>
                  </ns1:cubicBezTo>
                  <ns1:lnTo>
                    <ns1:pt x="3971" y="2509"/>
                  </ns1:lnTo>
                  <ns1:lnTo>
                    <ns1:pt x="4002" y="2540"/>
                  </ns1:lnTo>
                  <ns1:cubicBezTo>
                    <ns1:pt x="3940" y="2447"/>
                    <ns1:pt x="3847" y="2385"/>
                    <ns1:pt x="3753" y="2385"/>
                  </ns1:cubicBezTo>
                  <ns1:lnTo>
                    <ns1:pt x="2792" y="2385"/>
                  </ns1:lnTo>
                  <ns1:lnTo>
                    <ns1:pt x="2792" y="276"/>
                  </ns1:lnTo>
                  <ns1:cubicBezTo>
                    <ns1:pt x="2792" y="102"/>
                    <ns1:pt x="2660" y="1"/>
                    <ns1:pt x="2523" y="1"/>
                  </ns1:cubicBezTo>
                  <ns1:close/>
                </ns1:path>
              </ns1:pathLst>
            </ns1:custGeom>
            <ns1:solidFill>
              <ns1:srgbClr val="000000"/>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Tree>
    <ns0:extLst>
      <ns0:ext uri="{BB962C8B-B14F-4D97-AF65-F5344CB8AC3E}">
        <ns5:creationId val="653533382"/>
      </ns0:ext>
    </ns0:extLst>
  </ns0:cSld>
  <ns0:clrMapOvr>
    <ns1:masterClrMapping/>
  </ns0:clrMapOvr>
</ns0:sld>
</file>

<file path=ppt/slides/slide8.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33164" y="40628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55586" y="67735"/>
            <ns1:ext cx="8657235" cy="338554"/>
          </ns1:xfrm>
          <ns1:prstGeom prst="rect">
            <ns1:avLst/>
          </ns1:prstGeom>
        </ns0:spPr>
        <ns0:txBody>
          <ns1:bodyPr wrap="square">
            <ns1:spAutoFit/>
          </ns1:bodyPr>
          <ns1:lstStyle/>
          <ns1:p>
            <ns1:pPr algn="ctr"/>
            <ns1:r>
              <ns1:rPr lang="ru-RU" sz="16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rPr>
              <ns1:t>БАСҚАРУШЫЛЫҚ ШЕШІМДЕРДІҢ МАТРИЦАСЫ (ҚҰРЫЛЫМЫ)</ns1:t>
            </ns1:r>
            <ns1:endParaRPr lang="ru-RU" sz="1600" b="1" dirty="0">
              <ns1:solidFill>
                <ns1:schemeClr val="tx2">
                  <ns1:lumMod val="75000"/>
                  <ns1:lumOff val="25000"/>
                </ns1:schemeClr>
              </ns1:solidFill>
              <ns1:latin typeface="Bahnschrift SemiBold" panose="020B0502040204020203" pitchFamily="34" charset="0"/>
              <ns1:ea typeface="Calibri" panose="020F0502020204030204" pitchFamily="34" charset="0"/>
            </ns1:endParaRPr>
          </ns1:p>
        </ns0:txBody>
      </ns0:sp>
      <ns0:sp>
        <ns0:nvSpPr>
          <ns0:cNvPr id="5" name="Google Shape;593;p31"/>
          <ns0:cNvSpPr/>
          <ns0:nvPr/>
        </ns0:nvSpPr>
        <ns0:spPr>
          <ns1:xfrm>
            <ns1:off x="430604" y="798666"/>
            <ns1:ext cx="788400" cy="788400"/>
          </ns1:xfrm>
          <ns1:prstGeom prst="pie">
            <ns1:avLst>
              <ns1:gd name="adj1" fmla="val 16221714"/>
              <ns1:gd name="adj2" fmla="val 3123823"/>
            </ns1:avLst>
          </ns1:prstGeom>
          <ns1:solidFill>
            <ns1:schemeClr val="dk2"/>
          </ns1:solidFill>
          <ns1:ln w="9525" cap="flat" cmpd="sng">
            <ns1:solidFill>
              <ns1:schemeClr val="dk2"/>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 name="Google Shape;594;p31"/>
          <ns0:cNvSpPr/>
          <ns0:nvPr/>
        </ns0:nvSpPr>
        <ns0:spPr>
          <ns1:xfrm>
            <ns1:off x="446804" y="2211766"/>
            <ns1:ext cx="803700" cy="803700"/>
          </ns1:xfrm>
          <ns1:prstGeom prst="pie">
            <ns1:avLst>
              <ns1:gd name="adj1" fmla="val 16221714"/>
              <ns1:gd name="adj2" fmla="val 2635853"/>
            </ns1:avLst>
          </ns1:prstGeom>
          <ns1:solidFill>
            <ns1:schemeClr val="accent2"/>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 name="Google Shape;595;p31"/>
          <ns0:cNvSpPr/>
          <ns0:nvPr/>
        </ns0:nvSpPr>
        <ns0:spPr>
          <ns1:xfrm>
            <ns1:off x="468954" y="3661916"/>
            <ns1:ext cx="801900" cy="801900"/>
          </ns1:xfrm>
          <ns1:prstGeom prst="pie">
            <ns1:avLst>
              <ns1:gd name="adj1" fmla="val 16221714"/>
              <ns1:gd name="adj2" fmla="val 6551076"/>
            </ns1:avLst>
          </ns1:prstGeom>
          <ns1:solidFill>
            <ns1:schemeClr val="accent6"/>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56" name="Google Shape;642;p31"/>
          <ns0:cNvGrpSpPr/>
          <ns0:nvPr/>
        </ns0:nvGrpSpPr>
        <ns0:grpSpPr>
          <ns1:xfrm>
            <ns1:off x="415602" y="704216"/>
            <ns1:ext cx="7859514" cy="977400"/>
            <ns1:chOff x="1999473" y="1515200"/>
            <ns1:chExt cx="7859514" cy="977400"/>
          </ns1:xfrm>
        </ns0:grpSpPr>
        <ns0:sp>
          <ns0:nvSpPr>
            <ns0:cNvPr id="57" name="Google Shape;643;p31"/>
            <ns0:cNvSpPr/>
            <ns0:nvPr/>
          </ns0:nvSpPr>
          <ns0:spPr>
            <ns1:xfrm>
              <ns1:off x="1999473" y="1594700"/>
              <ns1:ext cx="818400" cy="818400"/>
            </ns1:xfrm>
            <ns1:prstGeom prst="ellipse">
              <ns1:avLst/>
            </ns1:prstGeom>
            <ns1:no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58" name="Google Shape;644;p31"/>
            <ns0:cNvSpPr/>
            <ns0:nvPr/>
          </ns0:nvSpPr>
          <ns0:spPr>
            <ns1:xfrm>
              <ns1:off x="3335175" y="1515200"/>
              <ns1:ext cx="6523812" cy="9774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cxnSp>
          <ns0:nvCxnSpPr>
            <ns0:cNvPr id="61" name="Google Shape;649;p31"/>
            <ns0:cNvCxnSpPr>
              <ns1:stCxn id="57" idx="6"/>
              <ns1:endCxn id="58" idx="1"/>
            </ns0:cNvCxnSpPr>
            <ns0:nvPr/>
          </ns0:nvCxnSpPr>
          <ns0:spPr>
            <ns1:xfrm>
              <ns1:off x="2817873" y="2003900"/>
              <ns1:ext cx="517302" cy="0"/>
            </ns1:xfrm>
            <ns1:prstGeom prst="straightConnector1">
              <ns1:avLst/>
            </ns1:prstGeom>
            <ns1:noFill/>
            <ns1:ln w="19050" cap="flat" cmpd="sng">
              <ns1:solidFill>
                <ns1:schemeClr val="dk1"/>
              </ns1:solidFill>
              <ns1:prstDash val="dot"/>
              <ns1:round/>
              <ns1:headEnd type="none" w="med" len="med"/>
              <ns1:tailEnd type="none" w="med" len="med"/>
            </ns1:ln>
          </ns0:spPr>
        </ns0:cxnSp>
      </ns0:grpSp>
      <ns0:grpSp>
        <ns0:nvGrpSpPr>
          <ns0:cNvPr id="62" name="Google Shape;650;p31"/>
          <ns0:cNvGrpSpPr/>
          <ns0:nvPr/>
        </ns0:nvGrpSpPr>
        <ns0:grpSpPr>
          <ns1:xfrm>
            <ns1:off x="439452" y="2124916"/>
            <ns1:ext cx="7835664" cy="977400"/>
            <ns1:chOff x="2023323" y="2612050"/>
            <ns1:chExt cx="7835664" cy="977400"/>
          </ns1:xfrm>
        </ns0:grpSpPr>
        <ns0:sp>
          <ns0:nvSpPr>
            <ns0:cNvPr id="63" name="Google Shape;651;p31"/>
            <ns0:cNvSpPr/>
            <ns0:nvPr/>
          </ns0:nvSpPr>
          <ns0:spPr>
            <ns1:xfrm>
              <ns1:off x="2023323" y="2691550"/>
              <ns1:ext cx="818400" cy="818400"/>
            </ns1:xfrm>
            <ns1:prstGeom prst="ellipse">
              <ns1:avLst/>
            </ns1:prstGeom>
            <ns1:no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64" name="Google Shape;652;p31"/>
            <ns0:cNvSpPr/>
            <ns0:nvPr/>
          </ns0:nvSpPr>
          <ns0:spPr>
            <ns1:xfrm>
              <ns1:off x="3335175" y="2612050"/>
              <ns1:ext cx="6523812" cy="9774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cxnSp>
          <ns0:nvCxnSpPr>
            <ns0:cNvPr id="66" name="Google Shape;656;p31"/>
            <ns0:cNvCxnSpPr>
              <ns1:stCxn id="63" idx="6"/>
              <ns1:endCxn id="64" idx="1"/>
            </ns0:cNvCxnSpPr>
            <ns0:nvPr/>
          </ns0:nvCxnSpPr>
          <ns0:spPr>
            <ns1:xfrm>
              <ns1:off x="2841723" y="3100750"/>
              <ns1:ext cx="493452" cy="0"/>
            </ns1:xfrm>
            <ns1:prstGeom prst="straightConnector1">
              <ns1:avLst/>
            </ns1:prstGeom>
            <ns1:noFill/>
            <ns1:ln w="19050" cap="flat" cmpd="sng">
              <ns1:solidFill>
                <ns1:schemeClr val="dk1"/>
              </ns1:solidFill>
              <ns1:prstDash val="dot"/>
              <ns1:round/>
              <ns1:headEnd type="none" w="med" len="med"/>
              <ns1:tailEnd type="none" w="med" len="med"/>
            </ns1:ln>
          </ns0:spPr>
        </ns0:cxnSp>
      </ns0:grpSp>
      <ns0:grpSp>
        <ns0:nvGrpSpPr>
          <ns0:cNvPr id="68" name="Google Shape;658;p31"/>
          <ns0:cNvGrpSpPr/>
          <ns0:nvPr/>
        </ns0:nvGrpSpPr>
        <ns0:grpSpPr>
          <ns1:xfrm>
            <ns1:off x="460729" y="3574190"/>
            <ns1:ext cx="7814387" cy="977400"/>
            <ns1:chOff x="2044600" y="3708899"/>
            <ns1:chExt cx="7814387" cy="977400"/>
          </ns1:xfrm>
        </ns0:grpSpPr>
        <ns0:sp>
          <ns0:nvSpPr>
            <ns0:cNvPr id="69" name="Google Shape;659;p31"/>
            <ns0:cNvSpPr/>
            <ns0:nvPr/>
          </ns0:nvSpPr>
          <ns0:spPr>
            <ns1:xfrm>
              <ns1:off x="2044600" y="3788450"/>
              <ns1:ext cx="818400" cy="818400"/>
            </ns1:xfrm>
            <ns1:prstGeom prst="ellipse">
              <ns1:avLst/>
            </ns1:prstGeom>
            <ns1:no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0" name="Google Shape;660;p31"/>
            <ns0:cNvSpPr/>
            <ns0:nvPr/>
          </ns0:nvSpPr>
          <ns0:spPr>
            <ns1:xfrm>
              <ns1:off x="3335175" y="3708899"/>
              <ns1:ext cx="6523812" cy="97740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cxnSp>
          <ns0:nvCxnSpPr>
            <ns0:cNvPr id="72" name="Google Shape;664;p31"/>
            <ns0:cNvCxnSpPr>
              <ns1:stCxn id="69" idx="6"/>
            </ns0:cNvCxnSpPr>
            <ns0:nvPr/>
          </ns0:nvCxnSpPr>
          <ns0:spPr>
            <ns1:xfrm>
              <ns1:off x="2863000" y="4197650"/>
              <ns1:ext cx="472200" cy="0"/>
            </ns1:xfrm>
            <ns1:prstGeom prst="straightConnector1">
              <ns1:avLst/>
            </ns1:prstGeom>
            <ns1:noFill/>
            <ns1:ln w="19050" cap="flat" cmpd="sng">
              <ns1:solidFill>
                <ns1:schemeClr val="dk1"/>
              </ns1:solidFill>
              <ns1:prstDash val="dot"/>
              <ns1:round/>
              <ns1:headEnd type="none" w="med" len="med"/>
              <ns1:tailEnd type="none" w="med" len="med"/>
            </ns1:ln>
          </ns0:spPr>
        </ns0:cxnSp>
      </ns0:grpSp>
      <ns0:sp>
        <ns0:nvSpPr>
          <ns0:cNvPr id="74" name="Google Shape;666;p31"/>
          <ns0:cNvSpPr/>
          <ns0:nvPr/>
        </ns0:nvSpPr>
        <ns0:spPr>
          <ns1:xfrm>
            <ns1:off x="1058343" y="1632641"/>
            <ns1:ext cx="503100" cy="503100"/>
          </ns1:xfrm>
          <ns1:prstGeom prst="arc">
            <ns1:avLst>
              <ns1:gd name="adj1" fmla="val 16200000"/>
              <ns1:gd name="adj2" fmla="val 5336142"/>
            </ns1:avLst>
          </ns1:prstGeom>
          <ns1:noFill/>
          <ns1:ln w="19050" cap="flat" cmpd="sng">
            <ns1:solidFill>
              <ns1:schemeClr val="dk1"/>
            </ns1:solidFill>
            <ns1:prstDash val="dot"/>
            <ns1:round/>
            <ns1:headEnd type="none" w="sm" len="sm"/>
            <ns1:tailEnd type="triangl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5" name="Google Shape;667;p31"/>
          <ns0:cNvSpPr/>
          <ns0:nvPr/>
        </ns0:nvSpPr>
        <ns0:spPr>
          <ns1:xfrm>
            <ns1:off x="1090954" y="3081966"/>
            <ns1:ext cx="503100" cy="503100"/>
          </ns1:xfrm>
          <ns1:prstGeom prst="arc">
            <ns1:avLst>
              <ns1:gd name="adj1" fmla="val 16200000"/>
              <ns1:gd name="adj2" fmla="val 5336142"/>
            </ns1:avLst>
          </ns1:prstGeom>
          <ns1:noFill/>
          <ns1:ln w="19050" cap="flat" cmpd="sng">
            <ns1:solidFill>
              <ns1:schemeClr val="dk1"/>
            </ns1:solidFill>
            <ns1:prstDash val="dot"/>
            <ns1:round/>
            <ns1:headEnd type="none" w="sm" len="sm"/>
            <ns1:tailEnd type="triangl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76" name="Прямоугольник 75"/>
          <ns0:cNvSpPr/>
          <ns0:nvPr/>
        </ns0:nvSpPr>
        <ns0:spPr>
          <ns1:xfrm>
            <ns1:off x="1929350" y="844758"/>
            <ns1:ext cx="6625605" cy="646331"/>
          </ns1:xfrm>
          <ns1:prstGeom prst="rect">
            <ns1:avLst/>
          </ns1:prstGeom>
        </ns0:spPr>
        <ns0:txBody>
          <ns1:bodyPr wrap="square">
            <ns1:spAutoFit/>
          </ns1:bodyPr>
          <ns1:lstStyle/>
          <ns1:p>
            <ns1:r>
              <ns1:rPr lang="ru-RU" sz="1800" b="1" dirty="0">
                <ns1:latin typeface="Bahnschrift" panose="020B0502040204020203" pitchFamily="34" charset="0"/>
              </ns1:rPr>
              <ns1:t>бақылау объектісі</ns1:t>
            </ns1:r>
            <ns1:r>
              <ns1:rPr lang="ru-RU" sz="1800" dirty="0">
                <ns1:latin typeface="Bahnschrift" panose="020B0502040204020203" pitchFamily="34" charset="0"/>
              </ns1:rPr>
              <ns1:t>, алдыңғы оқу жылындағы талдау нәтижесінде таңдалған </ns1:t>
            </ns1:r>
            <ns1:r>
              <ns1:rPr lang="ru-RU" sz="1800" dirty="0" smtClean="0">
                <ns1:latin typeface="Bahnschrift" panose="020B0502040204020203" pitchFamily="34" charset="0"/>
              </ns1:rPr>
              <ns1:t>жыл</ns1:t>
            </ns1:r>
            <ns1:endParaRPr lang="ru-RU" sz="1800" dirty="0">
              <ns1:latin typeface="Bahnschrift" panose="020B0502040204020203" pitchFamily="34" charset="0"/>
            </ns1:endParaRPr>
          </ns1:p>
        </ns0:txBody>
      </ns0:sp>
      <ns0:sp>
        <ns0:nvSpPr>
          <ns0:cNvPr id="77" name="Прямоугольник 76"/>
          <ns0:cNvSpPr/>
          <ns0:nvPr/>
        </ns0:nvSpPr>
        <ns0:spPr>
          <ns1:xfrm>
            <ns1:off x="1941164" y="2317283"/>
            <ns1:ext cx="6333952" cy="646331"/>
          </ns1:xfrm>
          <ns1:prstGeom prst="rect">
            <ns1:avLst/>
          </ns1:prstGeom>
        </ns0:spPr>
        <ns0:txBody>
          <ns1:bodyPr wrap="square">
            <ns1:spAutoFit/>
          </ns1:bodyPr>
          <ns1:lstStyle/>
          <ns1:p>
            <ns1:r>
              <ns1:rPr lang="ru-RU" sz="1800" smtClean="0">
                <ns1:latin typeface="Bahnschrift" panose="020B0502040204020203" pitchFamily="34" charset="0"/>
              </ns1:rPr>
              <ns1:t>таңдалған объектімен байланысты </ns1:t>
            </ns1:r>
            <ns1:r>
              <ns1:rPr lang="ru-RU" sz="1800" b="1" smtClean="0">
                <ns1:latin typeface="Bahnschrift" panose="020B0502040204020203" pitchFamily="34" charset="0"/>
              </ns1:rPr>
              <ns1:t>тәуекелдер</ns1:t>
            </ns1:r>
            <ns1:r>
              <ns1:rPr lang="ru-RU" sz="1800" smtClean="0">
                <ns1:latin typeface="Bahnschrift" panose="020B0502040204020203" pitchFamily="34" charset="0"/>
              </ns1:rPr>
              <ns1:t>, ықтимал жағымсыз салдарларға жобаланған </ns1:t>
            </ns1:r>
            <ns1:endParaRPr lang="ru-RU" sz="1800" dirty="0">
              <ns1:latin typeface="Bahnschrift" panose="020B0502040204020203" pitchFamily="34" charset="0"/>
            </ns1:endParaRPr>
          </ns1:p>
        </ns0:txBody>
      </ns0:sp>
      <ns0:sp>
        <ns0:nvSpPr>
          <ns0:cNvPr id="78" name="Прямоугольник 77"/>
          <ns0:cNvSpPr/>
          <ns0:nvPr/>
        </ns0:nvSpPr>
        <ns0:spPr>
          <ns1:xfrm>
            <ns1:off x="1961646" y="3607809"/>
            <ns1:ext cx="6589569" cy="646331"/>
          </ns1:xfrm>
          <ns1:prstGeom prst="rect">
            <ns1:avLst/>
          </ns1:prstGeom>
        </ns0:spPr>
        <ns0:txBody>
          <ns1:bodyPr wrap="square">
            <ns1:spAutoFit/>
          </ns1:bodyPr>
          <ns1:lstStyle/>
          <ns1:p>
            <ns1:r>
              <ns1:rPr lang="ru-RU" sz="1800" b="1" dirty="0">
                <ns1:latin typeface="Bahnschrift" panose="020B0502040204020203" pitchFamily="34" charset="0"/>
              </ns1:rPr>
              <ns1:t>басқарушылық шешімдердің нұсқалары</ns1:t>
            </ns1:r>
            <ns1:r>
              <ns1:rPr lang="ru-RU" sz="1800" dirty="0">
                <ns1:latin typeface="Bahnschrift" panose="020B0502040204020203" pitchFamily="34" charset="0"/>
              </ns1:rPr>
              <ns1:t>, </ns1:t>
            </ns1:r>
            <ns1:r>
              <ns1:rPr lang="ru-RU" sz="1800" dirty="0" smtClean="0">
                <ns1:latin typeface="Bahnschrift" panose="020B0502040204020203" pitchFamily="34" charset="0"/>
              </ns1:rPr>
              <ns1:t>ұсынылған </ns1:t>
            </ns1:r>
            <ns1:r>
              <ns1:rPr lang="ru-RU" sz="1800" dirty="0">
                <ns1:latin typeface="Bahnschrift" panose="020B0502040204020203" pitchFamily="34" charset="0"/>
              </ns1:rPr>
              <ns1:t>үшін дайын белсенді әрекеттермен </ns1:t>
            </ns1:r>
            <ns1:r>
              <ns1:rPr lang="ru-RU" sz="1800" dirty="0" smtClean="0">
                <ns1:latin typeface="Bahnschrift" panose="020B0502040204020203" pitchFamily="34" charset="0"/>
              </ns1:rPr>
              <ns1:t>мектеп командасының</ns1:t>
            </ns1:r>
            <ns1:endParaRPr lang="ru-RU" sz="1800" dirty="0">
              <ns1:latin typeface="Bahnschrift" panose="020B0502040204020203" pitchFamily="34" charset="0"/>
            </ns1:endParaRPr>
          </ns1:p>
        </ns0:txBody>
      </ns0:sp>
    </ns0:spTree>
    <ns0:extLst>
      <ns0:ext uri="{BB962C8B-B14F-4D97-AF65-F5344CB8AC3E}">
        <ns5:creationId val="3969364954"/>
      </ns0:ext>
    </ns0:extLst>
  </ns0:cSld>
  <ns0:clrMapOvr>
    <ns1:masterClrMapping/>
  </ns0:clrMapOvr>
</ns0:sld>
</file>

<file path=ppt/slides/slide9.xml><?xml version="1.0" encoding="utf-8"?>
<ns0:sld xmlns:ns0="http://schemas.openxmlformats.org/presentationml/2006/main" xmlns:ns1="http://schemas.openxmlformats.org/drawingml/2006/main" xmlns:ns2="http://schemas.microsoft.com/office/drawing/2014/main" xmlns:ns4="http://schemas.microsoft.com/office/drawing/2010/main" xmlns:ns5="http://schemas.microsoft.com/office/powerpoint/2010/main" xmlns:r="http://schemas.openxmlformats.org/officeDocument/2006/relationships">
  <ns0:cSld>
    <ns0:spTree>
      <ns0:nvGrpSpPr>
        <ns0:cNvPr id="1" name=""/>
        <ns0:cNvGrpSpPr/>
        <ns0:nvPr/>
      </ns0:nvGrpSpPr>
      <ns0:grpSpPr>
        <ns1:xfrm>
          <ns1:off x="0" y="0"/>
          <ns1:ext cx="0" cy="0"/>
          <ns1:chOff x="0" y="0"/>
          <ns1:chExt cx="0" cy="0"/>
        </ns1:xfrm>
      </ns0:grpSpPr>
      <ns0:pic>
        <ns0:nvPicPr>
          <ns0:cNvPr id="114" name="Рисунок 113">
            <ns1:extLst>
              <ns1:ext uri="{FF2B5EF4-FFF2-40B4-BE49-F238E27FC236}">
                <ns2:creationId id="{CC77F097-9676-4FA1-AE67-B3A016D15CBF}"/>
              </ns1:ext>
            </ns1:extLst>
          </ns0:cNvPr>
          <ns0:cNvPicPr>
            <ns1:picLocks noChangeAspect="1"/>
          </ns0:cNvPicPr>
          <ns0:nvPr/>
        </ns0:nvPicPr>
        <ns0:blipFill>
          <ns1:blip r:embed="rId2">
            <ns1:extLst>
              <ns1:ext uri="{28A0092B-C50C-407E-A947-70E740481C1C}">
                <ns4:useLocalDpi val="0"/>
              </ns1:ext>
            </ns1:extLst>
          </ns1:blip>
          <ns1:stretch>
            <ns1:fillRect/>
          </ns1:stretch>
        </ns0:blipFill>
        <ns0:spPr>
          <ns1:xfrm>
            <ns1:off x="0" y="7143"/>
            <ns1:ext cx="9144000" cy="5143501"/>
          </ns1:xfrm>
          <ns1:prstGeom prst="rect">
            <ns1:avLst/>
          </ns1:prstGeom>
        </ns0:spPr>
      </ns0:pic>
      <ns0:cxnSp>
        <ns0:nvCxnSpPr>
          <ns0:cNvPr id="27" name="Прямая соединительная линия 26">
            <ns1:extLst>
              <ns1:ext uri="{FF2B5EF4-FFF2-40B4-BE49-F238E27FC236}">
                <ns2:creationId id="{A85219BB-FB98-4FFE-90E8-A92C3610EEC1}"/>
              </ns1:ext>
            </ns1:extLst>
          </ns0:cNvPr>
          <ns0:cNvCxnSpPr/>
          <ns0:nvPr/>
        </ns0:nvCxnSpPr>
        <ns0:spPr>
          <ns1:xfrm>
            <ns1:off x="133164" y="406289"/>
            <ns1:ext cx="8679657" cy="0"/>
          </ns1:xfrm>
          <ns1:prstGeom prst="line">
            <ns1:avLst/>
          </ns1:prstGeom>
          <ns1:ln w="19050"/>
        </ns0:spPr>
        <ns0:style>
          <ns1:lnRef idx="1">
            <ns1:schemeClr val="accent1"/>
          </ns1:lnRef>
          <ns1:fillRef idx="0">
            <ns1:schemeClr val="accent1"/>
          </ns1:fillRef>
          <ns1:effectRef idx="0">
            <ns1:schemeClr val="accent1"/>
          </ns1:effectRef>
          <ns1:fontRef idx="minor">
            <ns1:schemeClr val="tx1"/>
          </ns1:fontRef>
        </ns0:style>
      </ns0:cxnSp>
      <ns0:sp>
        <ns0:nvSpPr>
          <ns0:cNvPr id="31" name="Прямоугольник 30">
            <ns1:extLst>
              <ns1:ext uri="{FF2B5EF4-FFF2-40B4-BE49-F238E27FC236}">
                <ns2:creationId id="{A9C7D6B5-6466-4510-94A2-4BCAAEC8C8F6}"/>
              </ns1:ext>
            </ns1:extLst>
          </ns0:cNvPr>
          <ns0:cNvSpPr/>
          <ns0:nvPr/>
        </ns0:nvSpPr>
        <ns0:spPr>
          <ns1:xfrm>
            <ns1:off x="155586" y="67735"/>
            <ns1:ext cx="8657235" cy="338554"/>
          </ns1:xfrm>
          <ns1:prstGeom prst="rect">
            <ns1:avLst/>
          </ns1:prstGeom>
        </ns0:spPr>
        <ns0:txBody>
          <ns1:bodyPr wrap="square">
            <ns1:spAutoFit/>
          </ns1:bodyPr>
          <ns1:lstStyle/>
          <ns1:p>
            <ns1:pPr algn="ctr"/>
            <ns1:r>
              <ns1:rPr lang="ru-RU" sz="1600" b="1" dirty="0" smtClean="0">
                <ns1:solidFill>
                  <ns1:schemeClr val="tx2">
                    <ns1:lumMod val="75000"/>
                    <ns1:lumOff val="25000"/>
                  </ns1:schemeClr>
                </ns1:solidFill>
                <ns1:latin typeface="Bahnschrift SemiBold" panose="020B0502040204020203" pitchFamily="34" charset="0"/>
                <ns1:ea typeface="Calibri" panose="020F0502020204030204" pitchFamily="34" charset="0"/>
              </ns1:rPr>
              <ns1:t>БАСҚАРУШЫЛЫҚ ШЕШІМДЕРДІ ҚАБЫЛДАУ АЛГОРИТМІ</ns1:t>
            </ns1:r>
            <ns1:endParaRPr lang="ru-RU" sz="1600" b="1" dirty="0">
              <ns1:solidFill>
                <ns1:schemeClr val="tx2">
                  <ns1:lumMod val="75000"/>
                  <ns1:lumOff val="25000"/>
                </ns1:schemeClr>
              </ns1:solidFill>
              <ns1:latin typeface="Bahnschrift SemiBold" panose="020B0502040204020203" pitchFamily="34" charset="0"/>
              <ns1:ea typeface="Calibri" panose="020F0502020204030204" pitchFamily="34" charset="0"/>
            </ns1:endParaRPr>
          </ns1:p>
        </ns0:txBody>
      </ns0:sp>
      <ns0:grpSp>
        <ns0:nvGrpSpPr>
          <ns0:cNvPr id="5" name="Google Shape;375;p29"/>
          <ns0:cNvGrpSpPr/>
          <ns0:nvPr/>
        </ns0:nvGrpSpPr>
        <ns0:grpSpPr>
          <ns1:xfrm>
            <ns1:off x="5938688" y="717147"/>
            <ns1:ext cx="1633800" cy="1315290"/>
            <ns1:chOff x="6644975" y="1178010"/>
            <ns1:chExt cx="1633800" cy="1315290"/>
          </ns1:xfrm>
        </ns0:grpSpPr>
        <ns0:sp>
          <ns0:nvSpPr>
            <ns0:cNvPr id="7" name="Google Shape;377;p29"/>
            <ns0:cNvSpPr/>
            <ns0:nvPr/>
          </ns0:nvSpPr>
          <ns0:spPr>
            <ns1:xfrm>
              <ns1:off x="7101287" y="1178010"/>
              <ns1:ext cx="721200" cy="7212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8" name="Google Shape;378;p29"/>
            <ns0:cNvSpPr txBox="1"/>
            <ns0:nvPr/>
          </ns0:nvSpPr>
          <ns0:spPr>
            <ns1:xfrm>
              <ns1:off x="6644975" y="2055900"/>
              <ns1:ext cx="1633800" cy="437400"/>
            </ns1:xfrm>
            <ns1:prstGeom prst="rect">
              <ns1:avLst/>
            </ns1:prstGeom>
            <ns1:solidFill>
              <ns1:schemeClr val="accent5"/>
            </ns1:solidFill>
            <ns1:ln>
              <ns1:noFill/>
            </ns1:ln>
          </ns0:spPr>
          <ns0:txBody>
            <ns1:bodyPr spcFirstLastPara="1" wrap="square" lIns="91425" tIns="91425" rIns="91425" bIns="91425" anchor="ctr" anchorCtr="0">
              <ns1:noAutofit/>
            </ns1:bodyPr>
            <ns1:lstStyle/>
            <ns1:p>
              <ns1:pPr algn="ctr"/>
              <ns1:r>
                <ns1:rPr lang="ru-RU" sz="1800" b="1" dirty="0" smtClean="0"/>
                <ns1:t>2 </ns1:t>
              </ns1:r>
              <ns1:r>
                <ns1:rPr lang="ru-RU" sz="1800" b="1" dirty="0"/>
                <ns1:t>кезең</ns1:t>
              </ns1:r>
            </ns1:p>
          </ns0:txBody>
        </ns0:sp>
        <ns0:cxnSp>
          <ns0:nvCxnSpPr>
            <ns0:cNvPr id="10" name="Google Shape;380;p29"/>
            <ns0:cNvCxnSpPr>
              <ns1:stCxn id="7" idx="2"/>
              <ns1:endCxn id="8" idx="1"/>
            </ns0:cNvCxnSpPr>
            <ns0:nvPr/>
          </ns0:nvCxnSpPr>
          <ns0:spPr>
            <ns1:xfrm flipH="1">
              <ns1:off x="6644987" y="1538610"/>
              <ns1:ext cx="456300" cy="735900"/>
            </ns1:xfrm>
            <ns1:prstGeom prst="bentConnector3">
              <ns1:avLst>
                <ns1:gd name="adj1" fmla="val 152189"/>
              </ns1:avLst>
            </ns1:prstGeom>
            <ns1:noFill/>
            <ns1:ln w="19050" cap="flat" cmpd="sng">
              <ns1:solidFill>
                <ns1:schemeClr val="dk1"/>
              </ns1:solidFill>
              <ns1:prstDash val="dot"/>
              <ns1:round/>
              <ns1:headEnd type="none" w="med" len="med"/>
              <ns1:tailEnd type="none" w="med" len="med"/>
            </ns1:ln>
          </ns0:spPr>
        </ns0:cxnSp>
      </ns0:grpSp>
      <ns0:grpSp>
        <ns0:nvGrpSpPr>
          <ns0:cNvPr id="11" name="Google Shape;381;p29"/>
          <ns0:cNvGrpSpPr/>
          <ns0:nvPr/>
        </ns0:nvGrpSpPr>
        <ns0:grpSpPr>
          <ns1:xfrm>
            <ns1:off x="668706" y="648234"/>
            <ns1:ext cx="3395058" cy="4040849"/>
            <ns1:chOff x="2898896" y="1178010"/>
            <ns1:chExt cx="3395058" cy="4040849"/>
          </ns1:xfrm>
        </ns0:grpSpPr>
        <ns0:sp>
          <ns0:nvSpPr>
            <ns0:cNvPr id="12" name="Google Shape;382;p29"/>
            <ns0:cNvSpPr/>
            <ns0:nvPr/>
          </ns0:nvSpPr>
          <ns0:spPr>
            <ns1:xfrm>
              <ns1:off x="2898896" y="2702712"/>
              <ns1:ext cx="3395058" cy="2516147"/>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3" name="Google Shape;383;p29"/>
            <ns0:cNvSpPr/>
            <ns0:nvPr/>
          </ns0:nvSpPr>
          <ns0:spPr>
            <ns1:xfrm>
              <ns1:off x="4208901" y="1178010"/>
              <ns1:ext cx="721200" cy="721200"/>
            </ns1:xfrm>
            <ns1:prstGeom prst="ellipse">
              <ns1:avLst/>
            </ns1:prstGeom>
            <ns1:solidFill>
              <ns1:schemeClr val="lt1"/>
            </ns1:solidFill>
            <ns1:ln w="19050" cap="flat" cmpd="sng">
              <ns1:solidFill>
                <ns1:schemeClr val="dk1"/>
              </ns1:solidFill>
              <ns1:prstDash val="solid"/>
              <ns1:round/>
              <ns1:headEnd type="none" w="sm" len="sm"/>
              <ns1:tailEnd type="none" w="sm" len="sm"/>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4" name="Google Shape;384;p29"/>
            <ns0:cNvSpPr txBox="1"/>
            <ns0:nvPr/>
          </ns0:nvSpPr>
          <ns0:spPr>
            <ns1:xfrm>
              <ns1:off x="3772550" y="2055900"/>
              <ns1:ext cx="1633800" cy="437400"/>
            </ns1:xfrm>
            <ns1:prstGeom prst="rect">
              <ns1:avLst/>
            </ns1:prstGeom>
            <ns1:solidFill>
              <ns1:schemeClr val="accent2"/>
            </ns1:solidFill>
            <ns1:ln>
              <ns1:noFill/>
            </ns1:ln>
          </ns0:spPr>
          <ns0:txBody>
            <ns1:bodyPr spcFirstLastPara="1" wrap="square" lIns="91425" tIns="91425" rIns="91425" bIns="91425" anchor="ctr" anchorCtr="0">
              <ns1:noAutofit/>
            </ns1:bodyPr>
            <ns1:lstStyle/>
            <ns1:p>
              <ns1:pPr algn="ctr"/>
              <ns1:r>
                <ns1:rPr lang="ru-RU" sz="1800" b="1" dirty="0"/>
                <ns1:t>1 кезең</ns1:t>
              </ns1:r>
            </ns1:p>
          </ns0:txBody>
        </ns0:sp>
        <ns0:cxnSp>
          <ns0:nvCxnSpPr>
            <ns0:cNvPr id="16" name="Google Shape;386;p29"/>
            <ns0:cNvCxnSpPr>
              <ns1:stCxn id="13" idx="2"/>
              <ns1:endCxn id="14" idx="1"/>
            </ns0:cNvCxnSpPr>
            <ns0:nvPr/>
          </ns0:nvCxnSpPr>
          <ns0:spPr>
            <ns1:xfrm flipH="1">
              <ns1:off x="3772401" y="1538610"/>
              <ns1:ext cx="436500" cy="735900"/>
            </ns1:xfrm>
            <ns1:prstGeom prst="bentConnector3">
              <ns1:avLst>
                <ns1:gd name="adj1" fmla="val 154519"/>
              </ns1:avLst>
            </ns1:prstGeom>
            <ns1:noFill/>
            <ns1:ln w="19050" cap="flat" cmpd="sng">
              <ns1:solidFill>
                <ns1:schemeClr val="dk1"/>
              </ns1:solidFill>
              <ns1:prstDash val="dot"/>
              <ns1:round/>
              <ns1:headEnd type="none" w="med" len="med"/>
              <ns1:tailEnd type="none" w="med" len="med"/>
            </ns1:ln>
          </ns0:spPr>
        </ns0:cxnSp>
      </ns0:grpSp>
      <ns0:cxnSp>
        <ns0:nvCxnSpPr>
          <ns0:cNvPr id="24" name="Google Shape;437;p29"/>
          <ns0:cNvCxnSpPr/>
          <ns0:nvPr/>
        </ns0:nvCxnSpPr>
        <ns0:spPr>
          <ns1:xfrm>
            <ns1:off x="4063764" y="3431009"/>
            <ns1:ext cx="909974" cy="0"/>
          </ns1:xfrm>
          <ns1:prstGeom prst="straightConnector1">
            <ns1:avLst/>
          </ns1:prstGeom>
          <ns1:noFill/>
          <ns1:ln w="19050" cap="flat" cmpd="sng">
            <ns1:solidFill>
              <ns1:schemeClr val="dk1"/>
            </ns1:solidFill>
            <ns1:prstDash val="dot"/>
            <ns1:round/>
            <ns1:headEnd type="none" w="med" len="med"/>
            <ns1:tailEnd type="triangle" w="med" len="med"/>
          </ns1:ln>
        </ns0:spPr>
      </ns0:cxnSp>
      <ns0:sp>
        <ns0:nvSpPr>
          <ns0:cNvPr id="102" name="Google Shape;382;p29"/>
          <ns0:cNvSpPr/>
          <ns0:nvPr/>
        </ns0:nvSpPr>
        <ns0:spPr>
          <ns1:xfrm>
            <ns1:off x="4973738" y="2210873"/>
            <ns1:ext cx="3395058" cy="2478210"/>
          </ns1:xfrm>
          <ns1:prstGeom prst="roundRect">
            <ns1:avLst>
              <ns1:gd name="adj" fmla="val 16667"/>
            </ns1:avLst>
          </ns1:prstGeom>
          <ns1:solidFill>
            <ns1:srgbClr val="EFEFE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nvGrpSpPr>
          <ns0:cNvPr id="103" name="Группа 102"/>
          <ns0:cNvGrpSpPr/>
          <ns0:nvPr/>
        </ns0:nvGrpSpPr>
        <ns0:grpSpPr>
          <ns1:xfrm>
            <ns1:off x="2040608" y="729703"/>
            <ns1:ext cx="597406" cy="558261"/>
            <ns1:chOff x="3654802" y="1082346"/>
            <ns1:chExt cx="671672" cy="627661"/>
          </ns1:xfrm>
        </ns0:grpSpPr>
        <ns0:sp>
          <ns0:nvSpPr>
            <ns0:cNvPr id="105" name="Google Shape;2137;p24"/>
            <ns0:cNvSpPr/>
            <ns0:nvPr/>
          </ns0:nvSpPr>
          <ns0:spPr>
            <ns1:xfrm>
              <ns1:off x="3828490" y="1331841"/>
              <ns1:ext cx="497984" cy="82506"/>
            </ns1:xfrm>
            <ns1:custGeom>
              <ns1:avLst/>
              <ns1:gdLst/>
              <ns1:ahLst/>
              <ns1:cxnLst/>
              <ns1:rect l="l" t="t" r="r" b="b"/>
              <ns1:pathLst>
                <ns1:path w="14347" h="2377" extrusionOk="0">
                  <ns1:moveTo>
                    <ns1:pt x="1172" y="1"/>
                  </ns1:moveTo>
                  <ns1:cubicBezTo>
                    <ns1:pt x="539" y="1"/>
                    <ns1:pt x="0" y="539"/>
                    <ns1:pt x="0" y="1173"/>
                  </ns1:cubicBezTo>
                  <ns1:cubicBezTo>
                    <ns1:pt x="0" y="1838"/>
                    <ns1:pt x="539" y="2376"/>
                    <ns1:pt x="1172" y="2376"/>
                  </ns1:cubicBezTo>
                  <ns1:cubicBezTo>
                    <ns1:pt x="1806" y="2376"/>
                    <ns1:pt x="2312" y="1901"/>
                    <ns1:pt x="2344" y="1268"/>
                  </ns1:cubicBezTo>
                  <ns1:lnTo>
                    <ns1:pt x="11971" y="1268"/>
                  </ns1:lnTo>
                  <ns1:cubicBezTo>
                    <ns1:pt x="12035" y="1901"/>
                    <ns1:pt x="12541" y="2376"/>
                    <ns1:pt x="13143" y="2376"/>
                  </ns1:cubicBezTo>
                  <ns1:cubicBezTo>
                    <ns1:pt x="13808" y="2376"/>
                    <ns1:pt x="14347" y="1838"/>
                    <ns1:pt x="14347" y="1173"/>
                  </ns1:cubicBezTo>
                  <ns1:cubicBezTo>
                    <ns1:pt x="14347" y="539"/>
                    <ns1:pt x="13808" y="1"/>
                    <ns1:pt x="13143" y="1"/>
                  </ns1:cubicBezTo>
                  <ns1:cubicBezTo>
                    <ns1:pt x="12541" y="1"/>
                    <ns1:pt x="12066" y="444"/>
                    <ns1:pt x="11971" y="1046"/>
                  </ns1:cubicBezTo>
                  <ns1:lnTo>
                    <ns1:pt x="5828" y="1046"/>
                  </ns1:lnTo>
                  <ns1:lnTo>
                    <ns1:pt x="2344" y="1078"/>
                  </ns1:lnTo>
                  <ns1:cubicBezTo>
                    <ns1:pt x="2312" y="476"/>
                    <ns1:pt x="1806" y="1"/>
                    <ns1:pt x="1172" y="1"/>
                  </ns1:cubicBezTo>
                  <ns1:close/>
                </ns1:path>
              </ns1:pathLst>
            </ns1:custGeom>
            <ns1:solidFill>
              <ns1:srgbClr val="27242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6" name="Google Shape;2154;p24"/>
            <ns0:cNvSpPr/>
            <ns0:nvPr/>
          </ns0:nvSpPr>
          <ns0:spPr>
            <ns1:xfrm>
              <ns1:off x="3945012" y="1082346"/>
              <ns1:ext cx="63797" cy="115445"/>
            </ns1:xfrm>
            <ns1:custGeom>
              <ns1:avLst/>
              <ns1:gdLst/>
              <ns1:ahLst/>
              <ns1:cxnLst/>
              <ns1:rect l="l" t="t" r="r" b="b"/>
              <ns1:pathLst>
                <ns1:path w="1838" h="3326" extrusionOk="0">
                  <ns1:moveTo>
                    <ns1:pt x="855" y="0"/>
                  </ns1:moveTo>
                  <ns1:cubicBezTo>
                    <ns1:pt x="602" y="0"/>
                    <ns1:pt x="380" y="95"/>
                    <ns1:pt x="222" y="285"/>
                  </ns1:cubicBezTo>
                  <ns1:cubicBezTo>
                    <ns1:pt x="64" y="475"/>
                    <ns1:pt x="0" y="697"/>
                    <ns1:pt x="32" y="950"/>
                  </ns1:cubicBezTo>
                  <ns1:lnTo>
                    <ns1:pt x="349" y="3325"/>
                  </ns1:lnTo>
                  <ns1:lnTo>
                    <ns1:pt x="1489" y="3325"/>
                  </ns1:lnTo>
                  <ns1:lnTo>
                    <ns1:pt x="1805" y="950"/>
                  </ns1:lnTo>
                  <ns1:cubicBezTo>
                    <ns1:pt x="1837" y="697"/>
                    <ns1:pt x="1774" y="475"/>
                    <ns1:pt x="1615" y="285"/>
                  </ns1:cubicBezTo>
                  <ns1:cubicBezTo>
                    <ns1:pt x="1457" y="95"/>
                    <ns1:pt x="1235" y="0"/>
                    <ns1:pt x="982"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7" name="Google Shape;2155;p24"/>
            <ns0:cNvSpPr/>
            <ns0:nvPr/>
          </ns0:nvSpPr>
          <ns0:spPr>
            <ns1:xfrm>
              <ns1:off x="3737238" y="1170266"/>
              <ns1:ext cx="106664" cy="105553"/>
            </ns1:xfrm>
            <ns1:custGeom>
              <ns1:avLst/>
              <ns1:gdLst/>
              <ns1:ahLst/>
              <ns1:cxnLst/>
              <ns1:rect l="l" t="t" r="r" b="b"/>
              <ns1:pathLst>
                <ns1:path w="3073" h="3041" extrusionOk="0">
                  <ns1:moveTo>
                    <ns1:pt x="919" y="1"/>
                  </ns1:moveTo>
                  <ns1:cubicBezTo>
                    <ns1:pt x="698" y="1"/>
                    <ns1:pt x="508" y="96"/>
                    <ns1:pt x="349" y="222"/>
                  </ns1:cubicBezTo>
                  <ns1:lnTo>
                    <ns1:pt x="254" y="317"/>
                  </ns1:lnTo>
                  <ns1:cubicBezTo>
                    <ns1:pt x="96" y="507"/>
                    <ns1:pt x="1" y="729"/>
                    <ns1:pt x="1" y="982"/>
                  </ns1:cubicBezTo>
                  <ns1:cubicBezTo>
                    <ns1:pt x="33" y="1204"/>
                    <ns1:pt x="159" y="1426"/>
                    <ns1:pt x="349" y="1584"/>
                  </ns1:cubicBezTo>
                  <ns1:lnTo>
                    <ns1:pt x="2249" y="3041"/>
                  </ns1:lnTo>
                  <ns1:lnTo>
                    <ns1:pt x="3073" y="2249"/>
                  </ns1:lnTo>
                  <ns1:lnTo>
                    <ns1:pt x="1584" y="349"/>
                  </ns1:lnTo>
                  <ns1:cubicBezTo>
                    <ns1:pt x="1426" y="127"/>
                    <ns1:pt x="1204" y="1"/>
                    <ns1:pt x="919"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8" name="Google Shape;2156;p24"/>
            <ns0:cNvSpPr/>
            <ns0:nvPr/>
          </ns0:nvSpPr>
          <ns0:spPr>
            <ns1:xfrm>
              <ns1:off x="3654802" y="1380227"/>
              <ns1:ext cx="115445" cy="61576"/>
            </ns1:xfrm>
            <ns1:custGeom>
              <ns1:avLst/>
              <ns1:gdLst/>
              <ns1:ahLst/>
              <ns1:cxnLst/>
              <ns1:rect l="l" t="t" r="r" b="b"/>
              <ns1:pathLst>
                <ns1:path w="3326" h="1774" extrusionOk="0">
                  <ns1:moveTo>
                    <ns1:pt x="824" y="0"/>
                  </ns1:moveTo>
                  <ns1:cubicBezTo>
                    <ns1:pt x="381" y="0"/>
                    <ns1:pt x="1" y="380"/>
                    <ns1:pt x="1" y="824"/>
                  </ns1:cubicBezTo>
                  <ns1:lnTo>
                    <ns1:pt x="1" y="950"/>
                  </ns1:lnTo>
                  <ns1:cubicBezTo>
                    <ns1:pt x="1" y="1425"/>
                    <ns1:pt x="381" y="1774"/>
                    <ns1:pt x="824" y="1774"/>
                  </ns1:cubicBezTo>
                  <ns1:lnTo>
                    <ns1:pt x="951" y="1774"/>
                  </ns1:lnTo>
                  <ns1:lnTo>
                    <ns1:pt x="3326" y="1489"/>
                  </ns1:lnTo>
                  <ns1:lnTo>
                    <ns1:pt x="3326" y="317"/>
                  </ns1:lnTo>
                  <ns1:lnTo>
                    <ns1:pt x="951" y="32"/>
                  </ns1:lnTo>
                  <ns1:cubicBezTo>
                    <ns1:pt x="919" y="0"/>
                    <ns1:pt x="856" y="0"/>
                    <ns1:pt x="824"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09" name="Google Shape;2157;p24"/>
            <ns0:cNvSpPr/>
            <ns0:nvPr/>
          </ns0:nvSpPr>
          <ns0:spPr>
            <ns1:xfrm>
              <ns1:off x="4190134" y="1373632"/>
              <ns1:ext cx="116556" cy="61576"/>
            </ns1:xfrm>
            <ns1:custGeom>
              <ns1:avLst/>
              <ns1:gdLst/>
              <ns1:ahLst/>
              <ns1:cxnLst/>
              <ns1:rect l="l" t="t" r="r" b="b"/>
              <ns1:pathLst>
                <ns1:path w="3358" h="1774" extrusionOk="0">
                  <ns1:moveTo>
                    <ns1:pt x="2407" y="0"/>
                  </ns1:moveTo>
                  <ns1:lnTo>
                    <ns1:pt x="1" y="317"/>
                  </ns1:lnTo>
                  <ns1:lnTo>
                    <ns1:pt x="1" y="1457"/>
                  </ns1:lnTo>
                  <ns1:lnTo>
                    <ns1:pt x="2407" y="1774"/>
                  </ns1:lnTo>
                  <ns1:lnTo>
                    <ns1:pt x="2534" y="1774"/>
                  </ns1:lnTo>
                  <ns1:cubicBezTo>
                    <ns1:pt x="2756" y="1774"/>
                    <ns1:pt x="2946" y="1679"/>
                    <ns1:pt x="3104" y="1552"/>
                  </ns1:cubicBezTo>
                  <ns1:cubicBezTo>
                    <ns1:pt x="3262" y="1394"/>
                    <ns1:pt x="3357" y="1172"/>
                    <ns1:pt x="3357" y="950"/>
                  </ns1:cubicBezTo>
                  <ns1:lnTo>
                    <ns1:pt x="3357" y="824"/>
                  </ns1:lnTo>
                  <ns1:cubicBezTo>
                    <ns1:pt x="3357" y="380"/>
                    <ns1:pt x="2977" y="0"/>
                    <ns1:pt x="2534"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0" name="Google Shape;2158;p24"/>
            <ns0:cNvSpPr/>
            <ns0:nvPr/>
          </ns0:nvSpPr>
          <ns0:spPr>
            <ns1:xfrm>
              <ns1:off x="4112106" y="1164782"/>
              <ns1:ext cx="106629" cy="106664"/>
            </ns1:xfrm>
            <ns1:custGeom>
              <ns1:avLst/>
              <ns1:gdLst/>
              <ns1:ahLst/>
              <ns1:cxnLst/>
              <ns1:rect l="l" t="t" r="r" b="b"/>
              <ns1:pathLst>
                <ns1:path w="3072" h="3073" extrusionOk="0">
                  <ns1:moveTo>
                    <ns1:pt x="2154" y="0"/>
                  </ns1:moveTo>
                  <ns1:cubicBezTo>
                    <ns1:pt x="1900" y="0"/>
                    <ns1:pt x="1647" y="127"/>
                    <ns1:pt x="1488" y="349"/>
                  </ns1:cubicBezTo>
                  <ns1:lnTo>
                    <ns1:pt x="0" y="2249"/>
                  </ns1:lnTo>
                  <ns1:lnTo>
                    <ns1:pt x="823" y="3072"/>
                  </ns1:lnTo>
                  <ns1:lnTo>
                    <ns1:pt x="2724" y="1584"/>
                  </ns1:lnTo>
                  <ns1:cubicBezTo>
                    <ns1:pt x="2914" y="1457"/>
                    <ns1:pt x="3040" y="1235"/>
                    <ns1:pt x="3072" y="982"/>
                  </ns1:cubicBezTo>
                  <ns1:cubicBezTo>
                    <ns1:pt x="3072" y="760"/>
                    <ns1:pt x="3009" y="507"/>
                    <ns1:pt x="2819" y="317"/>
                  </ns1:cubicBezTo>
                  <ns1:lnTo>
                    <ns1:pt x="2724" y="254"/>
                  </ns1:lnTo>
                  <ns1:cubicBezTo>
                    <ns1:pt x="2565" y="95"/>
                    <ns1:pt x="2375" y="0"/>
                    <ns1:pt x="2154"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1" name="Google Shape;2159;p24"/>
            <ns0:cNvSpPr/>
            <ns0:nvPr/>
          </ns0:nvSpPr>
          <ns0:spPr>
            <ns1:xfrm>
              <ns1:off x="3810892" y="1225212"/>
              <ns1:ext cx="330925" cy="484795"/>
            </ns1:xfrm>
            <ns1:custGeom>
              <ns1:avLst/>
              <ns1:gdLst/>
              <ns1:ahLst/>
              <ns1:cxnLst/>
              <ns1:rect l="l" t="t" r="r" b="b"/>
              <ns1:pathLst>
                <ns1:path w="9534" h="13967" extrusionOk="0">
                  <ns1:moveTo>
                    <ns1:pt x="4751" y="1"/>
                  </ns1:moveTo>
                  <ns1:cubicBezTo>
                    <ns1:pt x="3453" y="1"/>
                    <ns1:pt x="2281" y="508"/>
                    <ns1:pt x="1362" y="1458"/>
                  </ns1:cubicBezTo>
                  <ns1:cubicBezTo>
                    <ns1:pt x="476" y="2408"/>
                    <ns1:pt x="1" y="3611"/>
                    <ns1:pt x="32" y="4910"/>
                  </ns1:cubicBezTo>
                  <ns1:cubicBezTo>
                    <ns1:pt x="64" y="5606"/>
                    <ns1:pt x="222" y="6240"/>
                    <ns1:pt x="507" y="6841"/>
                  </ns1:cubicBezTo>
                  <ns1:cubicBezTo>
                    <ns1:pt x="571" y="6936"/>
                    <ns1:pt x="634" y="7031"/>
                    <ns1:pt x="729" y="7158"/>
                  </ns1:cubicBezTo>
                  <ns1:cubicBezTo>
                    <ns1:pt x="1014" y="7602"/>
                    <ns1:pt x="1679" y="8583"/>
                    <ns1:pt x="1774" y="9597"/>
                  </ns1:cubicBezTo>
                  <ns1:cubicBezTo>
                    <ns1:pt x="1806" y="9913"/>
                    <ns1:pt x="1964" y="10198"/>
                    <ns1:pt x="2186" y="10420"/>
                  </ns1:cubicBezTo>
                  <ns1:cubicBezTo>
                    <ns1:pt x="2123" y="10515"/>
                    <ns1:pt x="2091" y="10642"/>
                    <ns1:pt x="2091" y="10768"/>
                  </ns1:cubicBezTo>
                  <ns1:lnTo>
                    <ns1:pt x="2091" y="10863"/>
                  </ns1:lnTo>
                  <ns1:cubicBezTo>
                    <ns1:pt x="2091" y="11117"/>
                    <ns1:pt x="2218" y="11338"/>
                    <ns1:pt x="2376" y="11497"/>
                  </ns1:cubicBezTo>
                  <ns1:cubicBezTo>
                    <ns1:pt x="2344" y="11592"/>
                    <ns1:pt x="2313" y="11687"/>
                    <ns1:pt x="2313" y="11782"/>
                  </ns1:cubicBezTo>
                  <ns1:lnTo>
                    <ns1:pt x="2313" y="11908"/>
                  </ns1:lnTo>
                  <ns1:cubicBezTo>
                    <ns1:pt x="2313" y="12130"/>
                    <ns1:pt x="2408" y="12352"/>
                    <ns1:pt x="2566" y="12510"/>
                  </ns1:cubicBezTo>
                  <ns1:cubicBezTo>
                    <ns1:pt x="2534" y="12637"/>
                    <ns1:pt x="2534" y="12795"/>
                    <ns1:pt x="2566" y="12954"/>
                  </ns1:cubicBezTo>
                  <ns1:cubicBezTo>
                    <ns1:pt x="2819" y="13555"/>
                    <ns1:pt x="3706" y="13967"/>
                    <ns1:pt x="4783" y="13967"/>
                  </ns1:cubicBezTo>
                  <ns1:cubicBezTo>
                    <ns1:pt x="5891" y="13967"/>
                    <ns1:pt x="6746" y="13555"/>
                    <ns1:pt x="7000" y="12954"/>
                  </ns1:cubicBezTo>
                  <ns1:cubicBezTo>
                    <ns1:pt x="7063" y="12795"/>
                    <ns1:pt x="7063" y="12637"/>
                    <ns1:pt x="7000" y="12510"/>
                  </ns1:cubicBezTo>
                  <ns1:cubicBezTo>
                    <ns1:pt x="7158" y="12352"/>
                    <ns1:pt x="7253" y="12130"/>
                    <ns1:pt x="7253" y="11908"/>
                  </ns1:cubicBezTo>
                  <ns1:lnTo>
                    <ns1:pt x="7253" y="11782"/>
                  </ns1:lnTo>
                  <ns1:cubicBezTo>
                    <ns1:pt x="7253" y="11687"/>
                    <ns1:pt x="7253" y="11623"/>
                    <ns1:pt x="7221" y="11560"/>
                  </ns1:cubicBezTo>
                  <ns1:cubicBezTo>
                    <ns1:pt x="7443" y="11402"/>
                    <ns1:pt x="7570" y="11148"/>
                    <ns1:pt x="7570" y="10863"/>
                  </ns1:cubicBezTo>
                  <ns1:lnTo>
                    <ns1:pt x="7570" y="10768"/>
                  </ns1:lnTo>
                  <ns1:cubicBezTo>
                    <ns1:pt x="7570" y="10610"/>
                    <ns1:pt x="7538" y="10483"/>
                    <ns1:pt x="7475" y="10357"/>
                  </ns1:cubicBezTo>
                  <ns1:cubicBezTo>
                    <ns1:pt x="7665" y="10167"/>
                    <ns1:pt x="7791" y="9913"/>
                    <ns1:pt x="7823" y="9628"/>
                  </ns1:cubicBezTo>
                  <ns1:cubicBezTo>
                    <ns1:pt x="7855" y="8868"/>
                    <ns1:pt x="8235" y="8013"/>
                    <ns1:pt x="8931" y="7063"/>
                  </ns1:cubicBezTo>
                  <ns1:cubicBezTo>
                    <ns1:pt x="8963" y="6968"/>
                    <ns1:pt x="8995" y="6936"/>
                    <ns1:pt x="9026" y="6905"/>
                  </ns1:cubicBezTo>
                  <ns1:cubicBezTo>
                    <ns1:pt x="9375" y="6303"/>
                    <ns1:pt x="9533" y="5606"/>
                    <ns1:pt x="9533" y="4751"/>
                  </ns1:cubicBezTo>
                  <ns1:cubicBezTo>
                    <ns1:pt x="9533" y="3453"/>
                    <ns1:pt x="9058" y="2281"/>
                    <ns1:pt x="8140" y="1363"/>
                  </ns1:cubicBezTo>
                  <ns1:cubicBezTo>
                    <ns1:pt x="7253" y="476"/>
                    <ns1:pt x="6050" y="1"/>
                    <ns1:pt x="4783"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2" name="Google Shape;2160;p24"/>
            <ns0:cNvSpPr/>
            <ns0:nvPr/>
          </ns0:nvSpPr>
          <ns0:spPr>
            <ns1:xfrm>
              <ns1:off x="3855981" y="1265892"/>
              <ns1:ext cx="248454" cy="289134"/>
            </ns1:xfrm>
            <ns1:custGeom>
              <ns1:avLst/>
              <ns1:gdLst/>
              <ns1:ahLst/>
              <ns1:cxnLst/>
              <ns1:rect l="l" t="t" r="r" b="b"/>
              <ns1:pathLst>
                <ns1:path w="7158" h="8330" extrusionOk="0">
                  <ns1:moveTo>
                    <ns1:pt x="3547" y="1"/>
                  </ns1:moveTo>
                  <ns1:cubicBezTo>
                    <ns1:pt x="2597" y="32"/>
                    <ns1:pt x="1710" y="412"/>
                    <ns1:pt x="1045" y="1109"/>
                  </ns1:cubicBezTo>
                  <ns1:cubicBezTo>
                    <ns1:pt x="349" y="1806"/>
                    <ns1:pt x="0" y="2724"/>
                    <ns1:pt x="32" y="3706"/>
                  </ns1:cubicBezTo>
                  <ns1:cubicBezTo>
                    <ns1:pt x="32" y="4213"/>
                    <ns1:pt x="158" y="4688"/>
                    <ns1:pt x="380" y="5131"/>
                  </ns1:cubicBezTo>
                  <ns1:cubicBezTo>
                    <ns1:pt x="412" y="5163"/>
                    <ns1:pt x="475" y="5258"/>
                    <ns1:pt x="507" y="5321"/>
                  </ns1:cubicBezTo>
                  <ns1:cubicBezTo>
                    <ns1:pt x="855" y="5828"/>
                    <ns1:pt x="1647" y="7000"/>
                    <ns1:pt x="1742" y="8330"/>
                  </ns1:cubicBezTo>
                  <ns1:lnTo>
                    <ns1:pt x="5416" y="8330"/>
                  </ns1:lnTo>
                  <ns1:cubicBezTo>
                    <ns1:pt x="5511" y="7380"/>
                    <ns1:pt x="5954" y="6335"/>
                    <ns1:pt x="6746" y="5194"/>
                  </ns1:cubicBezTo>
                  <ns1:cubicBezTo>
                    <ns1:pt x="6777" y="5163"/>
                    <ns1:pt x="6809" y="5131"/>
                    <ns1:pt x="6809" y="5099"/>
                  </ns1:cubicBezTo>
                  <ns1:cubicBezTo>
                    <ns1:pt x="7031" y="4719"/>
                    <ns1:pt x="7157" y="4213"/>
                    <ns1:pt x="7157" y="3579"/>
                  </ns1:cubicBezTo>
                  <ns1:cubicBezTo>
                    <ns1:pt x="7157" y="2629"/>
                    <ns1:pt x="6777" y="1711"/>
                    <ns1:pt x="6112" y="1046"/>
                  </ns1:cubicBezTo>
                  <ns1:cubicBezTo>
                    <ns1:pt x="5416" y="381"/>
                    <ns1:pt x="4529" y="1"/>
                    <ns1:pt x="3579" y="1"/>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3" name="Google Shape;2161;p24"/>
            <ns0:cNvSpPr/>
            <ns0:nvPr/>
          </ns0:nvSpPr>
          <ns0:spPr>
            <ns1:xfrm>
              <ns1:off x="3832899" y="1245032"/>
              <ns1:ext cx="290210" cy="330890"/>
            </ns1:xfrm>
            <ns1:custGeom>
              <ns1:avLst/>
              <ns1:gdLst/>
              <ns1:ahLst/>
              <ns1:cxnLst/>
              <ns1:rect l="l" t="t" r="r" b="b"/>
              <ns1:pathLst>
                <ns1:path w="8361" h="9533" extrusionOk="0">
                  <ns1:moveTo>
                    <ns1:pt x="4212" y="602"/>
                  </ns1:moveTo>
                  <ns1:cubicBezTo>
                    <ns1:pt x="5130" y="602"/>
                    <ns1:pt x="6049" y="982"/>
                    <ns1:pt x="6714" y="1647"/>
                  </ns1:cubicBezTo>
                  <ns1:cubicBezTo>
                    <ns1:pt x="7379" y="2312"/>
                    <ns1:pt x="7759" y="3199"/>
                    <ns1:pt x="7759" y="4180"/>
                  </ns1:cubicBezTo>
                  <ns1:cubicBezTo>
                    <ns1:pt x="7759" y="4814"/>
                    <ns1:pt x="7664" y="5320"/>
                    <ns1:pt x="7411" y="5700"/>
                  </ns1:cubicBezTo>
                  <ns1:cubicBezTo>
                    <ns1:pt x="7411" y="5732"/>
                    <ns1:pt x="7379" y="5764"/>
                    <ns1:pt x="7347" y="5795"/>
                  </ns1:cubicBezTo>
                  <ns1:cubicBezTo>
                    <ns1:pt x="6556" y="6904"/>
                    <ns1:pt x="6112" y="7981"/>
                    <ns1:pt x="6049" y="8931"/>
                  </ns1:cubicBezTo>
                  <ns1:lnTo>
                    <ns1:pt x="2375" y="8931"/>
                  </ns1:lnTo>
                  <ns1:cubicBezTo>
                    <ns1:pt x="2249" y="7601"/>
                    <ns1:pt x="1457" y="6429"/>
                    <ns1:pt x="1140" y="5922"/>
                  </ns1:cubicBezTo>
                  <ns1:cubicBezTo>
                    <ns1:pt x="1077" y="5859"/>
                    <ns1:pt x="1014" y="5764"/>
                    <ns1:pt x="982" y="5732"/>
                  </ns1:cubicBezTo>
                  <ns1:cubicBezTo>
                    <ns1:pt x="760" y="5289"/>
                    <ns1:pt x="665" y="4814"/>
                    <ns1:pt x="633" y="4307"/>
                  </ns1:cubicBezTo>
                  <ns1:cubicBezTo>
                    <ns1:pt x="602" y="3325"/>
                    <ns1:pt x="950" y="2407"/>
                    <ns1:pt x="1647" y="1710"/>
                  </ns1:cubicBezTo>
                  <ns1:cubicBezTo>
                    <ns1:pt x="2312" y="1013"/>
                    <ns1:pt x="3199" y="602"/>
                    <ns1:pt x="4180" y="602"/>
                  </ns1:cubicBezTo>
                  <ns1:close/>
                  <ns1:moveTo>
                    <ns1:pt x="4180" y="0"/>
                  </ns1:moveTo>
                  <ns1:cubicBezTo>
                    <ns1:pt x="3040" y="0"/>
                    <ns1:pt x="1995" y="475"/>
                    <ns1:pt x="1204" y="1298"/>
                  </ns1:cubicBezTo>
                  <ns1:cubicBezTo>
                    <ns1:pt x="412" y="2122"/>
                    <ns1:pt x="0" y="3199"/>
                    <ns1:pt x="32" y="4307"/>
                  </ns1:cubicBezTo>
                  <ns1:cubicBezTo>
                    <ns1:pt x="63" y="4909"/>
                    <ns1:pt x="190" y="5479"/>
                    <ns1:pt x="443" y="6017"/>
                  </ns1:cubicBezTo>
                  <ns1:cubicBezTo>
                    <ns1:pt x="475" y="6080"/>
                    <ns1:pt x="538" y="6144"/>
                    <ns1:pt x="633" y="6270"/>
                  </ns1:cubicBezTo>
                  <ns1:cubicBezTo>
                    <ns1:pt x="950" y="6745"/>
                    <ns1:pt x="1679" y="7822"/>
                    <ns1:pt x="1774" y="8994"/>
                  </ns1:cubicBezTo>
                  <ns1:cubicBezTo>
                    <ns1:pt x="1805" y="9311"/>
                    <ns1:pt x="2059" y="9532"/>
                    <ns1:pt x="2375" y="9532"/>
                  </ns1:cubicBezTo>
                  <ns1:lnTo>
                    <ns1:pt x="6049" y="9532"/>
                  </ns1:lnTo>
                  <ns1:cubicBezTo>
                    <ns1:pt x="6366" y="9532"/>
                    <ns1:pt x="6619" y="9311"/>
                    <ns1:pt x="6651" y="8994"/>
                  </ns1:cubicBezTo>
                  <ns1:cubicBezTo>
                    <ns1:pt x="6714" y="8139"/>
                    <ns1:pt x="7126" y="7189"/>
                    <ns1:pt x="7854" y="6144"/>
                  </ns1:cubicBezTo>
                  <ns1:cubicBezTo>
                    <ns1:pt x="7886" y="6080"/>
                    <ns1:pt x="7917" y="6049"/>
                    <ns1:pt x="7949" y="6017"/>
                  </ns1:cubicBezTo>
                  <ns1:cubicBezTo>
                    <ns1:pt x="8234" y="5542"/>
                    <ns1:pt x="8361" y="4940"/>
                    <ns1:pt x="8361" y="4180"/>
                  </ns1:cubicBezTo>
                  <ns1:cubicBezTo>
                    <ns1:pt x="8361" y="3040"/>
                    <ns1:pt x="7949" y="1995"/>
                    <ns1:pt x="7157" y="1203"/>
                  </ns1:cubicBezTo>
                  <ns1:cubicBezTo>
                    <ns1:pt x="6334" y="412"/>
                    <ns1:pt x="5289" y="0"/>
                    <ns1:pt x="4180" y="0"/>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5" name="Google Shape;2162;p24"/>
            <ns0:cNvSpPr/>
            <ns0:nvPr/>
          </ns0:nvSpPr>
          <ns0:spPr>
            <ns1:xfrm>
              <ns1:off x="3906519" y="1589077"/>
              <ns1:ext cx="148455" cy="23117"/>
            </ns1:xfrm>
            <ns1:custGeom>
              <ns1:avLst/>
              <ns1:gdLst/>
              <ns1:ahLst/>
              <ns1:cxnLst/>
              <ns1:rect l="l" t="t" r="r" b="b"/>
              <ns1:pathLst>
                <ns1:path w="4277" h="666" extrusionOk="0">
                  <ns1:moveTo>
                    <ns1:pt x="286" y="0"/>
                  </ns1:moveTo>
                  <ns1:cubicBezTo>
                    <ns1:pt x="128" y="0"/>
                    <ns1:pt x="1" y="127"/>
                    <ns1:pt x="1" y="285"/>
                  </ns1:cubicBezTo>
                  <ns1:lnTo>
                    <ns1:pt x="1" y="380"/>
                  </ns1:lnTo>
                  <ns1:cubicBezTo>
                    <ns1:pt x="1" y="539"/>
                    <ns1:pt x="96" y="665"/>
                    <ns1:pt x="286" y="665"/>
                  </ns1:cubicBezTo>
                  <ns1:lnTo>
                    <ns1:pt x="3991" y="665"/>
                  </ns1:lnTo>
                  <ns1:cubicBezTo>
                    <ns1:pt x="4150" y="665"/>
                    <ns1:pt x="4276" y="539"/>
                    <ns1:pt x="4276" y="380"/>
                  </ns1:cubicBezTo>
                  <ns1:lnTo>
                    <ns1:pt x="4276" y="285"/>
                  </ns1:lnTo>
                  <ns1:cubicBezTo>
                    <ns1:pt x="4276" y="127"/>
                    <ns1:pt x="4150" y="0"/>
                    <ns1:pt x="3991" y="0"/>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6" name="Google Shape;2163;p24"/>
            <ns0:cNvSpPr/>
            <ns0:nvPr/>
          </ns0:nvSpPr>
          <ns0:spPr>
            <ns1:xfrm>
              <ns1:off x="3913113" y="1624238"/>
              <ns1:ext cx="130857" cy="23117"/>
            </ns1:xfrm>
            <ns1:custGeom>
              <ns1:avLst/>
              <ns1:gdLst/>
              <ns1:ahLst/>
              <ns1:cxnLst/>
              <ns1:rect l="l" t="t" r="r" b="b"/>
              <ns1:pathLst>
                <ns1:path w="3770" h="666" extrusionOk="0">
                  <ns1:moveTo>
                    <ns1:pt x="286" y="1"/>
                  </ns1:moveTo>
                  <ns1:cubicBezTo>
                    <ns1:pt x="128" y="1"/>
                    <ns1:pt x="1" y="127"/>
                    <ns1:pt x="1" y="286"/>
                  </ns1:cubicBezTo>
                  <ns1:lnTo>
                    <ns1:pt x="1" y="412"/>
                  </ns1:lnTo>
                  <ns1:cubicBezTo>
                    <ns1:pt x="1" y="539"/>
                    <ns1:pt x="128" y="666"/>
                    <ns1:pt x="286" y="666"/>
                  </ns1:cubicBezTo>
                  <ns1:lnTo>
                    <ns1:pt x="3516" y="666"/>
                  </ns1:lnTo>
                  <ns1:cubicBezTo>
                    <ns1:pt x="3643" y="666"/>
                    <ns1:pt x="3770" y="571"/>
                    <ns1:pt x="3770" y="412"/>
                  </ns1:cubicBezTo>
                  <ns1:lnTo>
                    <ns1:pt x="3770" y="286"/>
                  </ns1:lnTo>
                  <ns1:cubicBezTo>
                    <ns1:pt x="3770" y="127"/>
                    <ns1:pt x="3643" y="1"/>
                    <ns1:pt x="3516"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7" name="Google Shape;2164;p24"/>
            <ns0:cNvSpPr/>
            <ns0:nvPr/>
          </ns0:nvSpPr>
          <ns0:spPr>
            <ns1:xfrm>
              <ns1:off x="3919708" y="1661621"/>
              <ns1:ext cx="117667" cy="27525"/>
            </ns1:xfrm>
            <ns1:custGeom>
              <ns1:avLst/>
              <ns1:gdLst/>
              <ns1:ahLst/>
              <ns1:cxnLst/>
              <ns1:rect l="l" t="t" r="r" b="b"/>
              <ns1:pathLst>
                <ns1:path w="3390" h="793" extrusionOk="0">
                  <ns1:moveTo>
                    <ns1:pt x="223" y="1"/>
                  </ns1:moveTo>
                  <ns1:cubicBezTo>
                    <ns1:pt x="96" y="1"/>
                    <ns1:pt x="1" y="64"/>
                    <ns1:pt x="33" y="159"/>
                  </ns1:cubicBezTo>
                  <ns1:cubicBezTo>
                    <ns1:pt x="191" y="507"/>
                    <ns1:pt x="888" y="792"/>
                    <ns1:pt x="1711" y="792"/>
                  </ns1:cubicBezTo>
                  <ns1:cubicBezTo>
                    <ns1:pt x="2534" y="792"/>
                    <ns1:pt x="3231" y="507"/>
                    <ns1:pt x="3358" y="159"/>
                  </ns1:cubicBezTo>
                  <ns1:cubicBezTo>
                    <ns1:pt x="3390" y="64"/>
                    <ns1:pt x="3295" y="1"/>
                    <ns1:pt x="3200"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8" name="Google Shape;2165;p24"/>
            <ns0:cNvSpPr/>
            <ns0:nvPr/>
          </ns0:nvSpPr>
          <ns0:spPr>
            <ns1:xfrm>
              <ns1:off x="3966983" y="1102130"/>
              <ns1:ext cx="23117" cy="93439"/>
            </ns1:xfrm>
            <ns1:custGeom>
              <ns1:avLst/>
              <ns1:gdLst/>
              <ns1:ahLst/>
              <ns1:cxnLst/>
              <ns1:rect l="l" t="t" r="r" b="b"/>
              <ns1:pathLst>
                <ns1:path w="666" h="2692" extrusionOk="0">
                  <ns1:moveTo>
                    <ns1:pt x="286" y="0"/>
                  </ns1:moveTo>
                  <ns1:cubicBezTo>
                    <ns1:pt x="127" y="0"/>
                    <ns1:pt x="1" y="127"/>
                    <ns1:pt x="32" y="285"/>
                  </ns1:cubicBezTo>
                  <ns1:lnTo>
                    <ns1:pt x="349" y="2692"/>
                  </ns1:lnTo>
                  <ns1:lnTo>
                    <ns1:pt x="634" y="285"/>
                  </ns1:lnTo>
                  <ns1:cubicBezTo>
                    <ns1:pt x="666" y="127"/>
                    <ns1:pt x="539" y="0"/>
                    <ns1:pt x="412" y="0"/>
                  </ns1:cubicBez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19" name="Google Shape;2166;p24"/>
            <ns0:cNvSpPr/>
            <ns0:nvPr/>
          </ns0:nvSpPr>
          <ns0:spPr>
            <ns1:xfrm>
              <ns1:off x="3758133" y="1190259"/>
              <ns1:ext cx="71503" cy="70184"/>
            </ns1:xfrm>
            <ns1:custGeom>
              <ns1:avLst/>
              <ns1:gdLst/>
              <ns1:ahLst/>
              <ns1:cxnLst/>
              <ns1:rect l="l" t="t" r="r" b="b"/>
              <ns1:pathLst>
                <ns1:path w="2060" h="2022" extrusionOk="0">
                  <ns1:moveTo>
                    <ns1:pt x="375" y="1"/>
                  </ns1:moveTo>
                  <ns1:cubicBezTo>
                    <ns1:pt x="319" y="1"/>
                    <ns1:pt x="262" y="18"/>
                    <ns1:pt x="222" y="58"/>
                  </ns1:cubicBezTo>
                  <ns1:lnTo>
                    <ns1:pt x="127" y="153"/>
                  </ns1:lnTo>
                  <ns1:cubicBezTo>
                    <ns1:pt x="1" y="280"/>
                    <ns1:pt x="32" y="438"/>
                    <ns1:pt x="159" y="533"/>
                  </ns1:cubicBezTo>
                  <ns1:lnTo>
                    <ns1:pt x="2059" y="2021"/>
                  </ns1:lnTo>
                  <ns1:lnTo>
                    <ns1:pt x="571" y="90"/>
                  </ns1:lnTo>
                  <ns1:cubicBezTo>
                    <ns1:pt x="534" y="34"/>
                    <ns1:pt x="454" y="1"/>
                    <ns1:pt x="375" y="1"/>
                  </ns1:cubicBez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0" name="Google Shape;2167;p24"/>
            <ns0:cNvSpPr/>
            <ns0:nvPr/>
          </ns0:nvSpPr>
          <ns0:spPr>
            <ns1:xfrm>
              <ns1:off x="3676808" y="1400949"/>
              <ns1:ext cx="93439" cy="21243"/>
            </ns1:xfrm>
            <ns1:custGeom>
              <ns1:avLst/>
              <ns1:gdLst/>
              <ns1:ahLst/>
              <ns1:cxnLst/>
              <ns1:rect l="l" t="t" r="r" b="b"/>
              <ns1:pathLst>
                <ns1:path w="2692" h="612" extrusionOk="0">
                  <ns1:moveTo>
                    <ns1:pt x="236" y="0"/>
                  </ns1:moveTo>
                  <ns1:cubicBezTo>
                    <ns1:pt x="101" y="0"/>
                    <ns1:pt x="0" y="113"/>
                    <ns1:pt x="0" y="227"/>
                  </ns1:cubicBezTo>
                  <ns1:lnTo>
                    <ns1:pt x="0" y="353"/>
                  </ns1:lnTo>
                  <ns1:cubicBezTo>
                    <ns1:pt x="0" y="495"/>
                    <ns1:pt x="102" y="612"/>
                    <ns1:pt x="237" y="612"/>
                  </ns1:cubicBezTo>
                  <ns1:cubicBezTo>
                    <ns1:pt x="252" y="612"/>
                    <ns1:pt x="269" y="610"/>
                    <ns1:pt x="285" y="607"/>
                  </ns1:cubicBezTo>
                  <ns1:lnTo>
                    <ns1:pt x="2692" y="290"/>
                  </ns1:lnTo>
                  <ns1:lnTo>
                    <ns1:pt x="285" y="5"/>
                  </ns1:lnTo>
                  <ns1:cubicBezTo>
                    <ns1:pt x="268" y="2"/>
                    <ns1:pt x="252" y="0"/>
                    <ns1:pt x="236" y="0"/>
                  </ns1:cubicBez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1" name="Google Shape;2168;p24"/>
            <ns0:cNvSpPr/>
            <ns0:nvPr/>
          </ns0:nvSpPr>
          <ns0:spPr>
            <ns1:xfrm>
              <ns1:off x="4194542" y="1393417"/>
              <ns1:ext cx="93474" cy="21138"/>
            </ns1:xfrm>
            <ns1:custGeom>
              <ns1:avLst/>
              <ns1:gdLst/>
              <ns1:ahLst/>
              <ns1:cxnLst/>
              <ns1:rect l="l" t="t" r="r" b="b"/>
              <ns1:pathLst>
                <ns1:path w="2693" h="609" extrusionOk="0">
                  <ns1:moveTo>
                    <ns1:pt x="2407" y="0"/>
                  </ns1:moveTo>
                  <ns1:lnTo>
                    <ns1:pt x="0" y="317"/>
                  </ns1:lnTo>
                  <ns1:lnTo>
                    <ns1:pt x="2407" y="602"/>
                  </ns1:lnTo>
                  <ns1:cubicBezTo>
                    <ns1:pt x="2428" y="606"/>
                    <ns1:pt x="2447" y="608"/>
                    <ns1:pt x="2467" y="608"/>
                  </ns1:cubicBezTo>
                  <ns1:cubicBezTo>
                    <ns1:pt x="2596" y="608"/>
                    <ns1:pt x="2692" y="518"/>
                    <ns1:pt x="2692" y="380"/>
                  </ns1:cubicBezTo>
                  <ns1:lnTo>
                    <ns1:pt x="2692" y="254"/>
                  </ns1:lnTo>
                  <ns1:cubicBezTo>
                    <ns1:pt x="2692" y="95"/>
                    <ns1:pt x="2565" y="0"/>
                    <ns1:pt x="2407" y="0"/>
                  </ns1:cubicBez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2" name="Google Shape;2169;p24"/>
            <ns0:cNvSpPr/>
            <ns0:nvPr/>
          </ns0:nvSpPr>
          <ns0:spPr>
            <ns1:xfrm>
              <ns1:off x="4129669" y="1185504"/>
              <ns1:ext cx="71503" cy="69455"/>
            </ns1:xfrm>
            <ns1:custGeom>
              <ns1:avLst/>
              <ns1:gdLst/>
              <ns1:ahLst/>
              <ns1:cxnLst/>
              <ns1:rect l="l" t="t" r="r" b="b"/>
              <ns1:pathLst>
                <ns1:path w="2060" h="2001" extrusionOk="0">
                  <ns1:moveTo>
                    <ns1:pt x="1695" y="1"/>
                  </ns1:moveTo>
                  <ns1:cubicBezTo>
                    <ns1:pt x="1618" y="1"/>
                    <ns1:pt x="1540" y="32"/>
                    <ns1:pt x="1489" y="100"/>
                  </ns1:cubicBezTo>
                  <ns1:lnTo>
                    <ns1:pt x="1" y="2000"/>
                  </ns1:lnTo>
                  <ns1:lnTo>
                    <ns1:pt x="1933" y="512"/>
                  </ns1:lnTo>
                  <ns1:cubicBezTo>
                    <ns1:pt x="2059" y="448"/>
                    <ns1:pt x="2059" y="258"/>
                    <ns1:pt x="1964" y="163"/>
                  </ns1:cubicBezTo>
                  <ns1:lnTo>
                    <ns1:pt x="1869" y="68"/>
                  </ns1:lnTo>
                  <ns1:cubicBezTo>
                    <ns1:pt x="1825" y="24"/>
                    <ns1:pt x="1761" y="1"/>
                    <ns1:pt x="1695" y="1"/>
                  </ns1:cubicBez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3" name="Google Shape;2170;p24"/>
            <ns0:cNvSpPr/>
            <ns0:nvPr/>
          </ns0:nvSpPr>
          <ns0:spPr>
            <ns1:xfrm>
              <ns1:off x="3923006" y="1315354"/>
              <ns1:ext cx="112183" cy="198992"/>
            </ns1:xfrm>
            <ns1:custGeom>
              <ns1:avLst/>
              <ns1:gdLst/>
              <ns1:ahLst/>
              <ns1:cxnLst/>
              <ns1:rect l="l" t="t" r="r" b="b"/>
              <ns1:pathLst>
                <ns1:path w="3232" h="5733" extrusionOk="0">
                  <ns1:moveTo>
                    <ns1:pt x="3136" y="1"/>
                  </ns1:moveTo>
                  <ns1:lnTo>
                    <ns1:pt x="603" y="2946"/>
                  </ns1:lnTo>
                  <ns1:lnTo>
                    <ns1:pt x="1521" y="3168"/>
                  </ns1:lnTo>
                  <ns1:lnTo>
                    <ns1:pt x="1" y="5733"/>
                  </ns1:lnTo>
                  <ns1:lnTo>
                    <ns1:pt x="3231" y="2851"/>
                  </ns1:lnTo>
                  <ns1:lnTo>
                    <ns1:pt x="1996" y="2471"/>
                  </ns1:lnTo>
                  <ns1:lnTo>
                    <ns1:pt x="3136" y="1"/>
                  </ns1:lnTo>
                  <ns1:close/>
                </ns1:path>
              </ns1:pathLst>
            </ns1:custGeom>
            <ns1:solidFill>
              <ns1:srgbClr val="30475E"/>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grpSp>
        <ns0:nvGrpSpPr>
          <ns0:cNvPr id="130" name="Группа 129"/>
          <ns0:cNvGrpSpPr/>
          <ns0:nvPr/>
        </ns0:nvGrpSpPr>
        <ns0:grpSpPr>
          <ns1:xfrm>
            <ns1:off x="6502176" y="821455"/>
            <ns1:ext cx="539775" cy="540851"/>
            <ns1:chOff x="4351601" y="1490196"/>
            <ns1:chExt cx="539775" cy="540851"/>
          </ns1:xfrm>
        </ns0:grpSpPr>
        <ns0:sp>
          <ns0:nvSpPr>
            <ns0:cNvPr id="126" name="Google Shape;2182;p24"/>
            <ns0:cNvSpPr/>
            <ns0:nvPr/>
          </ns0:nvSpPr>
          <ns0:spPr>
            <ns1:xfrm>
              <ns1:off x="4351601" y="1490196"/>
              <ns1:ext cx="539775" cy="540851"/>
            </ns1:xfrm>
            <ns1:custGeom>
              <ns1:avLst/>
              <ns1:gdLst/>
              <ns1:ahLst/>
              <ns1:cxnLst/>
              <ns1:rect l="l" t="t" r="r" b="b"/>
              <ns1:pathLst>
                <ns1:path w="15551" h="15582" extrusionOk="0">
                  <ns1:moveTo>
                    <ns1:pt x="6556" y="0"/>
                  </ns1:moveTo>
                  <ns1:cubicBezTo>
                    <ns1:pt x="5954" y="0"/>
                    <ns1:pt x="5479" y="507"/>
                    <ns1:pt x="5479" y="1077"/>
                  </ns1:cubicBezTo>
                  <ns1:lnTo>
                    <ns1:pt x="5479" y="2249"/>
                  </ns1:lnTo>
                  <ns1:lnTo>
                    <ns1:pt x="4656" y="1425"/>
                  </ns1:lnTo>
                  <ns1:cubicBezTo>
                    <ns1:pt x="4434" y="1204"/>
                    <ns1:pt x="4181" y="1109"/>
                    <ns1:pt x="3896" y="1109"/>
                  </ns1:cubicBezTo>
                  <ns1:cubicBezTo>
                    <ns1:pt x="3611" y="1109"/>
                    <ns1:pt x="3326" y="1204"/>
                    <ns1:pt x="3136" y="1425"/>
                  </ns1:cubicBezTo>
                  <ns1:lnTo>
                    <ns1:pt x="1394" y="3167"/>
                  </ns1:lnTo>
                  <ns1:cubicBezTo>
                    <ns1:pt x="982" y="3579"/>
                    <ns1:pt x="982" y="4244"/>
                    <ns1:pt x="1394" y="4655"/>
                  </ns1:cubicBezTo>
                  <ns1:lnTo>
                    <ns1:pt x="2217" y="5479"/>
                  </ns1:lnTo>
                  <ns1:lnTo>
                    <ns1:pt x="1046" y="5479"/>
                  </ns1:lnTo>
                  <ns1:cubicBezTo>
                    <ns1:pt x="476" y="5479"/>
                    <ns1:pt x="1" y="5986"/>
                    <ns1:pt x="1" y="6556"/>
                  </ns1:cubicBezTo>
                  <ns1:lnTo>
                    <ns1:pt x="1" y="9026"/>
                  </ns1:lnTo>
                  <ns1:cubicBezTo>
                    <ns1:pt x="1" y="9596"/>
                    <ns1:pt x="476" y="10071"/>
                    <ns1:pt x="1046" y="10071"/>
                  </ns1:cubicBezTo>
                  <ns1:lnTo>
                    <ns1:pt x="2217" y="10071"/>
                  </ns1:lnTo>
                  <ns1:lnTo>
                    <ns1:pt x="1394" y="10926"/>
                  </ns1:lnTo>
                  <ns1:cubicBezTo>
                    <ns1:pt x="982" y="11338"/>
                    <ns1:pt x="982" y="12003"/>
                    <ns1:pt x="1394" y="12414"/>
                  </ns1:cubicBezTo>
                  <ns1:lnTo>
                    <ns1:pt x="3136" y="14156"/>
                  </ns1:lnTo>
                  <ns1:cubicBezTo>
                    <ns1:pt x="3326" y="14378"/>
                    <ns1:pt x="3611" y="14473"/>
                    <ns1:pt x="3896" y="14473"/>
                  </ns1:cubicBezTo>
                  <ns1:cubicBezTo>
                    <ns1:pt x="4181" y="14473"/>
                    <ns1:pt x="4434" y="14378"/>
                    <ns1:pt x="4656" y="14156"/>
                  </ns1:cubicBezTo>
                  <ns1:lnTo>
                    <ns1:pt x="5479" y="13333"/>
                  </ns1:lnTo>
                  <ns1:lnTo>
                    <ns1:pt x="5479" y="14504"/>
                  </ns1:lnTo>
                  <ns1:cubicBezTo>
                    <ns1:pt x="5479" y="15075"/>
                    <ns1:pt x="5954" y="15581"/>
                    <ns1:pt x="6556" y="15581"/>
                  </ns1:cubicBezTo>
                  <ns1:lnTo>
                    <ns1:pt x="8995" y="15581"/>
                  </ns1:lnTo>
                  <ns1:cubicBezTo>
                    <ns1:pt x="9596" y="15581"/>
                    <ns1:pt x="10071" y="15075"/>
                    <ns1:pt x="10071" y="14504"/>
                  </ns1:cubicBezTo>
                  <ns1:lnTo>
                    <ns1:pt x="10071" y="13333"/>
                  </ns1:lnTo>
                  <ns1:lnTo>
                    <ns1:pt x="10895" y="14156"/>
                  </ns1:lnTo>
                  <ns1:cubicBezTo>
                    <ns1:pt x="11116" y="14378"/>
                    <ns1:pt x="11370" y="14473"/>
                    <ns1:pt x="11655" y="14473"/>
                  </ns1:cubicBezTo>
                  <ns1:cubicBezTo>
                    <ns1:pt x="11940" y="14473"/>
                    <ns1:pt x="12225" y="14378"/>
                    <ns1:pt x="12415" y="14156"/>
                  </ns1:cubicBezTo>
                  <ns1:lnTo>
                    <ns1:pt x="14157" y="12414"/>
                  </ns1:lnTo>
                  <ns1:cubicBezTo>
                    <ns1:pt x="14568" y="12003"/>
                    <ns1:pt x="14568" y="11338"/>
                    <ns1:pt x="14157" y="10926"/>
                  </ns1:cubicBezTo>
                  <ns1:lnTo>
                    <ns1:pt x="13333" y="10102"/>
                  </ns1:lnTo>
                  <ns1:lnTo>
                    <ns1:pt x="14505" y="10102"/>
                  </ns1:lnTo>
                  <ns1:cubicBezTo>
                    <ns1:pt x="15075" y="10102"/>
                    <ns1:pt x="15550" y="9596"/>
                    <ns1:pt x="15550" y="9026"/>
                  </ns1:cubicBezTo>
                  <ns1:lnTo>
                    <ns1:pt x="15550" y="6556"/>
                  </ns1:lnTo>
                  <ns1:cubicBezTo>
                    <ns1:pt x="15550" y="5986"/>
                    <ns1:pt x="15075" y="5510"/>
                    <ns1:pt x="14505" y="5510"/>
                  </ns1:cubicBezTo>
                  <ns1:lnTo>
                    <ns1:pt x="13333" y="5510"/>
                  </ns1:lnTo>
                  <ns1:lnTo>
                    <ns1:pt x="14157" y="4655"/>
                  </ns1:lnTo>
                  <ns1:cubicBezTo>
                    <ns1:pt x="14568" y="4275"/>
                    <ns1:pt x="14568" y="3579"/>
                    <ns1:pt x="14157" y="3167"/>
                  </ns1:cubicBezTo>
                  <ns1:lnTo>
                    <ns1:pt x="12415" y="1425"/>
                  </ns1:lnTo>
                  <ns1:cubicBezTo>
                    <ns1:pt x="12225" y="1235"/>
                    <ns1:pt x="11940" y="1109"/>
                    <ns1:pt x="11655" y="1109"/>
                  </ns1:cubicBezTo>
                  <ns1:cubicBezTo>
                    <ns1:pt x="11370" y="1109"/>
                    <ns1:pt x="11116" y="1235"/>
                    <ns1:pt x="10895" y="1425"/>
                  </ns1:cubicBezTo>
                  <ns1:lnTo>
                    <ns1:pt x="10071" y="2249"/>
                  </ns1:lnTo>
                  <ns1:lnTo>
                    <ns1:pt x="10071" y="1077"/>
                  </ns1:lnTo>
                  <ns1:cubicBezTo>
                    <ns1:pt x="10071" y="507"/>
                    <ns1:pt x="9596" y="0"/>
                    <ns1:pt x="8995" y="0"/>
                  </ns1:cubicBezTo>
                  <ns1:close/>
                </ns1:path>
              </ns1:pathLst>
            </ns1:custGeom>
            <ns1:solidFill>
              <ns1:srgbClr val="FFFFFF"/>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7" name="Google Shape;2183;p24"/>
            <ns0:cNvSpPr/>
            <ns0:nvPr/>
          </ns0:nvSpPr>
          <ns0:spPr>
            <ns1:xfrm>
              <ns1:off x="4376870" y="1515464"/>
              <ns1:ext cx="489203" cy="490279"/>
            </ns1:xfrm>
            <ns1:custGeom>
              <ns1:avLst/>
              <ns1:gdLst/>
              <ns1:ahLst/>
              <ns1:cxnLst/>
              <ns1:rect l="l" t="t" r="r" b="b"/>
              <ns1:pathLst>
                <ns1:path w="14094" h="14125" extrusionOk="0">
                  <ns1:moveTo>
                    <ns1:pt x="7982" y="634"/>
                  </ns1:moveTo>
                  <ns1:lnTo>
                    <ns1:pt x="7982" y="1774"/>
                  </ns1:lnTo>
                  <ns1:cubicBezTo>
                    <ns1:pt x="7982" y="2186"/>
                    <ns1:pt x="8235" y="2566"/>
                    <ns1:pt x="8647" y="2692"/>
                  </ns1:cubicBezTo>
                  <ns1:cubicBezTo>
                    <ns1:pt x="8773" y="2724"/>
                    <ns1:pt x="8900" y="2787"/>
                    <ns1:pt x="9027" y="2851"/>
                  </ns1:cubicBezTo>
                  <ns1:cubicBezTo>
                    <ns1:pt x="9153" y="2914"/>
                    <ns1:pt x="9280" y="2946"/>
                    <ns1:pt x="9438" y="2946"/>
                  </ns1:cubicBezTo>
                  <ns1:cubicBezTo>
                    <ns1:pt x="9692" y="2946"/>
                    <ns1:pt x="9945" y="2851"/>
                    <ns1:pt x="10103" y="2661"/>
                  </ns1:cubicBezTo>
                  <ns1:lnTo>
                    <ns1:pt x="10927" y="1837"/>
                  </ns1:lnTo>
                  <ns1:lnTo>
                    <ns1:pt x="12257" y="3199"/>
                  </ns1:lnTo>
                  <ns1:lnTo>
                    <ns1:pt x="11433" y="3991"/>
                  </ns1:lnTo>
                  <ns1:cubicBezTo>
                    <ns1:pt x="11148" y="4276"/>
                    <ns1:pt x="11085" y="4719"/>
                    <ns1:pt x="11275" y="5099"/>
                  </ns1:cubicBezTo>
                  <ns1:cubicBezTo>
                    <ns1:pt x="11307" y="5226"/>
                    <ns1:pt x="11370" y="5353"/>
                    <ns1:pt x="11433" y="5479"/>
                  </ns1:cubicBezTo>
                  <ns1:cubicBezTo>
                    <ns1:pt x="11560" y="5859"/>
                    <ns1:pt x="11940" y="6113"/>
                    <ns1:pt x="12320" y="6113"/>
                  </ns1:cubicBezTo>
                  <ns1:lnTo>
                    <ns1:pt x="13492" y="6113"/>
                  </ns1:lnTo>
                  <ns1:lnTo>
                    <ns1:pt x="13460" y="8013"/>
                  </ns1:lnTo>
                  <ns1:lnTo>
                    <ns1:pt x="12320" y="8013"/>
                  </ns1:lnTo>
                  <ns1:cubicBezTo>
                    <ns1:pt x="11940" y="8013"/>
                    <ns1:pt x="11560" y="8266"/>
                    <ns1:pt x="11433" y="8646"/>
                  </ns1:cubicBezTo>
                  <ns1:cubicBezTo>
                    <ns1:pt x="11370" y="8773"/>
                    <ns1:pt x="11307" y="8931"/>
                    <ns1:pt x="11275" y="9026"/>
                  </ns1:cubicBezTo>
                  <ns1:cubicBezTo>
                    <ns1:pt x="11085" y="9406"/>
                    <ns1:pt x="11148" y="9850"/>
                    <ns1:pt x="11433" y="10135"/>
                  </ns1:cubicBezTo>
                  <ns1:lnTo>
                    <ns1:pt x="12257" y="10958"/>
                  </ns1:lnTo>
                  <ns1:lnTo>
                    <ns1:pt x="10927" y="12288"/>
                  </ns1:lnTo>
                  <ns1:lnTo>
                    <ns1:pt x="10103" y="11465"/>
                  </ns1:lnTo>
                  <ns1:cubicBezTo>
                    <ns1:pt x="9945" y="11275"/>
                    <ns1:pt x="9692" y="11180"/>
                    <ns1:pt x="9438" y="11180"/>
                  </ns1:cubicBezTo>
                  <ns1:cubicBezTo>
                    <ns1:pt x="9280" y="11180"/>
                    <ns1:pt x="9153" y="11211"/>
                    <ns1:pt x="9027" y="11275"/>
                  </ns1:cubicBezTo>
                  <ns1:cubicBezTo>
                    <ns1:pt x="8900" y="11338"/>
                    <ns1:pt x="8773" y="11401"/>
                    <ns1:pt x="8647" y="11433"/>
                  </ns1:cubicBezTo>
                  <ns1:cubicBezTo>
                    <ns1:pt x="8235" y="11591"/>
                    <ns1:pt x="7982" y="11940"/>
                    <ns1:pt x="7982" y="12351"/>
                  </ns1:cubicBezTo>
                  <ns1:lnTo>
                    <ns1:pt x="7982" y="13491"/>
                  </ns1:lnTo>
                  <ns1:lnTo>
                    <ns1:pt x="6113" y="13491"/>
                  </ns1:lnTo>
                  <ns1:lnTo>
                    <ns1:pt x="6113" y="12351"/>
                  </ns1:lnTo>
                  <ns1:cubicBezTo>
                    <ns1:pt x="6113" y="11940"/>
                    <ns1:pt x="5860" y="11591"/>
                    <ns1:pt x="5480" y="11433"/>
                  </ns1:cubicBezTo>
                  <ns1:cubicBezTo>
                    <ns1:pt x="5321" y="11401"/>
                    <ns1:pt x="5195" y="11338"/>
                    <ns1:pt x="5068" y="11275"/>
                  </ns1:cubicBezTo>
                  <ns1:cubicBezTo>
                    <ns1:pt x="4941" y="11211"/>
                    <ns1:pt x="4815" y="11180"/>
                    <ns1:pt x="4656" y="11180"/>
                  </ns1:cubicBezTo>
                  <ns1:cubicBezTo>
                    <ns1:pt x="4403" y="11180"/>
                    <ns1:pt x="4181" y="11275"/>
                    <ns1:pt x="3991" y="11465"/>
                  </ns1:cubicBezTo>
                  <ns1:lnTo>
                    <ns1:pt x="3168" y="12288"/>
                  </ns1:lnTo>
                  <ns1:lnTo>
                    <ns1:pt x="1838" y="10958"/>
                  </ns1:lnTo>
                  <ns1:lnTo>
                    <ns1:pt x="2661" y="10135"/>
                  </ns1:lnTo>
                  <ns1:cubicBezTo>
                    <ns1:pt x="2946" y="9850"/>
                    <ns1:pt x="3009" y="9406"/>
                    <ns1:pt x="2851" y="9026"/>
                  </ns1:cubicBezTo>
                  <ns1:cubicBezTo>
                    <ns1:pt x="2788" y="8899"/>
                    <ns1:pt x="2724" y="8773"/>
                    <ns1:pt x="2693" y="8646"/>
                  </ns1:cubicBezTo>
                  <ns1:cubicBezTo>
                    <ns1:pt x="2534" y="8266"/>
                    <ns1:pt x="2186" y="8013"/>
                    <ns1:pt x="1774" y="8013"/>
                  </ns1:cubicBezTo>
                  <ns1:lnTo>
                    <ns1:pt x="634" y="8013"/>
                  </ns1:lnTo>
                  <ns1:lnTo>
                    <ns1:pt x="634" y="6113"/>
                  </ns1:lnTo>
                  <ns1:lnTo>
                    <ns1:pt x="1774" y="6113"/>
                  </ns1:lnTo>
                  <ns1:cubicBezTo>
                    <ns1:pt x="2186" y="6113"/>
                    <ns1:pt x="2534" y="5859"/>
                    <ns1:pt x="2693" y="5479"/>
                  </ns1:cubicBezTo>
                  <ns1:cubicBezTo>
                    <ns1:pt x="2724" y="5353"/>
                    <ns1:pt x="2788" y="5226"/>
                    <ns1:pt x="2851" y="5099"/>
                  </ns1:cubicBezTo>
                  <ns1:cubicBezTo>
                    <ns1:pt x="3009" y="4719"/>
                    <ns1:pt x="2946" y="4276"/>
                    <ns1:pt x="2661" y="3991"/>
                  </ns1:cubicBezTo>
                  <ns1:lnTo>
                    <ns1:pt x="1838" y="3199"/>
                  </ns1:lnTo>
                  <ns1:lnTo>
                    <ns1:pt x="3168" y="1837"/>
                  </ns1:lnTo>
                  <ns1:lnTo>
                    <ns1:pt x="3991" y="2661"/>
                  </ns1:lnTo>
                  <ns1:cubicBezTo>
                    <ns1:pt x="4181" y="2851"/>
                    <ns1:pt x="4403" y="2946"/>
                    <ns1:pt x="4656" y="2946"/>
                  </ns1:cubicBezTo>
                  <ns1:cubicBezTo>
                    <ns1:pt x="4815" y="2946"/>
                    <ns1:pt x="4941" y="2914"/>
                    <ns1:pt x="5068" y="2851"/>
                  </ns1:cubicBezTo>
                  <ns1:cubicBezTo>
                    <ns1:pt x="5195" y="2787"/>
                    <ns1:pt x="5321" y="2724"/>
                    <ns1:pt x="5480" y="2692"/>
                  </ns1:cubicBezTo>
                  <ns1:cubicBezTo>
                    <ns1:pt x="5860" y="2566"/>
                    <ns1:pt x="6113" y="2186"/>
                    <ns1:pt x="6113" y="1774"/>
                  </ns1:cubicBezTo>
                  <ns1:lnTo>
                    <ns1:pt x="6113" y="634"/>
                  </ns1:lnTo>
                  <ns1:close/>
                  <ns1:moveTo>
                    <ns1:pt x="5828" y="0"/>
                  </ns1:moveTo>
                  <ns1:cubicBezTo>
                    <ns1:pt x="5638" y="0"/>
                    <ns1:pt x="5480" y="159"/>
                    <ns1:pt x="5480" y="349"/>
                  </ns1:cubicBezTo>
                  <ns1:lnTo>
                    <ns1:pt x="5480" y="1774"/>
                  </ns1:lnTo>
                  <ns1:cubicBezTo>
                    <ns1:pt x="5480" y="1932"/>
                    <ns1:pt x="5385" y="2059"/>
                    <ns1:pt x="5258" y="2091"/>
                  </ns1:cubicBezTo>
                  <ns1:cubicBezTo>
                    <ns1:pt x="5100" y="2154"/>
                    <ns1:pt x="4941" y="2217"/>
                    <ns1:pt x="4815" y="2281"/>
                  </ns1:cubicBezTo>
                  <ns1:cubicBezTo>
                    <ns1:pt x="4770" y="2303"/>
                    <ns1:pt x="4721" y="2314"/>
                    <ns1:pt x="4672" y="2314"/>
                  </ns1:cubicBezTo>
                  <ns1:cubicBezTo>
                    <ns1:pt x="4584" y="2314"/>
                    <ns1:pt x="4496" y="2279"/>
                    <ns1:pt x="4435" y="2217"/>
                  </ns1:cubicBezTo>
                  <ns1:lnTo>
                    <ns1:pt x="3390" y="1204"/>
                  </ns1:lnTo>
                  <ns1:cubicBezTo>
                    <ns1:pt x="3326" y="1141"/>
                    <ns1:pt x="3247" y="1109"/>
                    <ns1:pt x="3164" y="1109"/>
                  </ns1:cubicBezTo>
                  <ns1:cubicBezTo>
                    <ns1:pt x="3081" y="1109"/>
                    <ns1:pt x="2994" y="1141"/>
                    <ns1:pt x="2914" y="1204"/>
                  </ns1:cubicBezTo>
                  <ns1:lnTo>
                    <ns1:pt x="1173" y="2946"/>
                  </ns1:lnTo>
                  <ns1:cubicBezTo>
                    <ns1:pt x="1046" y="3072"/>
                    <ns1:pt x="1046" y="3294"/>
                    <ns1:pt x="1173" y="3421"/>
                  </ns1:cubicBezTo>
                  <ns1:lnTo>
                    <ns1:pt x="2218" y="4434"/>
                  </ns1:lnTo>
                  <ns1:cubicBezTo>
                    <ns1:pt x="2313" y="4529"/>
                    <ns1:pt x="2344" y="4687"/>
                    <ns1:pt x="2281" y="4814"/>
                  </ns1:cubicBezTo>
                  <ns1:cubicBezTo>
                    <ns1:pt x="2186" y="4973"/>
                    <ns1:pt x="2154" y="5131"/>
                    <ns1:pt x="2091" y="5258"/>
                  </ns1:cubicBezTo>
                  <ns1:cubicBezTo>
                    <ns1:pt x="2028" y="5416"/>
                    <ns1:pt x="1901" y="5511"/>
                    <ns1:pt x="1774" y="5511"/>
                  </ns1:cubicBezTo>
                  <ns1:lnTo>
                    <ns1:pt x="318" y="5511"/>
                  </ns1:lnTo>
                  <ns1:cubicBezTo>
                    <ns1:pt x="159" y="5511"/>
                    <ns1:pt x="1" y="5638"/>
                    <ns1:pt x="1" y="5828"/>
                  </ns1:cubicBezTo>
                  <ns1:lnTo>
                    <ns1:pt x="1" y="8298"/>
                  </ns1:lnTo>
                  <ns1:cubicBezTo>
                    <ns1:pt x="1" y="8488"/>
                    <ns1:pt x="128" y="8646"/>
                    <ns1:pt x="318" y="8646"/>
                  </ns1:cubicBezTo>
                  <ns1:lnTo>
                    <ns1:pt x="1774" y="8646"/>
                  </ns1:lnTo>
                  <ns1:cubicBezTo>
                    <ns1:pt x="1901" y="8646"/>
                    <ns1:pt x="2028" y="8709"/>
                    <ns1:pt x="2091" y="8868"/>
                  </ns1:cubicBezTo>
                  <ns1:cubicBezTo>
                    <ns1:pt x="2123" y="9026"/>
                    <ns1:pt x="2186" y="9153"/>
                    <ns1:pt x="2281" y="9311"/>
                  </ns1:cubicBezTo>
                  <ns1:cubicBezTo>
                    <ns1:pt x="2344" y="9438"/>
                    <ns1:pt x="2313" y="9596"/>
                    <ns1:pt x="2218" y="9691"/>
                  </ns1:cubicBezTo>
                  <ns1:lnTo>
                    <ns1:pt x="1173" y="10705"/>
                  </ns1:lnTo>
                  <ns1:cubicBezTo>
                    <ns1:pt x="1046" y="10831"/>
                    <ns1:pt x="1046" y="11053"/>
                    <ns1:pt x="1173" y="11180"/>
                  </ns1:cubicBezTo>
                  <ns1:lnTo>
                    <ns1:pt x="2914" y="12921"/>
                  </ns1:lnTo>
                  <ns1:cubicBezTo>
                    <ns1:pt x="2994" y="12985"/>
                    <ns1:pt x="3081" y="13016"/>
                    <ns1:pt x="3164" y="13016"/>
                  </ns1:cubicBezTo>
                  <ns1:cubicBezTo>
                    <ns1:pt x="3247" y="13016"/>
                    <ns1:pt x="3326" y="12985"/>
                    <ns1:pt x="3390" y="12921"/>
                  </ns1:cubicBezTo>
                  <ns1:lnTo>
                    <ns1:pt x="4435" y="11908"/>
                  </ns1:lnTo>
                  <ns1:cubicBezTo>
                    <ns1:pt x="4496" y="11847"/>
                    <ns1:pt x="4584" y="11812"/>
                    <ns1:pt x="4672" y="11812"/>
                  </ns1:cubicBezTo>
                  <ns1:cubicBezTo>
                    <ns1:pt x="4721" y="11812"/>
                    <ns1:pt x="4770" y="11822"/>
                    <ns1:pt x="4815" y="11845"/>
                  </ns1:cubicBezTo>
                  <ns1:cubicBezTo>
                    <ns1:pt x="4941" y="11908"/>
                    <ns1:pt x="5100" y="11971"/>
                    <ns1:pt x="5258" y="12035"/>
                  </ns1:cubicBezTo>
                  <ns1:cubicBezTo>
                    <ns1:pt x="5385" y="12066"/>
                    <ns1:pt x="5480" y="12193"/>
                    <ns1:pt x="5480" y="12351"/>
                  </ns1:cubicBezTo>
                  <ns1:lnTo>
                    <ns1:pt x="5480" y="13776"/>
                  </ns1:lnTo>
                  <ns1:cubicBezTo>
                    <ns1:pt x="5480" y="13966"/>
                    <ns1:pt x="5638" y="14125"/>
                    <ns1:pt x="5828" y="14125"/>
                  </ns1:cubicBezTo>
                  <ns1:lnTo>
                    <ns1:pt x="8267" y="14125"/>
                  </ns1:lnTo>
                  <ns1:cubicBezTo>
                    <ns1:pt x="8457" y="14125"/>
                    <ns1:pt x="8615" y="13966"/>
                    <ns1:pt x="8615" y="13776"/>
                  </ns1:cubicBezTo>
                  <ns1:lnTo>
                    <ns1:pt x="8615" y="12351"/>
                  </ns1:lnTo>
                  <ns1:cubicBezTo>
                    <ns1:pt x="8615" y="12193"/>
                    <ns1:pt x="8710" y="12066"/>
                    <ns1:pt x="8837" y="12035"/>
                  </ns1:cubicBezTo>
                  <ns1:cubicBezTo>
                    <ns1:pt x="8995" y="11971"/>
                    <ns1:pt x="9153" y="11908"/>
                    <ns1:pt x="9280" y="11845"/>
                  </ns1:cubicBezTo>
                  <ns1:cubicBezTo>
                    <ns1:pt x="9325" y="11822"/>
                    <ns1:pt x="9374" y="11812"/>
                    <ns1:pt x="9422" y="11812"/>
                  </ns1:cubicBezTo>
                  <ns1:cubicBezTo>
                    <ns1:pt x="9511" y="11812"/>
                    <ns1:pt x="9599" y="11847"/>
                    <ns1:pt x="9660" y="11908"/>
                  </ns1:cubicBezTo>
                  <ns1:lnTo>
                    <ns1:pt x="10705" y="12921"/>
                  </ns1:lnTo>
                  <ns1:cubicBezTo>
                    <ns1:pt x="10768" y="12985"/>
                    <ns1:pt x="10848" y="13016"/>
                    <ns1:pt x="10931" y="13016"/>
                  </ns1:cubicBezTo>
                  <ns1:cubicBezTo>
                    <ns1:pt x="11014" y="13016"/>
                    <ns1:pt x="11101" y="12985"/>
                    <ns1:pt x="11180" y="12921"/>
                  </ns1:cubicBezTo>
                  <ns1:lnTo>
                    <ns1:pt x="12890" y="11180"/>
                  </ns1:lnTo>
                  <ns1:cubicBezTo>
                    <ns1:pt x="13017" y="11053"/>
                    <ns1:pt x="13017" y="10831"/>
                    <ns1:pt x="12890" y="10705"/>
                  </ns1:cubicBezTo>
                  <ns1:lnTo>
                    <ns1:pt x="11877" y="9691"/>
                  </ns1:lnTo>
                  <ns1:cubicBezTo>
                    <ns1:pt x="11782" y="9596"/>
                    <ns1:pt x="11750" y="9438"/>
                    <ns1:pt x="11813" y="9311"/>
                  </ns1:cubicBezTo>
                  <ns1:cubicBezTo>
                    <ns1:pt x="11877" y="9153"/>
                    <ns1:pt x="11940" y="9026"/>
                    <ns1:pt x="12004" y="8868"/>
                  </ns1:cubicBezTo>
                  <ns1:cubicBezTo>
                    <ns1:pt x="12067" y="8741"/>
                    <ns1:pt x="12194" y="8646"/>
                    <ns1:pt x="12320" y="8646"/>
                  </ns1:cubicBezTo>
                  <ns1:lnTo>
                    <ns1:pt x="13777" y="8646"/>
                  </ns1:lnTo>
                  <ns1:cubicBezTo>
                    <ns1:pt x="13935" y="8646"/>
                    <ns1:pt x="14094" y="8488"/>
                    <ns1:pt x="14094" y="8298"/>
                  </ns1:cubicBezTo>
                  <ns1:lnTo>
                    <ns1:pt x="14094" y="5828"/>
                  </ns1:lnTo>
                  <ns1:cubicBezTo>
                    <ns1:pt x="14094" y="5638"/>
                    <ns1:pt x="13967" y="5511"/>
                    <ns1:pt x="13777" y="5511"/>
                  </ns1:cubicBezTo>
                  <ns1:lnTo>
                    <ns1:pt x="12320" y="5511"/>
                  </ns1:lnTo>
                  <ns1:cubicBezTo>
                    <ns1:pt x="12194" y="5511"/>
                    <ns1:pt x="12067" y="5416"/>
                    <ns1:pt x="12004" y="5258"/>
                  </ns1:cubicBezTo>
                  <ns1:cubicBezTo>
                    <ns1:pt x="11972" y="5131"/>
                    <ns1:pt x="11908" y="4973"/>
                    <ns1:pt x="11813" y="4814"/>
                  </ns1:cubicBezTo>
                  <ns1:cubicBezTo>
                    <ns1:pt x="11750" y="4687"/>
                    <ns1:pt x="11782" y="4529"/>
                    <ns1:pt x="11877" y="4434"/>
                  </ns1:cubicBezTo>
                  <ns1:lnTo>
                    <ns1:pt x="12890" y="3421"/>
                  </ns1:lnTo>
                  <ns1:cubicBezTo>
                    <ns1:pt x="13017" y="3294"/>
                    <ns1:pt x="13017" y="3072"/>
                    <ns1:pt x="12890" y="2946"/>
                  </ns1:cubicBezTo>
                  <ns1:lnTo>
                    <ns1:pt x="11180" y="1204"/>
                  </ns1:lnTo>
                  <ns1:cubicBezTo>
                    <ns1:pt x="11101" y="1141"/>
                    <ns1:pt x="11014" y="1109"/>
                    <ns1:pt x="10931" y="1109"/>
                  </ns1:cubicBezTo>
                  <ns1:cubicBezTo>
                    <ns1:pt x="10848" y="1109"/>
                    <ns1:pt x="10768" y="1141"/>
                    <ns1:pt x="10705" y="1204"/>
                  </ns1:cubicBezTo>
                  <ns1:lnTo>
                    <ns1:pt x="9660" y="2217"/>
                  </ns1:lnTo>
                  <ns1:cubicBezTo>
                    <ns1:pt x="9599" y="2279"/>
                    <ns1:pt x="9511" y="2314"/>
                    <ns1:pt x="9422" y="2314"/>
                  </ns1:cubicBezTo>
                  <ns1:cubicBezTo>
                    <ns1:pt x="9374" y="2314"/>
                    <ns1:pt x="9325" y="2303"/>
                    <ns1:pt x="9280" y="2281"/>
                  </ns1:cubicBezTo>
                  <ns1:cubicBezTo>
                    <ns1:pt x="9153" y="2217"/>
                    <ns1:pt x="8995" y="2154"/>
                    <ns1:pt x="8837" y="2091"/>
                  </ns1:cubicBezTo>
                  <ns1:cubicBezTo>
                    <ns1:pt x="8710" y="2059"/>
                    <ns1:pt x="8615" y="1932"/>
                    <ns1:pt x="8615" y="1774"/>
                  </ns1:cubicBezTo>
                  <ns1:lnTo>
                    <ns1:pt x="8615" y="349"/>
                  </ns1:lnTo>
                  <ns1:cubicBezTo>
                    <ns1:pt x="8615" y="159"/>
                    <ns1:pt x="8457" y="0"/>
                    <ns1:pt x="8267" y="0"/>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8" name="Google Shape;2184;p24"/>
            <ns0:cNvSpPr/>
            <ns0:nvPr/>
          </ns0:nvSpPr>
          <ns0:spPr>
            <ns1:xfrm>
              <ns1:off x="4545074" y="1684745"/>
              <ns1:ext cx="152828" cy="151717"/>
            </ns1:xfrm>
            <ns1:custGeom>
              <ns1:avLst/>
              <ns1:gdLst/>
              <ns1:ahLst/>
              <ns1:cxnLst/>
              <ns1:rect l="l" t="t" r="r" b="b"/>
              <ns1:pathLst>
                <ns1:path w="4403" h="4371" extrusionOk="0">
                  <ns1:moveTo>
                    <ns1:pt x="2217" y="634"/>
                  </ns1:moveTo>
                  <ns1:cubicBezTo>
                    <ns1:pt x="3072" y="634"/>
                    <ns1:pt x="3769" y="1331"/>
                    <ns1:pt x="3769" y="2186"/>
                  </ns1:cubicBezTo>
                  <ns1:cubicBezTo>
                    <ns1:pt x="3769" y="3041"/>
                    <ns1:pt x="3072" y="3769"/>
                    <ns1:pt x="2217" y="3769"/>
                  </ns1:cubicBezTo>
                  <ns1:cubicBezTo>
                    <ns1:pt x="1330" y="3769"/>
                    <ns1:pt x="634" y="3041"/>
                    <ns1:pt x="634" y="2186"/>
                  </ns1:cubicBezTo>
                  <ns1:cubicBezTo>
                    <ns1:pt x="634" y="1331"/>
                    <ns1:pt x="1330" y="634"/>
                    <ns1:pt x="2217" y="634"/>
                  </ns1:cubicBezTo>
                  <ns1:close/>
                  <ns1:moveTo>
                    <ns1:pt x="2217" y="1"/>
                  </ns1:moveTo>
                  <ns1:cubicBezTo>
                    <ns1:pt x="982" y="1"/>
                    <ns1:pt x="0" y="982"/>
                    <ns1:pt x="0" y="2186"/>
                  </ns1:cubicBezTo>
                  <ns1:cubicBezTo>
                    <ns1:pt x="0" y="3389"/>
                    <ns1:pt x="982" y="4371"/>
                    <ns1:pt x="2217" y="4371"/>
                  </ns1:cubicBezTo>
                  <ns1:cubicBezTo>
                    <ns1:pt x="3421" y="4371"/>
                    <ns1:pt x="4402" y="3389"/>
                    <ns1:pt x="4402" y="2186"/>
                  </ns1:cubicBezTo>
                  <ns1:cubicBezTo>
                    <ns1:pt x="4402" y="982"/>
                    <ns1:pt x="3421" y="1"/>
                    <ns1:pt x="2217" y="1"/>
                  </ns1:cubicBezTo>
                  <ns1:close/>
                </ns1:path>
              </ns1:pathLst>
            </ns1:custGeom>
            <ns1:solidFill>
              <ns1:srgbClr val="F2A365"/>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sp>
          <ns0:nvSpPr>
            <ns0:cNvPr id="129" name="Google Shape;2185;p24"/>
            <ns0:cNvSpPr/>
            <ns0:nvPr/>
          </ns0:nvSpPr>
          <ns0:spPr>
            <ns1:xfrm>
              <ns1:off x="4594536" y="1734207"/>
              <ns1:ext cx="53905" cy="53905"/>
            </ns1:xfrm>
            <ns1:custGeom>
              <ns1:avLst/>
              <ns1:gdLst/>
              <ns1:ahLst/>
              <ns1:cxnLst/>
              <ns1:rect l="l" t="t" r="r" b="b"/>
              <ns1:pathLst>
                <ns1:path w="1553" h="1553" extrusionOk="0">
                  <ns1:moveTo>
                    <ns1:pt x="792" y="222"/>
                  </ns1:moveTo>
                  <ns1:cubicBezTo>
                    <ns1:pt x="1077" y="222"/>
                    <ns1:pt x="1331" y="476"/>
                    <ns1:pt x="1331" y="761"/>
                  </ns1:cubicBezTo>
                  <ns1:cubicBezTo>
                    <ns1:pt x="1331" y="1077"/>
                    <ns1:pt x="1077" y="1331"/>
                    <ns1:pt x="792" y="1331"/>
                  </ns1:cubicBezTo>
                  <ns1:cubicBezTo>
                    <ns1:pt x="475" y="1331"/>
                    <ns1:pt x="222" y="1077"/>
                    <ns1:pt x="222" y="761"/>
                  </ns1:cubicBezTo>
                  <ns1:cubicBezTo>
                    <ns1:pt x="222" y="476"/>
                    <ns1:pt x="475" y="222"/>
                    <ns1:pt x="792" y="222"/>
                  </ns1:cubicBezTo>
                  <ns1:close/>
                  <ns1:moveTo>
                    <ns1:pt x="792" y="1"/>
                  </ns1:moveTo>
                  <ns1:cubicBezTo>
                    <ns1:pt x="349" y="1"/>
                    <ns1:pt x="0" y="349"/>
                    <ns1:pt x="0" y="761"/>
                  </ns1:cubicBezTo>
                  <ns1:cubicBezTo>
                    <ns1:pt x="0" y="1204"/>
                    <ns1:pt x="349" y="1552"/>
                    <ns1:pt x="792" y="1552"/>
                  </ns1:cubicBezTo>
                  <ns1:cubicBezTo>
                    <ns1:pt x="1204" y="1552"/>
                    <ns1:pt x="1552" y="1204"/>
                    <ns1:pt x="1552" y="761"/>
                  </ns1:cubicBezTo>
                  <ns1:cubicBezTo>
                    <ns1:pt x="1552" y="349"/>
                    <ns1:pt x="1204" y="1"/>
                    <ns1:pt x="792" y="1"/>
                  </ns1:cubicBezTo>
                  <ns1:close/>
                </ns1:path>
              </ns1:pathLst>
            </ns1:custGeom>
            <ns1:solidFill>
              <ns1:srgbClr val="222831"/>
            </ns1:solidFill>
            <ns1:ln>
              <ns1:noFill/>
            </ns1:ln>
          </ns0:spPr>
          <ns0:txBody>
            <ns1:bodyPr spcFirstLastPara="1" wrap="square" lIns="91425" tIns="91425" rIns="91425" bIns="91425" anchor="ctr" anchorCtr="0">
              <ns1:noAutofit/>
            </ns1:bodyPr>
            <ns1:lstStyle/>
            <ns1:p>
              <ns1:pPr marL="0" lvl="0" indent="0" algn="l" rtl="0">
                <ns1:spcBef>
                  <ns1:spcPts val="0"/>
                </ns1:spcBef>
                <ns1:spcAft>
                  <ns1:spcPts val="0"/>
                </ns1:spcAft>
                <ns1:buNone/>
              </ns1:pPr>
              <ns1:endParaRPr/>
            </ns1:p>
          </ns0:txBody>
        </ns0:sp>
      </ns0:grpSp>
      <ns0:sp>
        <ns0:nvSpPr>
          <ns0:cNvPr id="131" name="Прямоугольник 130"/>
          <ns0:cNvSpPr/>
          <ns0:nvPr/>
        </ns0:nvSpPr>
        <ns0:spPr>
          <ns1:xfrm>
            <ns1:off x="819150" y="2196094"/>
            <ns1:ext cx="3244614" cy="2492990"/>
          </ns1:xfrm>
          <ns1:prstGeom prst="rect">
            <ns1:avLst/>
          </ns1:prstGeom>
        </ns0:spPr>
        <ns0:txBody>
          <ns1:bodyPr wrap="square">
            <ns1:spAutoFit/>
          </ns1:bodyPr>
          <ns1:lstStyle/>
          <ns1:p>
            <ns1:r>
              <ns1:rPr lang="ru-RU" sz="1200" dirty="0"/>
              <ns1:t> деректерді жинау (мектеп жүйесінің жұмыс істеуінің сандық және сапалық көрсеткіштері):</ns1:t>
            </ns1:r>
          </ns1:p>
          <ns1:p>
            <ns1:pPr marL="285750" indent="-285750">
              <ns1:buFontTx/>
              <ns1:buChar char="-"/>
            </ns1:pPr>
            <ns1:r>
              <ns1:rPr lang="ru-RU" sz="1200" dirty="0"/>
              <ns1:t>сыныптар / жекелеген пәндер бойынша білім сапасы, </ns1:t>
            </ns1:r>
          </ns1:p>
          <ns1:p>
            <ns1:pPr marL="285750" indent="-285750">
              <ns1:buFontTx/>
              <ns1:buChar char="-"/>
            </ns1:pPr>
            <ns1:r>
              <ns1:rPr lang="ru-RU" sz="1200" dirty="0"/>
              <ns1:t>білім сапасының динамикасы, </ns1:t>
            </ns1:r>
          </ns1:p>
          <ns1:p>
            <ns1:pPr marL="285750" indent="-285750">
              <ns1:buFontTx/>
              <ns1:buChar char="-"/>
            </ns1:pPr>
            <ns1:r>
              <ns1:rPr lang="ru-RU" sz="1200" dirty="0"/>
              <ns1:t>сыртқы бағалау нәтижелері, </ns1:t>
            </ns1:r>
          </ns1:p>
          <ns1:p>
            <ns1:pPr marL="285750" indent="-285750">
              <ns1:buFontTx/>
              <ns1:buChar char="-"/>
            </ns1:pPr>
            <ns1:r>
              <ns1:rPr lang="ru-RU" sz="1200" dirty="0"/>
              <ns1:t>оқушылардың ғылыми жобалар конкурстарына, әртүрлі деңгейдегі олимпиадаларға қатысу нәтижелілігін мониторингтік зерттеу, </ns1:t>
            </ns1:r>
          </ns1:p>
          <ns1:p>
            <ns1:pPr marL="285750" indent="-285750">
              <ns1:buFontTx/>
              <ns1:buChar char="-"/>
            </ns1:pPr>
            <ns1:r>
              <ns1:rPr lang="ru-RU" sz="1200" dirty="0"/>
              <ns1:t>мұғалімдердің кәсіби шеберлігінің өсу динамикасы және т.б.</ns1:t>
            </ns1:r>
          </ns1:p>
        </ns0:txBody>
      </ns0:sp>
      <ns0:sp>
        <ns0:nvSpPr>
          <ns0:cNvPr id="134" name="Прямоугольник 133"/>
          <ns0:cNvSpPr/>
          <ns0:nvPr/>
        </ns0:nvSpPr>
        <ns0:spPr>
          <ns1:xfrm>
            <ns1:off x="5053565" y="2549727"/>
            <ns1:ext cx="3214135" cy="1754326"/>
          </ns1:xfrm>
          <ns1:prstGeom prst="rect">
            <ns1:avLst/>
          </ns1:prstGeom>
        </ns0:spPr>
        <ns0:txBody>
          <ns1:bodyPr wrap="square">
            <ns1:spAutoFit/>
          </ns1:bodyPr>
          <ns1:lstStyle/>
          <ns1:p>
            <ns1:r>
              <ns1:rPr lang="ru-RU" sz="1200" dirty="0"/>
              <ns1:t>SWOT-талдау:</ns1:t>
            </ns1:r>
          </ns1:p>
          <ns1:p>
            <ns1:pPr algn="just"/>
            <ns1:r>
              <ns1:rPr lang="ru-RU" sz="1200" dirty="0" smtClean="0"/>
              <ns1:t>- анықтамасы </ns1:t>
            </ns1:r>
            <ns1:r>
              <ns1:rPr lang="ru-RU" sz="1200" dirty="0"/>
              <ns1:t>одан әрі дамыту үшін күшті жақтар мен мүмкіндіктер, </ns1:t>
            </ns1:r>
          </ns1:p>
          <ns1:p>
            <ns1:pPr algn="just"/>
            <ns1:r>
              <ns1:rPr lang="ru-RU" sz="1200" dirty="0" smtClean="0"/>
              <ns1:t>- әлсіздердің </ns1:t>
            </ns1:r>
            <ns1:r>
              <ns1:rPr lang="ru-RU" sz="1200" dirty="0"/>
              <ns1:t>тараптар мен тәуекелдердің, </ns1:t>
            </ns1:r>
            <ns1:r>
              <ns1:rPr lang="ru-RU" sz="1200" dirty="0" smtClean="0"/>
              <ns1:t>кедергі келтіретін </ns1:t>
            </ns1:r>
            <ns1:r>
              <ns1:rPr lang="ru-RU" sz="1200" dirty="0"/>
              <ns1:t>қазіргі немесе келер шақтағы даму </ns1:t>
            </ns1:r>
            <ns1:r>
              <ns1:rPr lang="ru-RU" sz="1200" dirty="0" smtClean="0"/>
              <ns1:t> және алыстатушылар </ns1:t>
            </ns1:r>
            <ns1:r>
              <ns1:rPr lang="ru-RU" sz="1200" dirty="0"/>
              <ns1:t>қызметтің барлық бағыттары бойынша таңдалған мақсаттар мен міндеттерден </ns1:t>
            </ns1:r>
            <ns1:r>
              <ns1:rPr lang="ru-RU" sz="1200" dirty="0" smtClean="0"/>
              <ns1:t>мектептер</ns1:t>
            </ns1:r>
            <ns1:endParaRPr lang="ru-RU" sz="1200" dirty="0"/>
          </ns1:p>
        </ns0:txBody>
      </ns0:sp>
    </ns0:spTree>
    <ns0:extLst>
      <ns0:ext uri="{BB962C8B-B14F-4D97-AF65-F5344CB8AC3E}">
        <ns5:creationId val="3868527280"/>
      </ns0:ext>
    </ns0:extLst>
  </ns0:cSld>
  <ns0:clrMapOvr>
    <ns1:masterClrMapping/>
  </ns0:clrMapOvr>
</ns0:sld>
</file>

<file path=ppt/theme/theme1.xml><?xml version="1.0" encoding="utf-8"?>
<a:theme xmlns:a="http://schemas.openxmlformats.org/drawingml/2006/main" name="Flywheel Infographics by Slidesgo">
  <a:themeElements>
    <a:clrScheme name="Simple Light">
      <a:dk1>
        <a:srgbClr val="191919"/>
      </a:dk1>
      <a:lt1>
        <a:srgbClr val="FFFFFF"/>
      </a:lt1>
      <a:dk2>
        <a:srgbClr val="042058"/>
      </a:dk2>
      <a:lt2>
        <a:srgbClr val="053058"/>
      </a:lt2>
      <a:accent1>
        <a:srgbClr val="1B6FA4"/>
      </a:accent1>
      <a:accent2>
        <a:srgbClr val="89BDD1"/>
      </a:accent2>
      <a:accent3>
        <a:srgbClr val="3ACEBE"/>
      </a:accent3>
      <a:accent4>
        <a:srgbClr val="326280"/>
      </a:accent4>
      <a:accent5>
        <a:srgbClr val="5899B3"/>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1786</Words>
  <Application>Microsoft Office PowerPoint</Application>
  <PresentationFormat>Экран (16:9)</PresentationFormat>
  <Paragraphs>290</Paragraphs>
  <Slides>23</Slides>
  <Notes>5</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23</vt:i4>
      </vt:variant>
    </vt:vector>
  </HeadingPairs>
  <TitlesOfParts>
    <vt:vector size="35" baseType="lpstr">
      <vt:lpstr>Arial</vt:lpstr>
      <vt:lpstr>Bahnschrift</vt:lpstr>
      <vt:lpstr>Bahnschrift Light</vt:lpstr>
      <vt:lpstr>Bahnschrift SemiBold</vt:lpstr>
      <vt:lpstr>Bebas Neue</vt:lpstr>
      <vt:lpstr>Calibri</vt:lpstr>
      <vt:lpstr>Fira Sans Extra Condensed</vt:lpstr>
      <vt:lpstr>Fira Sans Extra Condensed Medium</vt:lpstr>
      <vt:lpstr>Fira Sans Extra Condensed SemiBold</vt:lpstr>
      <vt:lpstr>Roboto</vt:lpstr>
      <vt:lpstr>Times New Roman</vt:lpstr>
      <vt:lpstr>Flywheel Infographics by Slidesgo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План ВШК</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Презентация PowerPoint</dc:title>
  <dc:creator>Yandex.Translate</dc:creator>
  <cp:lastModifiedBy>user</cp:lastModifiedBy>
  <cp:revision>8</cp:revision>
  <dcterms:modified xsi:type="dcterms:W3CDTF">2023-09-14T11:52:29Z</dcterms:modified>
</cp:coreProperties>
</file>