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14" r:id="rId2"/>
    <p:sldId id="324" r:id="rId3"/>
    <p:sldId id="315" r:id="rId4"/>
    <p:sldId id="316" r:id="rId5"/>
    <p:sldId id="327" r:id="rId6"/>
    <p:sldId id="317" r:id="rId7"/>
    <p:sldId id="318" r:id="rId8"/>
    <p:sldId id="319" r:id="rId9"/>
    <p:sldId id="320" r:id="rId10"/>
    <p:sldId id="321" r:id="rId11"/>
    <p:sldId id="325" r:id="rId12"/>
    <p:sldId id="32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039C-3C23-4E40-80AE-CD23A525EEF9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35C4A-F7D6-4EB4-A616-D7EB0423A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03D3FF-501A-44E1-981D-A581BBE9E45E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54FA0B-2E2A-474B-AD5A-EF5E20DEE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5"/>
            <a:ext cx="12192001" cy="679565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798618" y="1738603"/>
            <a:ext cx="10363200" cy="114300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FF00"/>
                </a:solidFill>
              </a:rPr>
              <a:t>… зажжённый вами не погаснет свет…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0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08" y="763265"/>
            <a:ext cx="6936510" cy="12538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Молдажанова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56145" y="1939636"/>
            <a:ext cx="6592218" cy="3749964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 школу в 2008 году и поступила на грант в СКГУ, закончив в нем факультет информационных технологий по специальности «учитель математики» в 2012 году.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этого года начала работать в родной школе учителем математики.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Грамотная, старательная, ответственно относящаяся к работе учительница. Ученики относятся к ней с любовью и доверием.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"/>
          <a:stretch/>
        </p:blipFill>
        <p:spPr>
          <a:xfrm rot="16200000">
            <a:off x="7017595" y="1332656"/>
            <a:ext cx="5649530" cy="39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963" y="921182"/>
            <a:ext cx="10363200" cy="8337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Абелева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Казбековна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91491" y="1754909"/>
            <a:ext cx="6603999" cy="405476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школу в 1979 году.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1983 году закончила Педагогический институт по специальности «Учитель физики».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трудовой путь начала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Новоузенской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Есильского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затем была директором данной школы. В 2016 году приступила к работе в родной школе – ШДС №26, вела уроки физики и работала заместителем директора по научной и методической работе. 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Серьезная,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требовательная, она передавала свой опыт работы молодым учителя, активно занималась научной работой среди учащихся, пользовалась заслуженным авторитетом.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вышла на заслуженный отдых.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" t="10748" r="22049"/>
          <a:stretch/>
        </p:blipFill>
        <p:spPr>
          <a:xfrm>
            <a:off x="7915564" y="1108364"/>
            <a:ext cx="3343563" cy="4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582" y="655781"/>
            <a:ext cx="10363200" cy="90366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Мендыбаева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Карина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02546" y="1559442"/>
            <a:ext cx="6936509" cy="4277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ШДС №26 в 2017 году.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в школьные годы нравилась математика. Под руководством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Айтмухановой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К.Ж. увлеклась научными проектами, участвовала в городских и областных конкурсах.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закончила с отличием СКГУ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М.Козыбаева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начала работать в нашей школе. Зарекомендовала себя как грамотная и перспективная учительница. В настоящее время работает в Специализированной математической школе города Астаны.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79" y="1447800"/>
            <a:ext cx="3839111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0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6" y="219220"/>
            <a:ext cx="9051637" cy="137867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Анисимова Мария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985164" y="1521691"/>
            <a:ext cx="6012872" cy="51654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СШ №151 в 1957 году.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Поступила в Петропавловский педагогический институт на факультет математики. После успешного окончания вернулась в родную школу и проработала в ней до 1974 года.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1975 года директор СШ №21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нее характерен высокий профессионализм и ответственное отношение к работе.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1521691"/>
            <a:ext cx="5588855" cy="372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34172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Айтмуханова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Жаксенбаева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1514764"/>
            <a:ext cx="6797963" cy="44197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средней школы 75 и 26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нашей школы, после окончания педагогического института проработала в нашей школе до пенсии.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неё характерен высокий профессионализм, ответственное отношение к работе, любовь к детям и многогранная деятельность во всех сферах школьной жизни.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координатором научных проектов школьников, которые занимают первые места в области и призовые места в Республиканских конкурсах.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знаком «Отличник народного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Казахской ССР», внесена в энциклопедию «300 лучших людей Казахстана – 2010»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членом экспертной комиссии учебников нового типа.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273" y="1514764"/>
            <a:ext cx="3017324" cy="44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1323253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Тамара Петровна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1514762"/>
            <a:ext cx="6610424" cy="4368802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dirty="0" smtClean="0"/>
              <a:t>Окончила школу №75 в 1966 году.</a:t>
            </a:r>
          </a:p>
          <a:p>
            <a:pPr marL="0" indent="0" algn="r">
              <a:buNone/>
            </a:pPr>
            <a:r>
              <a:rPr lang="ru-RU" dirty="0" smtClean="0"/>
              <a:t>После окончания педагогического института (1972 год) проработала в родной школе учителем географии до пенсии. </a:t>
            </a:r>
          </a:p>
          <a:p>
            <a:pPr marL="0" indent="0" algn="r">
              <a:buNone/>
            </a:pPr>
            <a:r>
              <a:rPr lang="ru-RU" dirty="0" smtClean="0"/>
              <a:t>За плодотворную работу награждена медалью «За трудовое отличие», имеет звание «Старший учитель». Длительный период времени была заместителем директора по воспитательной работе. Награждена значком «Отличник просвещения Казахской ССР».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624" y="1597890"/>
            <a:ext cx="3401794" cy="43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0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46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39491" y="949037"/>
            <a:ext cx="6040582" cy="704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/>
              <a:t>Стегасова</a:t>
            </a:r>
            <a:r>
              <a:rPr lang="ru-RU" sz="2800" b="1" dirty="0" smtClean="0"/>
              <a:t> Людмила Семеновна</a:t>
            </a:r>
            <a:endParaRPr lang="ru-RU" sz="2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50327" y="1542473"/>
            <a:ext cx="6631709" cy="415636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Закончила СШ №75 в 1966 году и поступила в педагогический класс, закончив его она 2 года проработала в детском саду.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В 1969 году начала свою деятельность в стенах нашей школы в качестве учителя начальных классов. Проработала в родной школе до пенсии. Была активная участница художественной самодеятельности. 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Любовь к своему делу – главное её качество, для неё характерны: учительская щедрость, такт и великое терпение. Ею был наработан богатый арсенал способов, норм и методов обучения в начальном звене.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614" t="5224"/>
          <a:stretch/>
        </p:blipFill>
        <p:spPr>
          <a:xfrm>
            <a:off x="1791855" y="1422400"/>
            <a:ext cx="2447636" cy="37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0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7"/>
            <a:ext cx="10363200" cy="132325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Нина Васильевна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219200" y="1597890"/>
            <a:ext cx="6696364" cy="4313383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СШ №75 в 1976 году, после окончания Пединститута вернулась в родную школу учителем математики.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1980-1986 годы заместитель директора по воспитательной работе.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1991 – 2011 годы заместитель директора по учебной работе в СШ 75 и 26.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работы проявились её организаторские способности, умение скрупулёзно работать над любой проблемой. Пользовалась авторитетом среди учащихся, учителей и родителей.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значком «Отличник просвещения Казахской ССР».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055" y="1597890"/>
            <a:ext cx="3057236" cy="45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9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812" y="200748"/>
            <a:ext cx="3327516" cy="3357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30478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Елена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7600" y="1653308"/>
            <a:ext cx="6964218" cy="407323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Выпускница 1986 года.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1993 года работала в родной школе учителем русского языка и литературы.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1999 года по 2012 год была заместитель директора по воспитательной работе.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Эрудирована, толерантна, вдумчивый и серьезный воспитатель и наставник классных руководителей. Творческий подход к порученному делу, профессионализм, любовь к детям давали хороший результат.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2009 году заняла 1 место в городском конкурсе «Лучшая воспитательная программа школы».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642" y="1695958"/>
            <a:ext cx="3140714" cy="37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6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6873" y="803564"/>
            <a:ext cx="7499927" cy="838200"/>
          </a:xfrm>
        </p:spPr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4472" y="1641764"/>
            <a:ext cx="7352145" cy="4195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Учительница английского языка.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1965 году поступила в 1 класс в СШ №75. в 1975 году её закончила.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решила изучать английский язык более углублено, для этого выбрала Петропавловский педагогический институт. После его окончания вернулась в родную школу. Вела английский язык с 5 по 11 класс.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Доброжелательная, всегда улыбающаяся, умная и добросовестная, такая учительница осталась в памяти многих учащихся.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перешла на работу в ПК ЖТ.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12" y="1947919"/>
            <a:ext cx="3157761" cy="32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31"/>
            <a:ext cx="12192000" cy="6804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237" y="424872"/>
            <a:ext cx="10363200" cy="1143000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Садчикова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Алёна Руслановна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147128" y="1567872"/>
            <a:ext cx="6964217" cy="4451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Учительница английского языка. </a:t>
            </a:r>
          </a:p>
          <a:p>
            <a:pPr marL="0" indent="0">
              <a:buNone/>
            </a:pPr>
            <a:r>
              <a:rPr lang="ru-RU" dirty="0" smtClean="0"/>
              <a:t>Закончила СШ №75 в 1999 году и продолжила образование в Петропавловском педагогическом институте на факультете иностранных языков.</a:t>
            </a:r>
          </a:p>
          <a:p>
            <a:pPr marL="0" indent="0">
              <a:buNone/>
            </a:pPr>
            <a:r>
              <a:rPr lang="ru-RU" dirty="0" smtClean="0"/>
              <a:t>В 2003 году закончила СКГУ и вернулась в родную школу.</a:t>
            </a:r>
          </a:p>
          <a:p>
            <a:pPr marL="0" indent="0">
              <a:buNone/>
            </a:pPr>
            <a:r>
              <a:rPr lang="ru-RU" dirty="0" smtClean="0"/>
              <a:t>Очень ответственная, старательная, любящая свой предмет учительница. У нее сложился хороший контакт с учащимися разных возрастов. Успешно работала помощником заместителя директора по воспитательной работе.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17" y="1734126"/>
            <a:ext cx="3790239" cy="38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5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1494</TotalTime>
  <Words>837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Анисимова Мария Алексеевна</vt:lpstr>
      <vt:lpstr>Айтмуханова Калиша Жаксенбаева</vt:lpstr>
      <vt:lpstr>Селезнёва Тамара Петровна</vt:lpstr>
      <vt:lpstr>Презентация PowerPoint</vt:lpstr>
      <vt:lpstr>Медведева Нина Васильевна</vt:lpstr>
      <vt:lpstr>Лукьянова Елена Алексеевна</vt:lpstr>
      <vt:lpstr>Девальд Людмила Владимировна</vt:lpstr>
      <vt:lpstr>Садчикова Алёна Руслановна</vt:lpstr>
      <vt:lpstr>Молдажанова  Салтанат Мейрамовна</vt:lpstr>
      <vt:lpstr>Абелева Алма Казбековна</vt:lpstr>
      <vt:lpstr>Мендыбаева Карина Сериковна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dcterms:created xsi:type="dcterms:W3CDTF">2024-05-24T06:17:33Z</dcterms:created>
  <dcterms:modified xsi:type="dcterms:W3CDTF">2025-02-12T03:44:52Z</dcterms:modified>
</cp:coreProperties>
</file>