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1"/>
  </p:notesMasterIdLst>
  <p:sldIdLst>
    <p:sldId id="318" r:id="rId2"/>
    <p:sldId id="329" r:id="rId3"/>
    <p:sldId id="334" r:id="rId4"/>
    <p:sldId id="335" r:id="rId5"/>
    <p:sldId id="320" r:id="rId6"/>
    <p:sldId id="325" r:id="rId7"/>
    <p:sldId id="336" r:id="rId8"/>
    <p:sldId id="332" r:id="rId9"/>
    <p:sldId id="333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060"/>
    <a:srgbClr val="2B5398"/>
    <a:srgbClr val="336699"/>
    <a:srgbClr val="2F61AA"/>
    <a:srgbClr val="EAEAEA"/>
    <a:srgbClr val="0099CC"/>
    <a:srgbClr val="195481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100" autoAdjust="0"/>
    <p:restoredTop sz="94658" autoAdjust="0"/>
  </p:normalViewPr>
  <p:slideViewPr>
    <p:cSldViewPr>
      <p:cViewPr>
        <p:scale>
          <a:sx n="114" d="100"/>
          <a:sy n="114" d="100"/>
        </p:scale>
        <p:origin x="-394" y="11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gapWidth val="75"/>
        <c:overlap val="-25"/>
        <c:axId val="90009600"/>
        <c:axId val="90011136"/>
      </c:barChart>
      <c:catAx>
        <c:axId val="9000960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90011136"/>
        <c:crosses val="autoZero"/>
        <c:auto val="1"/>
        <c:lblAlgn val="ctr"/>
        <c:lblOffset val="100"/>
      </c:catAx>
      <c:valAx>
        <c:axId val="900111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6350">
            <a:noFill/>
          </a:ln>
        </c:spPr>
        <c:crossAx val="90009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"/>
          <c:y val="0.74753191398834462"/>
          <c:w val="0.7183368514609485"/>
          <c:h val="0.11737877940335452"/>
        </c:manualLayout>
      </c:layout>
    </c:legend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0.3000000000000001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0.3000000000000001</c:v>
                </c:pt>
              </c:numCache>
            </c:numRef>
          </c:val>
        </c:ser>
        <c:gapWidth val="75"/>
        <c:overlap val="-25"/>
        <c:axId val="94715904"/>
        <c:axId val="94717440"/>
      </c:barChart>
      <c:catAx>
        <c:axId val="9471590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94717440"/>
        <c:crosses val="autoZero"/>
        <c:auto val="1"/>
        <c:lblAlgn val="ctr"/>
        <c:lblOffset val="100"/>
      </c:catAx>
      <c:valAx>
        <c:axId val="9471744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6350">
            <a:noFill/>
          </a:ln>
        </c:spPr>
        <c:crossAx val="94715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"/>
          <c:y val="0.74753191398834462"/>
          <c:w val="0.7183368514609485"/>
          <c:h val="0.11737877940335452"/>
        </c:manualLayout>
      </c:layout>
    </c:legend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0.15000000000000005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0.15000000000000005</c:v>
                </c:pt>
              </c:numCache>
            </c:numRef>
          </c:val>
        </c:ser>
        <c:gapWidth val="75"/>
        <c:overlap val="-25"/>
        <c:axId val="54379648"/>
        <c:axId val="54381184"/>
      </c:barChart>
      <c:catAx>
        <c:axId val="5437964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54381184"/>
        <c:crosses val="autoZero"/>
        <c:auto val="1"/>
        <c:lblAlgn val="ctr"/>
        <c:lblOffset val="100"/>
      </c:catAx>
      <c:valAx>
        <c:axId val="5438118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6350">
            <a:noFill/>
          </a:ln>
        </c:spPr>
        <c:crossAx val="5437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"/>
          <c:y val="0.74753191398834462"/>
          <c:w val="0.7183368514609485"/>
          <c:h val="0.11737877940335452"/>
        </c:manualLayout>
      </c:layout>
    </c:legend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0.15000000000000005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gapWidth val="75"/>
        <c:overlap val="-25"/>
        <c:axId val="85822464"/>
        <c:axId val="85844736"/>
      </c:barChart>
      <c:catAx>
        <c:axId val="8582246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85844736"/>
        <c:crosses val="autoZero"/>
        <c:auto val="1"/>
        <c:lblAlgn val="ctr"/>
        <c:lblOffset val="100"/>
      </c:catAx>
      <c:valAx>
        <c:axId val="858447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6350">
            <a:noFill/>
          </a:ln>
        </c:spPr>
        <c:crossAx val="85822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"/>
          <c:y val="0.74753191398834462"/>
          <c:w val="0.7183368514609485"/>
          <c:h val="0.11737877940335452"/>
        </c:manualLayout>
      </c:layout>
    </c:legend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561E-3FE6-4E63-B293-807B40289D51}" type="doc">
      <dgm:prSet loTypeId="urn:microsoft.com/office/officeart/2005/8/layout/vList4#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124B687-1D01-4A41-A8F7-15421C118379}">
      <dgm:prSet phldrT="[Текст]" custT="1"/>
      <dgm:spPr/>
      <dgm:t>
        <a:bodyPr/>
        <a:lstStyle/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</a:r>
        </a:p>
      </dgm:t>
    </dgm:pt>
    <dgm:pt modelId="{71B74D45-4F6A-42FF-B4B4-F79B688F85C6}" type="parTrans" cxnId="{7D8BA64D-2690-4A7C-A1E5-5DAE0B64B640}">
      <dgm:prSet/>
      <dgm:spPr/>
      <dgm:t>
        <a:bodyPr/>
        <a:lstStyle/>
        <a:p>
          <a:endParaRPr lang="ru-RU"/>
        </a:p>
      </dgm:t>
    </dgm:pt>
    <dgm:pt modelId="{7BC6C8ED-6C4B-4B03-B8C2-1364DAEE69D0}" type="sibTrans" cxnId="{7D8BA64D-2690-4A7C-A1E5-5DAE0B64B640}">
      <dgm:prSet/>
      <dgm:spPr/>
      <dgm:t>
        <a:bodyPr/>
        <a:lstStyle/>
        <a:p>
          <a:endParaRPr lang="ru-RU"/>
        </a:p>
      </dgm:t>
    </dgm:pt>
    <dgm:pt modelId="{CB4CD556-F2FB-44C2-BE86-BA50110FF57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</a:r>
        </a:p>
      </dgm:t>
    </dgm:pt>
    <dgm:pt modelId="{C79BF42D-473A-4DB7-8CA0-EF0A073E8B21}" type="parTrans" cxnId="{EAFE56DF-3565-4637-B330-3A5EB7AB1E04}">
      <dgm:prSet/>
      <dgm:spPr/>
      <dgm:t>
        <a:bodyPr/>
        <a:lstStyle/>
        <a:p>
          <a:endParaRPr lang="ru-RU"/>
        </a:p>
      </dgm:t>
    </dgm:pt>
    <dgm:pt modelId="{46B90C2C-7288-4F28-B37E-0DC33E081618}" type="sibTrans" cxnId="{EAFE56DF-3565-4637-B330-3A5EB7AB1E04}">
      <dgm:prSet/>
      <dgm:spPr/>
      <dgm:t>
        <a:bodyPr/>
        <a:lstStyle/>
        <a:p>
          <a:endParaRPr lang="ru-RU"/>
        </a:p>
      </dgm:t>
    </dgm:pt>
    <dgm:pt modelId="{4E0B200D-D27D-43BE-948C-240EAEBAEB6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к мероприятиям для реализации проекта по формированию единой читательской общности: </a:t>
          </a:r>
        </a:p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Школа-Библиотека-Семья</a:t>
          </a:r>
        </a:p>
      </dgm:t>
    </dgm:pt>
    <dgm:pt modelId="{2287CC3A-2EDC-45F1-9B41-85C8E7AE5AA2}" type="parTrans" cxnId="{2BEC8556-D10F-4007-9B54-1B7E0F7282F2}">
      <dgm:prSet/>
      <dgm:spPr/>
      <dgm:t>
        <a:bodyPr/>
        <a:lstStyle/>
        <a:p>
          <a:endParaRPr lang="ru-RU"/>
        </a:p>
      </dgm:t>
    </dgm:pt>
    <dgm:pt modelId="{C657B8D2-C53E-4D24-A78A-6EB85CD4F7B9}" type="sibTrans" cxnId="{2BEC8556-D10F-4007-9B54-1B7E0F7282F2}">
      <dgm:prSet/>
      <dgm:spPr/>
      <dgm:t>
        <a:bodyPr/>
        <a:lstStyle/>
        <a:p>
          <a:endParaRPr lang="ru-RU"/>
        </a:p>
      </dgm:t>
    </dgm:pt>
    <dgm:pt modelId="{B1DC9F69-31F0-4EFE-BD59-F4B71777620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подготовки кадров для инфраструктуры чтения</a:t>
          </a:r>
        </a:p>
      </dgm:t>
    </dgm:pt>
    <dgm:pt modelId="{07493C70-E64F-4A75-91F0-E8EB8FB35DED}" type="parTrans" cxnId="{2ADFB69A-FB8A-4ABC-B01A-5D1B682F9535}">
      <dgm:prSet/>
      <dgm:spPr/>
      <dgm:t>
        <a:bodyPr/>
        <a:lstStyle/>
        <a:p>
          <a:endParaRPr lang="ru-RU"/>
        </a:p>
      </dgm:t>
    </dgm:pt>
    <dgm:pt modelId="{CB52F8CA-56E1-4E06-81D8-ABF53BE1D076}" type="sibTrans" cxnId="{2ADFB69A-FB8A-4ABC-B01A-5D1B682F9535}">
      <dgm:prSet/>
      <dgm:spPr/>
      <dgm:t>
        <a:bodyPr/>
        <a:lstStyle/>
        <a:p>
          <a:endParaRPr lang="ru-RU"/>
        </a:p>
      </dgm:t>
    </dgm:pt>
    <dgm:pt modelId="{7D136CAC-E815-4492-BC9F-CE82388A8E79}" type="pres">
      <dgm:prSet presAssocID="{C9BB561E-3FE6-4E63-B293-807B40289D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26A78-2A41-4D81-90AD-4A32E068559C}" type="pres">
      <dgm:prSet presAssocID="{2124B687-1D01-4A41-A8F7-15421C118379}" presName="comp" presStyleCnt="0"/>
      <dgm:spPr/>
    </dgm:pt>
    <dgm:pt modelId="{A34092BC-A6E6-4F2A-9806-E9701D9CE255}" type="pres">
      <dgm:prSet presAssocID="{2124B687-1D01-4A41-A8F7-15421C118379}" presName="box" presStyleLbl="node1" presStyleIdx="0" presStyleCnt="4"/>
      <dgm:spPr/>
      <dgm:t>
        <a:bodyPr/>
        <a:lstStyle/>
        <a:p>
          <a:endParaRPr lang="ru-RU"/>
        </a:p>
      </dgm:t>
    </dgm:pt>
    <dgm:pt modelId="{250DB229-981D-406F-BBD5-4FCD52D7174B}" type="pres">
      <dgm:prSet presAssocID="{2124B687-1D01-4A41-A8F7-15421C118379}" presName="img" presStyleLbl="fgImgPlace1" presStyleIdx="0" presStyleCnt="4" custScaleX="19740" custScaleY="22914"/>
      <dgm:spPr>
        <a:prstGeom prst="flowChartConnector">
          <a:avLst/>
        </a:prstGeom>
      </dgm:spPr>
    </dgm:pt>
    <dgm:pt modelId="{A5914966-89C6-48E1-B54E-97B230F3A620}" type="pres">
      <dgm:prSet presAssocID="{2124B687-1D01-4A41-A8F7-15421C11837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28ED2-0396-44AE-BCC0-40F54DF14933}" type="pres">
      <dgm:prSet presAssocID="{7BC6C8ED-6C4B-4B03-B8C2-1364DAEE69D0}" presName="spacer" presStyleCnt="0"/>
      <dgm:spPr/>
    </dgm:pt>
    <dgm:pt modelId="{3C3648CE-2E1E-43F9-A9E2-A533562F671C}" type="pres">
      <dgm:prSet presAssocID="{CB4CD556-F2FB-44C2-BE86-BA50110FF57E}" presName="comp" presStyleCnt="0"/>
      <dgm:spPr/>
    </dgm:pt>
    <dgm:pt modelId="{6FA510AD-4A47-4211-91BE-07FE00F021E1}" type="pres">
      <dgm:prSet presAssocID="{CB4CD556-F2FB-44C2-BE86-BA50110FF57E}" presName="box" presStyleLbl="node1" presStyleIdx="1" presStyleCnt="4"/>
      <dgm:spPr/>
      <dgm:t>
        <a:bodyPr/>
        <a:lstStyle/>
        <a:p>
          <a:endParaRPr lang="ru-RU"/>
        </a:p>
      </dgm:t>
    </dgm:pt>
    <dgm:pt modelId="{BD87D4FC-F727-4A10-A84D-EAC5C8DD5768}" type="pres">
      <dgm:prSet presAssocID="{CB4CD556-F2FB-44C2-BE86-BA50110FF57E}" presName="img" presStyleLbl="fgImgPlace1" presStyleIdx="1" presStyleCnt="4" custScaleX="30948" custScaleY="42373"/>
      <dgm:spPr/>
    </dgm:pt>
    <dgm:pt modelId="{15DA7EE5-CA62-4379-BC62-4F4450C065C7}" type="pres">
      <dgm:prSet presAssocID="{CB4CD556-F2FB-44C2-BE86-BA50110FF57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BA39E-6294-405C-996E-0BC151BEE60B}" type="pres">
      <dgm:prSet presAssocID="{46B90C2C-7288-4F28-B37E-0DC33E081618}" presName="spacer" presStyleCnt="0"/>
      <dgm:spPr/>
    </dgm:pt>
    <dgm:pt modelId="{028C0628-00BE-45F9-8CE2-CCCB0AB88182}" type="pres">
      <dgm:prSet presAssocID="{4E0B200D-D27D-43BE-948C-240EAEBAEB66}" presName="comp" presStyleCnt="0"/>
      <dgm:spPr/>
    </dgm:pt>
    <dgm:pt modelId="{9E36000C-4749-42A8-B1F7-DB1A39A47F0D}" type="pres">
      <dgm:prSet presAssocID="{4E0B200D-D27D-43BE-948C-240EAEBAEB66}" presName="box" presStyleLbl="node1" presStyleIdx="2" presStyleCnt="4"/>
      <dgm:spPr/>
      <dgm:t>
        <a:bodyPr/>
        <a:lstStyle/>
        <a:p>
          <a:endParaRPr lang="ru-RU"/>
        </a:p>
      </dgm:t>
    </dgm:pt>
    <dgm:pt modelId="{FD5D63E6-7EBE-4B02-8238-C41B7BCABDF5}" type="pres">
      <dgm:prSet presAssocID="{4E0B200D-D27D-43BE-948C-240EAEBAEB66}" presName="img" presStyleLbl="fgImgPlace1" presStyleIdx="2" presStyleCnt="4" custFlipVert="1" custScaleX="17441" custScaleY="5573"/>
      <dgm:spPr/>
    </dgm:pt>
    <dgm:pt modelId="{5C2DC6AE-E333-42E6-876B-ADE44BA56B03}" type="pres">
      <dgm:prSet presAssocID="{4E0B200D-D27D-43BE-948C-240EAEBAEB6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0FE8C-C1CC-4F2A-BB9B-E8838A7BAF58}" type="pres">
      <dgm:prSet presAssocID="{C657B8D2-C53E-4D24-A78A-6EB85CD4F7B9}" presName="spacer" presStyleCnt="0"/>
      <dgm:spPr/>
    </dgm:pt>
    <dgm:pt modelId="{E843DA73-5F23-419F-BD55-799986BD1D5D}" type="pres">
      <dgm:prSet presAssocID="{B1DC9F69-31F0-4EFE-BD59-F4B717776205}" presName="comp" presStyleCnt="0"/>
      <dgm:spPr/>
    </dgm:pt>
    <dgm:pt modelId="{AFD988C8-1CE7-4238-B479-B5B062C2A8CD}" type="pres">
      <dgm:prSet presAssocID="{B1DC9F69-31F0-4EFE-BD59-F4B717776205}" presName="box" presStyleLbl="node1" presStyleIdx="3" presStyleCnt="4"/>
      <dgm:spPr/>
      <dgm:t>
        <a:bodyPr/>
        <a:lstStyle/>
        <a:p>
          <a:endParaRPr lang="ru-RU"/>
        </a:p>
      </dgm:t>
    </dgm:pt>
    <dgm:pt modelId="{45736491-A9DD-4918-B1A8-3DCB558D4029}" type="pres">
      <dgm:prSet presAssocID="{B1DC9F69-31F0-4EFE-BD59-F4B717776205}" presName="img" presStyleLbl="fgImgPlace1" presStyleIdx="3" presStyleCnt="4" custScaleX="11592" custScaleY="14212"/>
      <dgm:spPr/>
    </dgm:pt>
    <dgm:pt modelId="{D48DB5C6-1C6D-44D6-8538-340172C64517}" type="pres">
      <dgm:prSet presAssocID="{B1DC9F69-31F0-4EFE-BD59-F4B71777620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BA64D-2690-4A7C-A1E5-5DAE0B64B640}" srcId="{C9BB561E-3FE6-4E63-B293-807B40289D51}" destId="{2124B687-1D01-4A41-A8F7-15421C118379}" srcOrd="0" destOrd="0" parTransId="{71B74D45-4F6A-42FF-B4B4-F79B688F85C6}" sibTransId="{7BC6C8ED-6C4B-4B03-B8C2-1364DAEE69D0}"/>
    <dgm:cxn modelId="{6CDFA458-366D-4546-94B8-7686F8B56629}" type="presOf" srcId="{B1DC9F69-31F0-4EFE-BD59-F4B717776205}" destId="{D48DB5C6-1C6D-44D6-8538-340172C64517}" srcOrd="1" destOrd="0" presId="urn:microsoft.com/office/officeart/2005/8/layout/vList4#2"/>
    <dgm:cxn modelId="{EAFE56DF-3565-4637-B330-3A5EB7AB1E04}" srcId="{C9BB561E-3FE6-4E63-B293-807B40289D51}" destId="{CB4CD556-F2FB-44C2-BE86-BA50110FF57E}" srcOrd="1" destOrd="0" parTransId="{C79BF42D-473A-4DB7-8CA0-EF0A073E8B21}" sibTransId="{46B90C2C-7288-4F28-B37E-0DC33E081618}"/>
    <dgm:cxn modelId="{E7634E42-233D-4354-98DC-C2AC969671F7}" type="presOf" srcId="{2124B687-1D01-4A41-A8F7-15421C118379}" destId="{A5914966-89C6-48E1-B54E-97B230F3A620}" srcOrd="1" destOrd="0" presId="urn:microsoft.com/office/officeart/2005/8/layout/vList4#2"/>
    <dgm:cxn modelId="{580C1968-87F1-45C7-9B05-C48F2EEE524C}" type="presOf" srcId="{C9BB561E-3FE6-4E63-B293-807B40289D51}" destId="{7D136CAC-E815-4492-BC9F-CE82388A8E79}" srcOrd="0" destOrd="0" presId="urn:microsoft.com/office/officeart/2005/8/layout/vList4#2"/>
    <dgm:cxn modelId="{81618FE5-A014-4600-AB16-DFBC96D50044}" type="presOf" srcId="{2124B687-1D01-4A41-A8F7-15421C118379}" destId="{A34092BC-A6E6-4F2A-9806-E9701D9CE255}" srcOrd="0" destOrd="0" presId="urn:microsoft.com/office/officeart/2005/8/layout/vList4#2"/>
    <dgm:cxn modelId="{2ADFB69A-FB8A-4ABC-B01A-5D1B682F9535}" srcId="{C9BB561E-3FE6-4E63-B293-807B40289D51}" destId="{B1DC9F69-31F0-4EFE-BD59-F4B717776205}" srcOrd="3" destOrd="0" parTransId="{07493C70-E64F-4A75-91F0-E8EB8FB35DED}" sibTransId="{CB52F8CA-56E1-4E06-81D8-ABF53BE1D076}"/>
    <dgm:cxn modelId="{F1A26333-B4D8-4AEC-B295-107F62A85D3D}" type="presOf" srcId="{CB4CD556-F2FB-44C2-BE86-BA50110FF57E}" destId="{6FA510AD-4A47-4211-91BE-07FE00F021E1}" srcOrd="0" destOrd="0" presId="urn:microsoft.com/office/officeart/2005/8/layout/vList4#2"/>
    <dgm:cxn modelId="{D73C94AD-95C7-4453-8853-2979ABDD864C}" type="presOf" srcId="{4E0B200D-D27D-43BE-948C-240EAEBAEB66}" destId="{5C2DC6AE-E333-42E6-876B-ADE44BA56B03}" srcOrd="1" destOrd="0" presId="urn:microsoft.com/office/officeart/2005/8/layout/vList4#2"/>
    <dgm:cxn modelId="{0F70557B-1394-4907-BBFA-B3A491567D11}" type="presOf" srcId="{B1DC9F69-31F0-4EFE-BD59-F4B717776205}" destId="{AFD988C8-1CE7-4238-B479-B5B062C2A8CD}" srcOrd="0" destOrd="0" presId="urn:microsoft.com/office/officeart/2005/8/layout/vList4#2"/>
    <dgm:cxn modelId="{99A0A303-C6E5-4C2F-92FA-4C2F06A7B8BD}" type="presOf" srcId="{CB4CD556-F2FB-44C2-BE86-BA50110FF57E}" destId="{15DA7EE5-CA62-4379-BC62-4F4450C065C7}" srcOrd="1" destOrd="0" presId="urn:microsoft.com/office/officeart/2005/8/layout/vList4#2"/>
    <dgm:cxn modelId="{2BEC8556-D10F-4007-9B54-1B7E0F7282F2}" srcId="{C9BB561E-3FE6-4E63-B293-807B40289D51}" destId="{4E0B200D-D27D-43BE-948C-240EAEBAEB66}" srcOrd="2" destOrd="0" parTransId="{2287CC3A-2EDC-45F1-9B41-85C8E7AE5AA2}" sibTransId="{C657B8D2-C53E-4D24-A78A-6EB85CD4F7B9}"/>
    <dgm:cxn modelId="{6394E5E0-5A1D-47FE-BECB-3387B705EE33}" type="presOf" srcId="{4E0B200D-D27D-43BE-948C-240EAEBAEB66}" destId="{9E36000C-4749-42A8-B1F7-DB1A39A47F0D}" srcOrd="0" destOrd="0" presId="urn:microsoft.com/office/officeart/2005/8/layout/vList4#2"/>
    <dgm:cxn modelId="{5003A6C7-F9B0-4020-8774-26CF571D9323}" type="presParOf" srcId="{7D136CAC-E815-4492-BC9F-CE82388A8E79}" destId="{C2D26A78-2A41-4D81-90AD-4A32E068559C}" srcOrd="0" destOrd="0" presId="urn:microsoft.com/office/officeart/2005/8/layout/vList4#2"/>
    <dgm:cxn modelId="{BC7F5230-BC6B-446C-9068-8FBF52B628BE}" type="presParOf" srcId="{C2D26A78-2A41-4D81-90AD-4A32E068559C}" destId="{A34092BC-A6E6-4F2A-9806-E9701D9CE255}" srcOrd="0" destOrd="0" presId="urn:microsoft.com/office/officeart/2005/8/layout/vList4#2"/>
    <dgm:cxn modelId="{3023F087-0295-4104-9DA1-57E26C2983BE}" type="presParOf" srcId="{C2D26A78-2A41-4D81-90AD-4A32E068559C}" destId="{250DB229-981D-406F-BBD5-4FCD52D7174B}" srcOrd="1" destOrd="0" presId="urn:microsoft.com/office/officeart/2005/8/layout/vList4#2"/>
    <dgm:cxn modelId="{1D831C1D-E271-440A-88C2-24BD6043CA79}" type="presParOf" srcId="{C2D26A78-2A41-4D81-90AD-4A32E068559C}" destId="{A5914966-89C6-48E1-B54E-97B230F3A620}" srcOrd="2" destOrd="0" presId="urn:microsoft.com/office/officeart/2005/8/layout/vList4#2"/>
    <dgm:cxn modelId="{F207E733-5CBE-42E4-8BE0-606C833740D1}" type="presParOf" srcId="{7D136CAC-E815-4492-BC9F-CE82388A8E79}" destId="{0C228ED2-0396-44AE-BCC0-40F54DF14933}" srcOrd="1" destOrd="0" presId="urn:microsoft.com/office/officeart/2005/8/layout/vList4#2"/>
    <dgm:cxn modelId="{886CCA65-384F-491A-8B99-5C1C40794BB3}" type="presParOf" srcId="{7D136CAC-E815-4492-BC9F-CE82388A8E79}" destId="{3C3648CE-2E1E-43F9-A9E2-A533562F671C}" srcOrd="2" destOrd="0" presId="urn:microsoft.com/office/officeart/2005/8/layout/vList4#2"/>
    <dgm:cxn modelId="{3C345BC9-4D29-4B4D-A6E6-EA97E1501B24}" type="presParOf" srcId="{3C3648CE-2E1E-43F9-A9E2-A533562F671C}" destId="{6FA510AD-4A47-4211-91BE-07FE00F021E1}" srcOrd="0" destOrd="0" presId="urn:microsoft.com/office/officeart/2005/8/layout/vList4#2"/>
    <dgm:cxn modelId="{2B116D96-706D-4F77-9B1C-1ECD88A6660B}" type="presParOf" srcId="{3C3648CE-2E1E-43F9-A9E2-A533562F671C}" destId="{BD87D4FC-F727-4A10-A84D-EAC5C8DD5768}" srcOrd="1" destOrd="0" presId="urn:microsoft.com/office/officeart/2005/8/layout/vList4#2"/>
    <dgm:cxn modelId="{8F099A22-D008-4064-A029-826AE486A0CE}" type="presParOf" srcId="{3C3648CE-2E1E-43F9-A9E2-A533562F671C}" destId="{15DA7EE5-CA62-4379-BC62-4F4450C065C7}" srcOrd="2" destOrd="0" presId="urn:microsoft.com/office/officeart/2005/8/layout/vList4#2"/>
    <dgm:cxn modelId="{BCE2452A-3827-4EA3-B8B7-0C79817DE35A}" type="presParOf" srcId="{7D136CAC-E815-4492-BC9F-CE82388A8E79}" destId="{E77BA39E-6294-405C-996E-0BC151BEE60B}" srcOrd="3" destOrd="0" presId="urn:microsoft.com/office/officeart/2005/8/layout/vList4#2"/>
    <dgm:cxn modelId="{76953388-5A95-4077-A781-AA8ED736E57A}" type="presParOf" srcId="{7D136CAC-E815-4492-BC9F-CE82388A8E79}" destId="{028C0628-00BE-45F9-8CE2-CCCB0AB88182}" srcOrd="4" destOrd="0" presId="urn:microsoft.com/office/officeart/2005/8/layout/vList4#2"/>
    <dgm:cxn modelId="{1B3D8EA7-F0D8-41D4-82B6-2F98D7D61389}" type="presParOf" srcId="{028C0628-00BE-45F9-8CE2-CCCB0AB88182}" destId="{9E36000C-4749-42A8-B1F7-DB1A39A47F0D}" srcOrd="0" destOrd="0" presId="urn:microsoft.com/office/officeart/2005/8/layout/vList4#2"/>
    <dgm:cxn modelId="{592A13B3-DF6C-4B8B-95BA-B32CE226725D}" type="presParOf" srcId="{028C0628-00BE-45F9-8CE2-CCCB0AB88182}" destId="{FD5D63E6-7EBE-4B02-8238-C41B7BCABDF5}" srcOrd="1" destOrd="0" presId="urn:microsoft.com/office/officeart/2005/8/layout/vList4#2"/>
    <dgm:cxn modelId="{21A1D745-9E50-4308-911C-5CC70629E0A2}" type="presParOf" srcId="{028C0628-00BE-45F9-8CE2-CCCB0AB88182}" destId="{5C2DC6AE-E333-42E6-876B-ADE44BA56B03}" srcOrd="2" destOrd="0" presId="urn:microsoft.com/office/officeart/2005/8/layout/vList4#2"/>
    <dgm:cxn modelId="{6830B103-37A0-4076-966E-A50E0D41B1B4}" type="presParOf" srcId="{7D136CAC-E815-4492-BC9F-CE82388A8E79}" destId="{E6E0FE8C-C1CC-4F2A-BB9B-E8838A7BAF58}" srcOrd="5" destOrd="0" presId="urn:microsoft.com/office/officeart/2005/8/layout/vList4#2"/>
    <dgm:cxn modelId="{8DD85CB5-321E-422C-A1D8-4B0FFDA31D56}" type="presParOf" srcId="{7D136CAC-E815-4492-BC9F-CE82388A8E79}" destId="{E843DA73-5F23-419F-BD55-799986BD1D5D}" srcOrd="6" destOrd="0" presId="urn:microsoft.com/office/officeart/2005/8/layout/vList4#2"/>
    <dgm:cxn modelId="{AA2D68B1-25F1-45DF-9EBA-D148B4FF9ADD}" type="presParOf" srcId="{E843DA73-5F23-419F-BD55-799986BD1D5D}" destId="{AFD988C8-1CE7-4238-B479-B5B062C2A8CD}" srcOrd="0" destOrd="0" presId="urn:microsoft.com/office/officeart/2005/8/layout/vList4#2"/>
    <dgm:cxn modelId="{C2A5908F-C774-43F8-BA64-0515365C0FAE}" type="presParOf" srcId="{E843DA73-5F23-419F-BD55-799986BD1D5D}" destId="{45736491-A9DD-4918-B1A8-3DCB558D4029}" srcOrd="1" destOrd="0" presId="urn:microsoft.com/office/officeart/2005/8/layout/vList4#2"/>
    <dgm:cxn modelId="{3C0C4898-27D9-4502-B092-7E2525E3FCAD}" type="presParOf" srcId="{E843DA73-5F23-419F-BD55-799986BD1D5D}" destId="{D48DB5C6-1C6D-44D6-8538-340172C64517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02567-3832-496A-8148-223E563134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9AED42D-1C1F-4B32-B3D9-5727B2EC0506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 программ  обучения: «Основы смыслового чтения и работа с текстом», «Основы информационной культуры обучающихся»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9CDDD-7EB7-481A-A962-89E15F3DE918}" type="parTrans" cxnId="{F3F69A67-2DD8-4B9C-95D1-44F0962512DC}">
      <dgm:prSet/>
      <dgm:spPr/>
      <dgm:t>
        <a:bodyPr/>
        <a:lstStyle/>
        <a:p>
          <a:endParaRPr lang="ru-RU"/>
        </a:p>
      </dgm:t>
    </dgm:pt>
    <dgm:pt modelId="{ECDABB5F-94AD-4691-A205-55E47B73D5B6}" type="sibTrans" cxnId="{F3F69A67-2DD8-4B9C-95D1-44F0962512DC}">
      <dgm:prSet/>
      <dgm:spPr/>
      <dgm:t>
        <a:bodyPr/>
        <a:lstStyle/>
        <a:p>
          <a:endParaRPr lang="ru-RU"/>
        </a:p>
      </dgm:t>
    </dgm:pt>
    <dgm:pt modelId="{1D9A5F3F-FEFD-4200-ACA6-730FBCA5BE43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рекомендации для проведения родительских собраний по вопросу привлечения обучающихся к чтению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59B1A-08E3-45BE-A128-16EC58332637}" type="parTrans" cxnId="{B91B3DB5-2977-4ED5-8E14-A19EF09BA4A6}">
      <dgm:prSet/>
      <dgm:spPr/>
      <dgm:t>
        <a:bodyPr/>
        <a:lstStyle/>
        <a:p>
          <a:endParaRPr lang="ru-RU"/>
        </a:p>
      </dgm:t>
    </dgm:pt>
    <dgm:pt modelId="{5D64AF81-C736-4878-B311-4437E2938CF4}" type="sibTrans" cxnId="{B91B3DB5-2977-4ED5-8E14-A19EF09BA4A6}">
      <dgm:prSet/>
      <dgm:spPr/>
      <dgm:t>
        <a:bodyPr/>
        <a:lstStyle/>
        <a:p>
          <a:endParaRPr lang="ru-RU"/>
        </a:p>
      </dgm:t>
    </dgm:pt>
    <dgm:pt modelId="{316F0E2C-F340-40E5-B135-E532DC31E1A0}">
      <dgm:prSet custT="1"/>
      <dgm:spPr/>
      <dgm:t>
        <a:bodyPr/>
        <a:lstStyle/>
        <a:p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выступления педагогов по п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овышению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престижа чтения,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чтения 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 и о проведении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работы 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</a:t>
          </a:r>
          <a:r>
            <a:rPr lang="kk-KZ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ению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чтению родительской общественности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30C2E-1C5D-4075-9AA6-5067CD60E763}" type="parTrans" cxnId="{CC5FB0B0-D971-4C05-AE48-48944BFE2FA6}">
      <dgm:prSet/>
      <dgm:spPr/>
      <dgm:t>
        <a:bodyPr/>
        <a:lstStyle/>
        <a:p>
          <a:endParaRPr lang="ru-RU"/>
        </a:p>
      </dgm:t>
    </dgm:pt>
    <dgm:pt modelId="{0F1DB400-E491-4A57-B25B-D471C0990D31}" type="sibTrans" cxnId="{CC5FB0B0-D971-4C05-AE48-48944BFE2FA6}">
      <dgm:prSet/>
      <dgm:spPr/>
      <dgm:t>
        <a:bodyPr/>
        <a:lstStyle/>
        <a:p>
          <a:endParaRPr lang="ru-RU"/>
        </a:p>
      </dgm:t>
    </dgm:pt>
    <dgm:pt modelId="{B5F4E20C-51F5-4DE2-BC80-BF4967E053F2}">
      <dgm:prSet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повышения  </a:t>
          </a:r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уровня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 педагогов по направлению поддержки детского чтения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F03C0-AEC5-4FD2-B077-5E656060BF56}" type="parTrans" cxnId="{7F3557CE-4C43-44E8-B27C-E373E03DD2E3}">
      <dgm:prSet/>
      <dgm:spPr/>
      <dgm:t>
        <a:bodyPr/>
        <a:lstStyle/>
        <a:p>
          <a:endParaRPr lang="ru-RU"/>
        </a:p>
      </dgm:t>
    </dgm:pt>
    <dgm:pt modelId="{DB1D3CD3-EC8B-4F8F-B4EB-66BD1745EB35}" type="sibTrans" cxnId="{7F3557CE-4C43-44E8-B27C-E373E03DD2E3}">
      <dgm:prSet/>
      <dgm:spPr/>
      <dgm:t>
        <a:bodyPr/>
        <a:lstStyle/>
        <a:p>
          <a:endParaRPr lang="ru-RU"/>
        </a:p>
      </dgm:t>
    </dgm:pt>
    <dgm:pt modelId="{C9F5DEC3-21F1-4514-9AC8-5132A2D5749B}">
      <dgm:prSet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педагогов в сетевых олимпиадах, конкурсах , проектах по совершенствованию читательской культуры  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ECE23-BFF3-4F63-88EC-30E70C93B42F}" type="parTrans" cxnId="{DC635BA9-1A83-462F-B678-7A2825E16ADA}">
      <dgm:prSet/>
      <dgm:spPr/>
      <dgm:t>
        <a:bodyPr/>
        <a:lstStyle/>
        <a:p>
          <a:endParaRPr lang="ru-RU"/>
        </a:p>
      </dgm:t>
    </dgm:pt>
    <dgm:pt modelId="{3A3958B0-066A-492B-9A1B-B90C8E602AE4}" type="sibTrans" cxnId="{DC635BA9-1A83-462F-B678-7A2825E16ADA}">
      <dgm:prSet/>
      <dgm:spPr/>
      <dgm:t>
        <a:bodyPr/>
        <a:lstStyle/>
        <a:p>
          <a:endParaRPr lang="ru-RU"/>
        </a:p>
      </dgm:t>
    </dgm:pt>
    <dgm:pt modelId="{795EB944-A7B2-4392-B569-B1FCB134C233}" type="pres">
      <dgm:prSet presAssocID="{8BC02567-3832-496A-8148-223E563134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451295-8C80-41D5-B1F6-FE77C6F8DF7F}" type="pres">
      <dgm:prSet presAssocID="{8BC02567-3832-496A-8148-223E56313481}" presName="Name1" presStyleCnt="0"/>
      <dgm:spPr/>
    </dgm:pt>
    <dgm:pt modelId="{35691948-DF2A-4326-B1B6-A1B50C37FFE8}" type="pres">
      <dgm:prSet presAssocID="{8BC02567-3832-496A-8148-223E56313481}" presName="cycle" presStyleCnt="0"/>
      <dgm:spPr/>
    </dgm:pt>
    <dgm:pt modelId="{4305EB4E-0D1F-4D0D-9FBE-F577D1D0727C}" type="pres">
      <dgm:prSet presAssocID="{8BC02567-3832-496A-8148-223E56313481}" presName="srcNode" presStyleLbl="node1" presStyleIdx="0" presStyleCnt="5"/>
      <dgm:spPr/>
    </dgm:pt>
    <dgm:pt modelId="{C97939F5-D30A-482F-B989-BA93E0EB0BB5}" type="pres">
      <dgm:prSet presAssocID="{8BC02567-3832-496A-8148-223E56313481}" presName="conn" presStyleLbl="parChTrans1D2" presStyleIdx="0" presStyleCnt="1"/>
      <dgm:spPr/>
      <dgm:t>
        <a:bodyPr/>
        <a:lstStyle/>
        <a:p>
          <a:endParaRPr lang="ru-RU"/>
        </a:p>
      </dgm:t>
    </dgm:pt>
    <dgm:pt modelId="{6E31EDE4-D846-4934-AB0E-C49F2641ADAC}" type="pres">
      <dgm:prSet presAssocID="{8BC02567-3832-496A-8148-223E56313481}" presName="extraNode" presStyleLbl="node1" presStyleIdx="0" presStyleCnt="5"/>
      <dgm:spPr/>
    </dgm:pt>
    <dgm:pt modelId="{65F4A1B3-7A7C-47C4-8B01-E8E646D59B62}" type="pres">
      <dgm:prSet presAssocID="{8BC02567-3832-496A-8148-223E56313481}" presName="dstNode" presStyleLbl="node1" presStyleIdx="0" presStyleCnt="5"/>
      <dgm:spPr/>
    </dgm:pt>
    <dgm:pt modelId="{A0C56A73-3EA6-44A0-BCDA-2D2084AF0251}" type="pres">
      <dgm:prSet presAssocID="{F9AED42D-1C1F-4B32-B3D9-5727B2EC050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AA749-C7F0-410C-8D44-6F81B61329E3}" type="pres">
      <dgm:prSet presAssocID="{F9AED42D-1C1F-4B32-B3D9-5727B2EC0506}" presName="accent_1" presStyleCnt="0"/>
      <dgm:spPr/>
    </dgm:pt>
    <dgm:pt modelId="{31FCDE52-CBF9-4193-9BBD-2AFCA2C5F076}" type="pres">
      <dgm:prSet presAssocID="{F9AED42D-1C1F-4B32-B3D9-5727B2EC0506}" presName="accentRepeatNode" presStyleLbl="solidFgAcc1" presStyleIdx="0" presStyleCnt="5"/>
      <dgm:spPr/>
    </dgm:pt>
    <dgm:pt modelId="{3A4F0F3F-147A-45C9-8BDD-5CEBFEB44BF2}" type="pres">
      <dgm:prSet presAssocID="{1D9A5F3F-FEFD-4200-ACA6-730FBCA5BE4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1DCF8-C0E4-4763-B920-1931CDDD3F60}" type="pres">
      <dgm:prSet presAssocID="{1D9A5F3F-FEFD-4200-ACA6-730FBCA5BE43}" presName="accent_2" presStyleCnt="0"/>
      <dgm:spPr/>
    </dgm:pt>
    <dgm:pt modelId="{6BC3C840-A832-4B5A-A528-2C551C9255ED}" type="pres">
      <dgm:prSet presAssocID="{1D9A5F3F-FEFD-4200-ACA6-730FBCA5BE43}" presName="accentRepeatNode" presStyleLbl="solidFgAcc1" presStyleIdx="1" presStyleCnt="5"/>
      <dgm:spPr/>
    </dgm:pt>
    <dgm:pt modelId="{68E5845B-F348-4A26-85D8-78A59ED2C1DE}" type="pres">
      <dgm:prSet presAssocID="{316F0E2C-F340-40E5-B135-E532DC31E1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F8966-8A95-4E50-BCE6-8D3117E90D6C}" type="pres">
      <dgm:prSet presAssocID="{316F0E2C-F340-40E5-B135-E532DC31E1A0}" presName="accent_3" presStyleCnt="0"/>
      <dgm:spPr/>
    </dgm:pt>
    <dgm:pt modelId="{E6D1649F-8197-4850-8403-B121386ADB51}" type="pres">
      <dgm:prSet presAssocID="{316F0E2C-F340-40E5-B135-E532DC31E1A0}" presName="accentRepeatNode" presStyleLbl="solidFgAcc1" presStyleIdx="2" presStyleCnt="5"/>
      <dgm:spPr/>
    </dgm:pt>
    <dgm:pt modelId="{50D55AE2-8894-45A7-ACA5-61BF346772AD}" type="pres">
      <dgm:prSet presAssocID="{B5F4E20C-51F5-4DE2-BC80-BF4967E053F2}" presName="text_4" presStyleLbl="node1" presStyleIdx="3" presStyleCnt="5" custScaleY="126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2617C-2003-4AE1-BFA2-84A321190860}" type="pres">
      <dgm:prSet presAssocID="{B5F4E20C-51F5-4DE2-BC80-BF4967E053F2}" presName="accent_4" presStyleCnt="0"/>
      <dgm:spPr/>
    </dgm:pt>
    <dgm:pt modelId="{57942FF2-A784-4D41-85D3-374471DDA629}" type="pres">
      <dgm:prSet presAssocID="{B5F4E20C-51F5-4DE2-BC80-BF4967E053F2}" presName="accentRepeatNode" presStyleLbl="solidFgAcc1" presStyleIdx="3" presStyleCnt="5"/>
      <dgm:spPr/>
    </dgm:pt>
    <dgm:pt modelId="{407AF6D9-4EB6-4481-B680-BC44C86B654C}" type="pres">
      <dgm:prSet presAssocID="{C9F5DEC3-21F1-4514-9AC8-5132A2D574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5E56D-1D6C-4F10-A780-554F564CB869}" type="pres">
      <dgm:prSet presAssocID="{C9F5DEC3-21F1-4514-9AC8-5132A2D5749B}" presName="accent_5" presStyleCnt="0"/>
      <dgm:spPr/>
    </dgm:pt>
    <dgm:pt modelId="{AA8B45C0-B0B2-4469-BCC1-AE3031FDDF2E}" type="pres">
      <dgm:prSet presAssocID="{C9F5DEC3-21F1-4514-9AC8-5132A2D5749B}" presName="accentRepeatNode" presStyleLbl="solidFgAcc1" presStyleIdx="4" presStyleCnt="5"/>
      <dgm:spPr/>
    </dgm:pt>
  </dgm:ptLst>
  <dgm:cxnLst>
    <dgm:cxn modelId="{F1A27AD2-4A31-4C41-896B-16A71AE9242B}" type="presOf" srcId="{C9F5DEC3-21F1-4514-9AC8-5132A2D5749B}" destId="{407AF6D9-4EB6-4481-B680-BC44C86B654C}" srcOrd="0" destOrd="0" presId="urn:microsoft.com/office/officeart/2008/layout/VerticalCurvedList"/>
    <dgm:cxn modelId="{7F3557CE-4C43-44E8-B27C-E373E03DD2E3}" srcId="{8BC02567-3832-496A-8148-223E56313481}" destId="{B5F4E20C-51F5-4DE2-BC80-BF4967E053F2}" srcOrd="3" destOrd="0" parTransId="{335F03C0-AEC5-4FD2-B077-5E656060BF56}" sibTransId="{DB1D3CD3-EC8B-4F8F-B4EB-66BD1745EB35}"/>
    <dgm:cxn modelId="{2833B24D-E9A0-421A-80C0-626FE9EFA79E}" type="presOf" srcId="{F9AED42D-1C1F-4B32-B3D9-5727B2EC0506}" destId="{A0C56A73-3EA6-44A0-BCDA-2D2084AF0251}" srcOrd="0" destOrd="0" presId="urn:microsoft.com/office/officeart/2008/layout/VerticalCurvedList"/>
    <dgm:cxn modelId="{8C2709B3-3692-48CC-B3A2-F25C7EA5B9A8}" type="presOf" srcId="{1D9A5F3F-FEFD-4200-ACA6-730FBCA5BE43}" destId="{3A4F0F3F-147A-45C9-8BDD-5CEBFEB44BF2}" srcOrd="0" destOrd="0" presId="urn:microsoft.com/office/officeart/2008/layout/VerticalCurvedList"/>
    <dgm:cxn modelId="{B91B3DB5-2977-4ED5-8E14-A19EF09BA4A6}" srcId="{8BC02567-3832-496A-8148-223E56313481}" destId="{1D9A5F3F-FEFD-4200-ACA6-730FBCA5BE43}" srcOrd="1" destOrd="0" parTransId="{A0B59B1A-08E3-45BE-A128-16EC58332637}" sibTransId="{5D64AF81-C736-4878-B311-4437E2938CF4}"/>
    <dgm:cxn modelId="{BEC7D38D-A5A7-4F59-9633-DEAF84D2C791}" type="presOf" srcId="{B5F4E20C-51F5-4DE2-BC80-BF4967E053F2}" destId="{50D55AE2-8894-45A7-ACA5-61BF346772AD}" srcOrd="0" destOrd="0" presId="urn:microsoft.com/office/officeart/2008/layout/VerticalCurvedList"/>
    <dgm:cxn modelId="{38C569E1-49C2-423D-B35D-8BE205D09DFB}" type="presOf" srcId="{316F0E2C-F340-40E5-B135-E532DC31E1A0}" destId="{68E5845B-F348-4A26-85D8-78A59ED2C1DE}" srcOrd="0" destOrd="0" presId="urn:microsoft.com/office/officeart/2008/layout/VerticalCurvedList"/>
    <dgm:cxn modelId="{CC5FB0B0-D971-4C05-AE48-48944BFE2FA6}" srcId="{8BC02567-3832-496A-8148-223E56313481}" destId="{316F0E2C-F340-40E5-B135-E532DC31E1A0}" srcOrd="2" destOrd="0" parTransId="{25430C2E-1C5D-4075-9AA6-5067CD60E763}" sibTransId="{0F1DB400-E491-4A57-B25B-D471C0990D31}"/>
    <dgm:cxn modelId="{DC635BA9-1A83-462F-B678-7A2825E16ADA}" srcId="{8BC02567-3832-496A-8148-223E56313481}" destId="{C9F5DEC3-21F1-4514-9AC8-5132A2D5749B}" srcOrd="4" destOrd="0" parTransId="{A02ECE23-BFF3-4F63-88EC-30E70C93B42F}" sibTransId="{3A3958B0-066A-492B-9A1B-B90C8E602AE4}"/>
    <dgm:cxn modelId="{22B53670-C18F-49F7-97CC-B4AD341544D1}" type="presOf" srcId="{8BC02567-3832-496A-8148-223E56313481}" destId="{795EB944-A7B2-4392-B569-B1FCB134C233}" srcOrd="0" destOrd="0" presId="urn:microsoft.com/office/officeart/2008/layout/VerticalCurvedList"/>
    <dgm:cxn modelId="{82BF63F7-D9D4-4324-BD00-0CF119C153B6}" type="presOf" srcId="{ECDABB5F-94AD-4691-A205-55E47B73D5B6}" destId="{C97939F5-D30A-482F-B989-BA93E0EB0BB5}" srcOrd="0" destOrd="0" presId="urn:microsoft.com/office/officeart/2008/layout/VerticalCurvedList"/>
    <dgm:cxn modelId="{F3F69A67-2DD8-4B9C-95D1-44F0962512DC}" srcId="{8BC02567-3832-496A-8148-223E56313481}" destId="{F9AED42D-1C1F-4B32-B3D9-5727B2EC0506}" srcOrd="0" destOrd="0" parTransId="{8519CDDD-7EB7-481A-A962-89E15F3DE918}" sibTransId="{ECDABB5F-94AD-4691-A205-55E47B73D5B6}"/>
    <dgm:cxn modelId="{959AFEFB-61CF-4140-9E87-361F0B47978B}" type="presParOf" srcId="{795EB944-A7B2-4392-B569-B1FCB134C233}" destId="{A2451295-8C80-41D5-B1F6-FE77C6F8DF7F}" srcOrd="0" destOrd="0" presId="urn:microsoft.com/office/officeart/2008/layout/VerticalCurvedList"/>
    <dgm:cxn modelId="{91EBA2BC-B402-451F-AD2B-B10C0161F911}" type="presParOf" srcId="{A2451295-8C80-41D5-B1F6-FE77C6F8DF7F}" destId="{35691948-DF2A-4326-B1B6-A1B50C37FFE8}" srcOrd="0" destOrd="0" presId="urn:microsoft.com/office/officeart/2008/layout/VerticalCurvedList"/>
    <dgm:cxn modelId="{7E7A3D5F-A62C-4D14-AC7E-A17558ADD3B6}" type="presParOf" srcId="{35691948-DF2A-4326-B1B6-A1B50C37FFE8}" destId="{4305EB4E-0D1F-4D0D-9FBE-F577D1D0727C}" srcOrd="0" destOrd="0" presId="urn:microsoft.com/office/officeart/2008/layout/VerticalCurvedList"/>
    <dgm:cxn modelId="{AE6346DF-D5DC-4942-9CC3-920253B8BC01}" type="presParOf" srcId="{35691948-DF2A-4326-B1B6-A1B50C37FFE8}" destId="{C97939F5-D30A-482F-B989-BA93E0EB0BB5}" srcOrd="1" destOrd="0" presId="urn:microsoft.com/office/officeart/2008/layout/VerticalCurvedList"/>
    <dgm:cxn modelId="{D6402695-F002-431B-8959-1863C4675F1D}" type="presParOf" srcId="{35691948-DF2A-4326-B1B6-A1B50C37FFE8}" destId="{6E31EDE4-D846-4934-AB0E-C49F2641ADAC}" srcOrd="2" destOrd="0" presId="urn:microsoft.com/office/officeart/2008/layout/VerticalCurvedList"/>
    <dgm:cxn modelId="{553547F1-E27B-4806-9763-360ECE73E6EA}" type="presParOf" srcId="{35691948-DF2A-4326-B1B6-A1B50C37FFE8}" destId="{65F4A1B3-7A7C-47C4-8B01-E8E646D59B62}" srcOrd="3" destOrd="0" presId="urn:microsoft.com/office/officeart/2008/layout/VerticalCurvedList"/>
    <dgm:cxn modelId="{FBE8684A-0970-4AF2-B64B-B429E91EBA01}" type="presParOf" srcId="{A2451295-8C80-41D5-B1F6-FE77C6F8DF7F}" destId="{A0C56A73-3EA6-44A0-BCDA-2D2084AF0251}" srcOrd="1" destOrd="0" presId="urn:microsoft.com/office/officeart/2008/layout/VerticalCurvedList"/>
    <dgm:cxn modelId="{E290F823-DCA6-4FA1-8EB9-587C42F0C031}" type="presParOf" srcId="{A2451295-8C80-41D5-B1F6-FE77C6F8DF7F}" destId="{0BAAA749-C7F0-410C-8D44-6F81B61329E3}" srcOrd="2" destOrd="0" presId="urn:microsoft.com/office/officeart/2008/layout/VerticalCurvedList"/>
    <dgm:cxn modelId="{CFD92F4C-4772-4634-80B2-98EA1F57B05C}" type="presParOf" srcId="{0BAAA749-C7F0-410C-8D44-6F81B61329E3}" destId="{31FCDE52-CBF9-4193-9BBD-2AFCA2C5F076}" srcOrd="0" destOrd="0" presId="urn:microsoft.com/office/officeart/2008/layout/VerticalCurvedList"/>
    <dgm:cxn modelId="{5DFD0C27-8A10-4987-8F84-A4D0E840E250}" type="presParOf" srcId="{A2451295-8C80-41D5-B1F6-FE77C6F8DF7F}" destId="{3A4F0F3F-147A-45C9-8BDD-5CEBFEB44BF2}" srcOrd="3" destOrd="0" presId="urn:microsoft.com/office/officeart/2008/layout/VerticalCurvedList"/>
    <dgm:cxn modelId="{18AF8B4A-FBC0-4F16-B792-DACD8A14E4E1}" type="presParOf" srcId="{A2451295-8C80-41D5-B1F6-FE77C6F8DF7F}" destId="{C761DCF8-C0E4-4763-B920-1931CDDD3F60}" srcOrd="4" destOrd="0" presId="urn:microsoft.com/office/officeart/2008/layout/VerticalCurvedList"/>
    <dgm:cxn modelId="{1885ED47-25C5-44DF-8D44-4834573DDBFB}" type="presParOf" srcId="{C761DCF8-C0E4-4763-B920-1931CDDD3F60}" destId="{6BC3C840-A832-4B5A-A528-2C551C9255ED}" srcOrd="0" destOrd="0" presId="urn:microsoft.com/office/officeart/2008/layout/VerticalCurvedList"/>
    <dgm:cxn modelId="{17884650-C57B-4ECB-AD04-F4E42B3292B0}" type="presParOf" srcId="{A2451295-8C80-41D5-B1F6-FE77C6F8DF7F}" destId="{68E5845B-F348-4A26-85D8-78A59ED2C1DE}" srcOrd="5" destOrd="0" presId="urn:microsoft.com/office/officeart/2008/layout/VerticalCurvedList"/>
    <dgm:cxn modelId="{A618B870-F381-40AB-AB82-CCD80EC94443}" type="presParOf" srcId="{A2451295-8C80-41D5-B1F6-FE77C6F8DF7F}" destId="{36CF8966-8A95-4E50-BCE6-8D3117E90D6C}" srcOrd="6" destOrd="0" presId="urn:microsoft.com/office/officeart/2008/layout/VerticalCurvedList"/>
    <dgm:cxn modelId="{32AAC1BA-A106-4B43-897F-B5B7A13D2460}" type="presParOf" srcId="{36CF8966-8A95-4E50-BCE6-8D3117E90D6C}" destId="{E6D1649F-8197-4850-8403-B121386ADB51}" srcOrd="0" destOrd="0" presId="urn:microsoft.com/office/officeart/2008/layout/VerticalCurvedList"/>
    <dgm:cxn modelId="{072C894C-4C9C-4687-BC19-114E8DAB3D82}" type="presParOf" srcId="{A2451295-8C80-41D5-B1F6-FE77C6F8DF7F}" destId="{50D55AE2-8894-45A7-ACA5-61BF346772AD}" srcOrd="7" destOrd="0" presId="urn:microsoft.com/office/officeart/2008/layout/VerticalCurvedList"/>
    <dgm:cxn modelId="{679806D6-7153-4F29-9BD2-32FDEAF04805}" type="presParOf" srcId="{A2451295-8C80-41D5-B1F6-FE77C6F8DF7F}" destId="{5352617C-2003-4AE1-BFA2-84A321190860}" srcOrd="8" destOrd="0" presId="urn:microsoft.com/office/officeart/2008/layout/VerticalCurvedList"/>
    <dgm:cxn modelId="{E66A12C4-92D8-4F25-8B0C-8EBE6315B404}" type="presParOf" srcId="{5352617C-2003-4AE1-BFA2-84A321190860}" destId="{57942FF2-A784-4D41-85D3-374471DDA629}" srcOrd="0" destOrd="0" presId="urn:microsoft.com/office/officeart/2008/layout/VerticalCurvedList"/>
    <dgm:cxn modelId="{1216E672-B5E4-451A-A5AB-7B9718788602}" type="presParOf" srcId="{A2451295-8C80-41D5-B1F6-FE77C6F8DF7F}" destId="{407AF6D9-4EB6-4481-B680-BC44C86B654C}" srcOrd="9" destOrd="0" presId="urn:microsoft.com/office/officeart/2008/layout/VerticalCurvedList"/>
    <dgm:cxn modelId="{0E1FBD45-0565-4967-9B53-43A5EC10378D}" type="presParOf" srcId="{A2451295-8C80-41D5-B1F6-FE77C6F8DF7F}" destId="{0325E56D-1D6C-4F10-A780-554F564CB869}" srcOrd="10" destOrd="0" presId="urn:microsoft.com/office/officeart/2008/layout/VerticalCurvedList"/>
    <dgm:cxn modelId="{81E3F062-C78C-434C-A469-B681A66E5986}" type="presParOf" srcId="{0325E56D-1D6C-4F10-A780-554F564CB869}" destId="{AA8B45C0-B0B2-4469-BCC1-AE3031FDDF2E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092BC-A6E6-4F2A-9806-E9701D9CE255}">
      <dsp:nvSpPr>
        <dsp:cNvPr id="0" name=""/>
        <dsp:cNvSpPr/>
      </dsp:nvSpPr>
      <dsp:spPr>
        <a:xfrm>
          <a:off x="0" y="0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</a:r>
        </a:p>
      </dsp:txBody>
      <dsp:txXfrm>
        <a:off x="1733185" y="0"/>
        <a:ext cx="6403718" cy="1058049"/>
      </dsp:txXfrm>
    </dsp:sp>
    <dsp:sp modelId="{250DB229-981D-406F-BBD5-4FCD52D7174B}">
      <dsp:nvSpPr>
        <dsp:cNvPr id="0" name=""/>
        <dsp:cNvSpPr/>
      </dsp:nvSpPr>
      <dsp:spPr>
        <a:xfrm>
          <a:off x="758872" y="432048"/>
          <a:ext cx="321244" cy="193953"/>
        </a:xfrm>
        <a:prstGeom prst="flowChartConnector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A510AD-4A47-4211-91BE-07FE00F021E1}">
      <dsp:nvSpPr>
        <dsp:cNvPr id="0" name=""/>
        <dsp:cNvSpPr/>
      </dsp:nvSpPr>
      <dsp:spPr>
        <a:xfrm>
          <a:off x="0" y="1163854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73197"/>
                <a:satOff val="-7419"/>
                <a:lumOff val="10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73197"/>
                <a:satOff val="-7419"/>
                <a:lumOff val="10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73197"/>
                <a:satOff val="-7419"/>
                <a:lumOff val="10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</a:r>
        </a:p>
      </dsp:txBody>
      <dsp:txXfrm>
        <a:off x="1733185" y="1163854"/>
        <a:ext cx="6403718" cy="1058049"/>
      </dsp:txXfrm>
    </dsp:sp>
    <dsp:sp modelId="{BD87D4FC-F727-4A10-A84D-EAC5C8DD5768}">
      <dsp:nvSpPr>
        <dsp:cNvPr id="0" name=""/>
        <dsp:cNvSpPr/>
      </dsp:nvSpPr>
      <dsp:spPr>
        <a:xfrm>
          <a:off x="667674" y="1513548"/>
          <a:ext cx="503641" cy="358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25550"/>
                <a:satOff val="-1045"/>
                <a:lumOff val="38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25550"/>
                <a:satOff val="-1045"/>
                <a:lumOff val="38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25550"/>
                <a:satOff val="-1045"/>
                <a:lumOff val="38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36000C-4749-42A8-B1F7-DB1A39A47F0D}">
      <dsp:nvSpPr>
        <dsp:cNvPr id="0" name=""/>
        <dsp:cNvSpPr/>
      </dsp:nvSpPr>
      <dsp:spPr>
        <a:xfrm>
          <a:off x="0" y="2327708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346395"/>
                <a:satOff val="-14838"/>
                <a:lumOff val="20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46395"/>
                <a:satOff val="-14838"/>
                <a:lumOff val="20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46395"/>
                <a:satOff val="-14838"/>
                <a:lumOff val="20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к мероприятиям для реализации проекта по формированию единой читательской общности: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Школа-Библиотека-Семья</a:t>
          </a:r>
        </a:p>
      </dsp:txBody>
      <dsp:txXfrm>
        <a:off x="1733185" y="2327708"/>
        <a:ext cx="6403718" cy="1058049"/>
      </dsp:txXfrm>
    </dsp:sp>
    <dsp:sp modelId="{FD5D63E6-7EBE-4B02-8238-C41B7BCABDF5}">
      <dsp:nvSpPr>
        <dsp:cNvPr id="0" name=""/>
        <dsp:cNvSpPr/>
      </dsp:nvSpPr>
      <dsp:spPr>
        <a:xfrm flipV="1">
          <a:off x="777579" y="2833147"/>
          <a:ext cx="283831" cy="4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51099"/>
                <a:satOff val="-2089"/>
                <a:lumOff val="76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51099"/>
                <a:satOff val="-2089"/>
                <a:lumOff val="76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51099"/>
                <a:satOff val="-2089"/>
                <a:lumOff val="76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D988C8-1CE7-4238-B479-B5B062C2A8CD}">
      <dsp:nvSpPr>
        <dsp:cNvPr id="0" name=""/>
        <dsp:cNvSpPr/>
      </dsp:nvSpPr>
      <dsp:spPr>
        <a:xfrm>
          <a:off x="0" y="3491563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подготовки кадров для инфраструктуры чтения</a:t>
          </a:r>
        </a:p>
      </dsp:txBody>
      <dsp:txXfrm>
        <a:off x="1733185" y="3491563"/>
        <a:ext cx="6403718" cy="1058049"/>
      </dsp:txXfrm>
    </dsp:sp>
    <dsp:sp modelId="{45736491-A9DD-4918-B1A8-3DCB558D4029}">
      <dsp:nvSpPr>
        <dsp:cNvPr id="0" name=""/>
        <dsp:cNvSpPr/>
      </dsp:nvSpPr>
      <dsp:spPr>
        <a:xfrm>
          <a:off x="825172" y="3960439"/>
          <a:ext cx="188645" cy="12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76649"/>
                <a:satOff val="-3134"/>
                <a:lumOff val="114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76649"/>
                <a:satOff val="-3134"/>
                <a:lumOff val="114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76649"/>
                <a:satOff val="-3134"/>
                <a:lumOff val="114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39F5-D30A-482F-B989-BA93E0EB0BB5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56A73-3EA6-44A0-BCDA-2D2084AF0251}">
      <dsp:nvSpPr>
        <dsp:cNvPr id="0" name=""/>
        <dsp:cNvSpPr/>
      </dsp:nvSpPr>
      <dsp:spPr>
        <a:xfrm>
          <a:off x="501394" y="332930"/>
          <a:ext cx="6299219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 программ  обучения: «Основы смыслового чтения и работа с текстом», «Основы информационной культуры обучающихся» 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394" y="332930"/>
        <a:ext cx="6299219" cy="666287"/>
      </dsp:txXfrm>
    </dsp:sp>
    <dsp:sp modelId="{31FCDE52-CBF9-4193-9BBD-2AFCA2C5F076}">
      <dsp:nvSpPr>
        <dsp:cNvPr id="0" name=""/>
        <dsp:cNvSpPr/>
      </dsp:nvSpPr>
      <dsp:spPr>
        <a:xfrm>
          <a:off x="84964" y="249644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F0F3F-147A-45C9-8BDD-5CEBFEB44BF2}">
      <dsp:nvSpPr>
        <dsp:cNvPr id="0" name=""/>
        <dsp:cNvSpPr/>
      </dsp:nvSpPr>
      <dsp:spPr>
        <a:xfrm>
          <a:off x="978836" y="1332041"/>
          <a:ext cx="5821777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рекомендации для проведения родительских собраний по вопросу привлечения обучающихся к чтению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836" y="1332041"/>
        <a:ext cx="5821777" cy="666287"/>
      </dsp:txXfrm>
    </dsp:sp>
    <dsp:sp modelId="{6BC3C840-A832-4B5A-A528-2C551C9255ED}">
      <dsp:nvSpPr>
        <dsp:cNvPr id="0" name=""/>
        <dsp:cNvSpPr/>
      </dsp:nvSpPr>
      <dsp:spPr>
        <a:xfrm>
          <a:off x="562406" y="1248755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5845B-F348-4A26-85D8-78A59ED2C1DE}">
      <dsp:nvSpPr>
        <dsp:cNvPr id="0" name=""/>
        <dsp:cNvSpPr/>
      </dsp:nvSpPr>
      <dsp:spPr>
        <a:xfrm>
          <a:off x="1125372" y="2331152"/>
          <a:ext cx="5675241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выступления педагогов по п</a:t>
          </a:r>
          <a:r>
            <a:rPr lang="ru-RU" sz="1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овышению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престижа чтения,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чтения 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 и о проведении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работы 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</a:t>
          </a:r>
          <a:r>
            <a:rPr lang="kk-KZ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ению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чтению родительской общественности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372" y="2331152"/>
        <a:ext cx="5675241" cy="666287"/>
      </dsp:txXfrm>
    </dsp:sp>
    <dsp:sp modelId="{E6D1649F-8197-4850-8403-B121386ADB51}">
      <dsp:nvSpPr>
        <dsp:cNvPr id="0" name=""/>
        <dsp:cNvSpPr/>
      </dsp:nvSpPr>
      <dsp:spPr>
        <a:xfrm>
          <a:off x="708942" y="2247866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55AE2-8894-45A7-ACA5-61BF346772AD}">
      <dsp:nvSpPr>
        <dsp:cNvPr id="0" name=""/>
        <dsp:cNvSpPr/>
      </dsp:nvSpPr>
      <dsp:spPr>
        <a:xfrm>
          <a:off x="978836" y="3240361"/>
          <a:ext cx="5821777" cy="8460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повышения  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уровня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 педагогов по направлению поддержки детского чтения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836" y="3240361"/>
        <a:ext cx="5821777" cy="846091"/>
      </dsp:txXfrm>
    </dsp:sp>
    <dsp:sp modelId="{57942FF2-A784-4D41-85D3-374471DDA629}">
      <dsp:nvSpPr>
        <dsp:cNvPr id="0" name=""/>
        <dsp:cNvSpPr/>
      </dsp:nvSpPr>
      <dsp:spPr>
        <a:xfrm>
          <a:off x="562406" y="3246977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F6D9-4EB6-4481-B680-BC44C86B654C}">
      <dsp:nvSpPr>
        <dsp:cNvPr id="0" name=""/>
        <dsp:cNvSpPr/>
      </dsp:nvSpPr>
      <dsp:spPr>
        <a:xfrm>
          <a:off x="501394" y="4329374"/>
          <a:ext cx="6299219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педагогов в сетевых олимпиадах, конкурсах , проектах по совершенствованию читательской культуры  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394" y="4329374"/>
        <a:ext cx="6299219" cy="666287"/>
      </dsp:txXfrm>
    </dsp:sp>
    <dsp:sp modelId="{AA8B45C0-B0B2-4469-BCC1-AE3031FDDF2E}">
      <dsp:nvSpPr>
        <dsp:cNvPr id="0" name=""/>
        <dsp:cNvSpPr/>
      </dsp:nvSpPr>
      <dsp:spPr>
        <a:xfrm>
          <a:off x="84964" y="4246088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92200C9A-4009-4B69-8DC3-A149C2D499D9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7B1C396D-E2B7-4DE4-A3BF-B5C917DD3D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1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396D-E2B7-4DE4-A3BF-B5C917DD3DB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63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869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48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599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29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448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338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90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38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49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92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428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82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03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79674" y="-4047745"/>
            <a:ext cx="1228312" cy="92606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DAA235-D9C5-1642-8A55-F2B46D3D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7092620" cy="1800200"/>
          </a:xfrm>
          <a:noFill/>
        </p:spPr>
        <p:txBody>
          <a:bodyPr>
            <a:noAutofit/>
          </a:bodyPr>
          <a:lstStyle/>
          <a:p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«ЧИТАЮЩАЯ ШКОЛА»</a:t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2020-2025 годы</a:t>
            </a:r>
            <a:endParaRPr lang="ru-RU" sz="36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1ABC600-1F66-481C-B798-C809A05CE44D}"/>
              </a:ext>
            </a:extLst>
          </p:cNvPr>
          <p:cNvSpPr txBox="1">
            <a:spLocks/>
          </p:cNvSpPr>
          <p:nvPr/>
        </p:nvSpPr>
        <p:spPr>
          <a:xfrm>
            <a:off x="561721" y="88823"/>
            <a:ext cx="806422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endParaRPr lang="kk-K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43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57844" y="-3957844"/>
            <a:ext cx="1228312" cy="9144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7635" y="26774"/>
            <a:ext cx="9180512" cy="1290960"/>
          </a:xfrm>
        </p:spPr>
        <p:txBody>
          <a:bodyPr>
            <a:noAutofit/>
          </a:bodyPr>
          <a:lstStyle/>
          <a:p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уровня читательской культуры 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их читательской 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 создание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популяризации 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="" xmlns:a16="http://schemas.microsoft.com/office/drawing/2014/main" id="{C6825040-E96B-430A-ACEE-72BE8DEA91CE}"/>
              </a:ext>
            </a:extLst>
          </p:cNvPr>
          <p:cNvSpPr/>
          <p:nvPr/>
        </p:nvSpPr>
        <p:spPr>
          <a:xfrm>
            <a:off x="185509" y="1694915"/>
            <a:ext cx="1958603" cy="407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ko-KR" altLang="en-US" sz="28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88397" y="2102901"/>
            <a:ext cx="6855147" cy="1179975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читательской </a:t>
            </a:r>
            <a:r>
              <a:rPr lang="ru-RU" altLang="ko-KR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обучающихся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203273" y="4159743"/>
            <a:ext cx="6855147" cy="1076054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мероприятиям для реализации проекта по формированию единой читательской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182185" y="3126192"/>
            <a:ext cx="6855147" cy="1141362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культуры чтения и читательской активности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взаимодействие и социальное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182185" y="5138169"/>
            <a:ext cx="6855147" cy="918766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그룹 5">
            <a:extLst>
              <a:ext uri="{FF2B5EF4-FFF2-40B4-BE49-F238E27FC236}">
                <a16:creationId xmlns="" xmlns:a16="http://schemas.microsoft.com/office/drawing/2014/main" id="{749217EC-B439-4582-8035-8E7257BCF909}"/>
              </a:ext>
            </a:extLst>
          </p:cNvPr>
          <p:cNvGrpSpPr/>
          <p:nvPr/>
        </p:nvGrpSpPr>
        <p:grpSpPr>
          <a:xfrm>
            <a:off x="7159581" y="1556792"/>
            <a:ext cx="1796022" cy="4801489"/>
            <a:chOff x="3539504" y="1812927"/>
            <a:chExt cx="2156062" cy="4206297"/>
          </a:xfrm>
        </p:grpSpPr>
        <p:grpSp>
          <p:nvGrpSpPr>
            <p:cNvPr id="20" name="Group 3">
              <a:extLst>
                <a:ext uri="{FF2B5EF4-FFF2-40B4-BE49-F238E27FC236}">
                  <a16:creationId xmlns="" xmlns:a16="http://schemas.microsoft.com/office/drawing/2014/main" id="{9B111DB9-9320-40FD-BE64-FEBB5B12E4B1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40" name="Trapezoid 19">
                <a:extLst>
                  <a:ext uri="{FF2B5EF4-FFF2-40B4-BE49-F238E27FC236}">
                    <a16:creationId xmlns="" xmlns:a16="http://schemas.microsoft.com/office/drawing/2014/main" id="{3AFDD598-C6F3-4588-9DA6-20D1FF0900A8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Isosceles Triangle 20">
                <a:extLst>
                  <a:ext uri="{FF2B5EF4-FFF2-40B4-BE49-F238E27FC236}">
                    <a16:creationId xmlns="" xmlns:a16="http://schemas.microsoft.com/office/drawing/2014/main" id="{78F2E58D-3704-4C4C-93B4-4343BAA494E2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4">
              <a:extLst>
                <a:ext uri="{FF2B5EF4-FFF2-40B4-BE49-F238E27FC236}">
                  <a16:creationId xmlns="" xmlns:a16="http://schemas.microsoft.com/office/drawing/2014/main" id="{D82B88DC-E712-4DE7-9880-E584F5668411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36" name="Round Same Side Corner Rectangle 3">
                <a:extLst>
                  <a:ext uri="{FF2B5EF4-FFF2-40B4-BE49-F238E27FC236}">
                    <a16:creationId xmlns="" xmlns:a16="http://schemas.microsoft.com/office/drawing/2014/main" id="{4618688A-1A07-4ADF-8276-9DF58708E35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="" xmlns:a16="http://schemas.microsoft.com/office/drawing/2014/main" id="{629727A2-3421-43BF-920B-793ABF6EF636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" name="Group 5">
              <a:extLst>
                <a:ext uri="{FF2B5EF4-FFF2-40B4-BE49-F238E27FC236}">
                  <a16:creationId xmlns="" xmlns:a16="http://schemas.microsoft.com/office/drawing/2014/main" id="{B20C95A2-B8A8-4E5A-A5D8-BFBC60D972B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33" name="Round Same Side Corner Rectangle 8">
                <a:extLst>
                  <a:ext uri="{FF2B5EF4-FFF2-40B4-BE49-F238E27FC236}">
                    <a16:creationId xmlns="" xmlns:a16="http://schemas.microsoft.com/office/drawing/2014/main" id="{0AC2B59A-3299-4E95-8176-3E8442A82E20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6">
                <a:extLst>
                  <a:ext uri="{FF2B5EF4-FFF2-40B4-BE49-F238E27FC236}">
                    <a16:creationId xmlns="" xmlns:a16="http://schemas.microsoft.com/office/drawing/2014/main" id="{10F1624E-12E3-4EB7-B530-B62D79583DA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Group 6">
              <a:extLst>
                <a:ext uri="{FF2B5EF4-FFF2-40B4-BE49-F238E27FC236}">
                  <a16:creationId xmlns="" xmlns:a16="http://schemas.microsoft.com/office/drawing/2014/main" id="{569641FD-F577-4500-8F96-F2F3D11ABEA2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31" name="Round Same Side Corner Rectangle 9">
                <a:extLst>
                  <a:ext uri="{FF2B5EF4-FFF2-40B4-BE49-F238E27FC236}">
                    <a16:creationId xmlns="" xmlns:a16="http://schemas.microsoft.com/office/drawing/2014/main" id="{8B283AC6-05C2-4C39-82F6-34570EB72C0F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4">
                <a:extLst>
                  <a:ext uri="{FF2B5EF4-FFF2-40B4-BE49-F238E27FC236}">
                    <a16:creationId xmlns="" xmlns:a16="http://schemas.microsoft.com/office/drawing/2014/main" id="{3E275159-A8BC-40A7-8B25-D58890803266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4" name="Group 7">
              <a:extLst>
                <a:ext uri="{FF2B5EF4-FFF2-40B4-BE49-F238E27FC236}">
                  <a16:creationId xmlns="" xmlns:a16="http://schemas.microsoft.com/office/drawing/2014/main" id="{345CB52E-1622-4E3D-82EB-0C2110D04566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9" name="Round Same Side Corner Rectangle 10">
                <a:extLst>
                  <a:ext uri="{FF2B5EF4-FFF2-40B4-BE49-F238E27FC236}">
                    <a16:creationId xmlns="" xmlns:a16="http://schemas.microsoft.com/office/drawing/2014/main" id="{513B9E9A-6C56-442C-8BB5-0AC794DA15E9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="" xmlns:a16="http://schemas.microsoft.com/office/drawing/2014/main" id="{9B15CF03-4FC8-4625-AF53-B4D3C5976A22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5" name="Group 8">
              <a:extLst>
                <a:ext uri="{FF2B5EF4-FFF2-40B4-BE49-F238E27FC236}">
                  <a16:creationId xmlns="" xmlns:a16="http://schemas.microsoft.com/office/drawing/2014/main" id="{342B12BE-8A09-47BD-991E-6C235561DF0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26" name="Round Same Side Corner Rectangle 11">
                <a:extLst>
                  <a:ext uri="{FF2B5EF4-FFF2-40B4-BE49-F238E27FC236}">
                    <a16:creationId xmlns="" xmlns:a16="http://schemas.microsoft.com/office/drawing/2014/main" id="{09F97475-7827-43EE-AFC9-1B2261969EE4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10">
                <a:extLst>
                  <a:ext uri="{FF2B5EF4-FFF2-40B4-BE49-F238E27FC236}">
                    <a16:creationId xmlns="" xmlns:a16="http://schemas.microsoft.com/office/drawing/2014/main" id="{68AA6089-9014-40CD-B216-82089CDFC32A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4622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781FCF5-D154-4C7A-9701-8B6FA0C3F3B7}"/>
              </a:ext>
            </a:extLst>
          </p:cNvPr>
          <p:cNvSpPr/>
          <p:nvPr/>
        </p:nvSpPr>
        <p:spPr>
          <a:xfrm>
            <a:off x="-14541" y="1168820"/>
            <a:ext cx="4298509" cy="542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CD48450-1D5F-4ED4-9D4D-D347DD3E3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61918" y="-4047745"/>
            <a:ext cx="1228312" cy="9260685"/>
          </a:xfrm>
          <a:prstGeom prst="rect">
            <a:avLst/>
          </a:prstGeom>
        </p:spPr>
      </p:pic>
      <p:pic>
        <p:nvPicPr>
          <p:cNvPr id="1026" name="Picture 2" descr="Принципы. Жизнь и работа - Рэй Далио: купить книгу в kniga.biz.ua">
            <a:extLst>
              <a:ext uri="{FF2B5EF4-FFF2-40B4-BE49-F238E27FC236}">
                <a16:creationId xmlns="" xmlns:a16="http://schemas.microsoft.com/office/drawing/2014/main" id="{DD6DC631-DF18-4D2D-B4F2-D940B28D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3" y="16784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7DFFAA-667C-4171-B3AC-89F5537BB01B}"/>
              </a:ext>
            </a:extLst>
          </p:cNvPr>
          <p:cNvSpPr txBox="1"/>
          <p:nvPr/>
        </p:nvSpPr>
        <p:spPr>
          <a:xfrm>
            <a:off x="5631644" y="591298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A07E23-4A6F-47A6-A89B-467A8DB712BE}"/>
              </a:ext>
            </a:extLst>
          </p:cNvPr>
          <p:cNvSpPr txBox="1"/>
          <p:nvPr/>
        </p:nvSpPr>
        <p:spPr>
          <a:xfrm>
            <a:off x="918550" y="604319"/>
            <a:ext cx="260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4BEA49-1E71-4433-B244-4C41A52732C6}"/>
              </a:ext>
            </a:extLst>
          </p:cNvPr>
          <p:cNvSpPr txBox="1"/>
          <p:nvPr/>
        </p:nvSpPr>
        <p:spPr>
          <a:xfrm>
            <a:off x="5082399" y="1697940"/>
            <a:ext cx="356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возможностей, склонностей,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читателя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Принципы. Жизнь и работа - Рэй Далио: купить книгу в kniga.biz.ua">
            <a:extLst>
              <a:ext uri="{FF2B5EF4-FFF2-40B4-BE49-F238E27FC236}">
                <a16:creationId xmlns="" xmlns:a16="http://schemas.microsoft.com/office/drawing/2014/main" id="{F7ADB8C3-24BB-4A81-B562-17BCFB74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3" y="280012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33D13B-CD79-4D60-A076-BFF835332579}"/>
              </a:ext>
            </a:extLst>
          </p:cNvPr>
          <p:cNvSpPr txBox="1"/>
          <p:nvPr/>
        </p:nvSpPr>
        <p:spPr>
          <a:xfrm>
            <a:off x="5064635" y="2949935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личности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-читателя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Принципы. Жизнь и работа - Рэй Далио: купить книгу в kniga.biz.ua">
            <a:extLst>
              <a:ext uri="{FF2B5EF4-FFF2-40B4-BE49-F238E27FC236}">
                <a16:creationId xmlns="" xmlns:a16="http://schemas.microsoft.com/office/drawing/2014/main" id="{696EF21F-BAB0-4096-8D93-B2F81FB7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71" y="39317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C2B852-CB46-49A3-9BDF-8745F53207FC}"/>
              </a:ext>
            </a:extLst>
          </p:cNvPr>
          <p:cNvSpPr txBox="1"/>
          <p:nvPr/>
        </p:nvSpPr>
        <p:spPr>
          <a:xfrm>
            <a:off x="5006667" y="4071159"/>
            <a:ext cx="399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ребенка, как человека,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осваивающего информационный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="" xmlns:a16="http://schemas.microsoft.com/office/drawing/2014/main" id="{89773C88-C45B-46C5-B0E9-A0053EFD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" y="1379738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A3629F2-FCE8-4ECB-944E-B17B6B22AED8}"/>
              </a:ext>
            </a:extLst>
          </p:cNvPr>
          <p:cNvSpPr txBox="1"/>
          <p:nvPr/>
        </p:nvSpPr>
        <p:spPr>
          <a:xfrm>
            <a:off x="861589" y="1688287"/>
            <a:ext cx="3167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   к проблеме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и развития чтения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="" xmlns:a16="http://schemas.microsoft.com/office/drawing/2014/main" id="{28E8EC89-C2E9-4D7E-ACB5-83D3AE20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" y="2600475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E8E53C-E031-48F9-B6D4-79321C3E4C55}"/>
              </a:ext>
            </a:extLst>
          </p:cNvPr>
          <p:cNvSpPr txBox="1"/>
          <p:nvPr/>
        </p:nvSpPr>
        <p:spPr>
          <a:xfrm>
            <a:off x="861589" y="2775076"/>
            <a:ext cx="342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у подрастающего поколения интерес к чтению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="" xmlns:a16="http://schemas.microsoft.com/office/drawing/2014/main" id="{7000471C-11D6-4D74-A3EC-13E8C4B8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" y="3841387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A713AEF-B136-4BE1-94E3-8352F2AFA520}"/>
              </a:ext>
            </a:extLst>
          </p:cNvPr>
          <p:cNvSpPr txBox="1"/>
          <p:nvPr/>
        </p:nvSpPr>
        <p:spPr>
          <a:xfrm>
            <a:off x="847738" y="3995813"/>
            <a:ext cx="3278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адаптации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современной жизни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7E23F6-7266-4836-AAE9-389E0600F161}"/>
              </a:ext>
            </a:extLst>
          </p:cNvPr>
          <p:cNvSpPr txBox="1"/>
          <p:nvPr/>
        </p:nvSpPr>
        <p:spPr>
          <a:xfrm>
            <a:off x="1403648" y="5445224"/>
            <a:ext cx="616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учреждения МОН РК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 проекта: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2025 года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274007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BBCBD4-424B-4B9A-85A0-911A83DF9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53040" y="-4047745"/>
            <a:ext cx="1228312" cy="9260685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169479A4-4556-4C1F-A5D3-19F66B0274D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54364817"/>
              </p:ext>
            </p:extLst>
          </p:nvPr>
        </p:nvGraphicFramePr>
        <p:xfrm>
          <a:off x="611560" y="1556792"/>
          <a:ext cx="813690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Национальный Центр Инноваций в Образовании">
            <a:extLst>
              <a:ext uri="{FF2B5EF4-FFF2-40B4-BE49-F238E27FC236}">
                <a16:creationId xmlns="" xmlns:a16="http://schemas.microsoft.com/office/drawing/2014/main" id="{FF605418-BA9C-4F98-A5DA-71BA83C6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97" y="1600782"/>
            <a:ext cx="1011838" cy="1011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рпоративная культура — Российские космические системы">
            <a:extLst>
              <a:ext uri="{FF2B5EF4-FFF2-40B4-BE49-F238E27FC236}">
                <a16:creationId xmlns="" xmlns:a16="http://schemas.microsoft.com/office/drawing/2014/main" id="{52D2E7BB-EEDD-44A3-844E-39F5CEE8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90" y="2780928"/>
            <a:ext cx="1011838" cy="1011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частливая милая маленькая девочка малыша прочитала книгу с родителем |  Бесплатно векторы">
            <a:extLst>
              <a:ext uri="{FF2B5EF4-FFF2-40B4-BE49-F238E27FC236}">
                <a16:creationId xmlns="" xmlns:a16="http://schemas.microsoft.com/office/drawing/2014/main" id="{D56E6593-3853-4404-89D4-B56BCF09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8" y="4009048"/>
            <a:ext cx="1104588" cy="859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 развитии кадрового потенциала в сфере науки | НТ НП Биотех2030">
            <a:extLst>
              <a:ext uri="{FF2B5EF4-FFF2-40B4-BE49-F238E27FC236}">
                <a16:creationId xmlns="" xmlns:a16="http://schemas.microsoft.com/office/drawing/2014/main" id="{0271AA6E-D147-4D3D-82B2-25347089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6" y="5204985"/>
            <a:ext cx="1440160" cy="792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7914D36-5860-4675-80C2-56B9538C423C}"/>
              </a:ext>
            </a:extLst>
          </p:cNvPr>
          <p:cNvSpPr txBox="1">
            <a:spLocks/>
          </p:cNvSpPr>
          <p:nvPr/>
        </p:nvSpPr>
        <p:spPr>
          <a:xfrm>
            <a:off x="323528" y="35306"/>
            <a:ext cx="8424936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проекта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19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5E97823-CBDA-41EB-9972-C136671DE7F4}"/>
              </a:ext>
            </a:extLst>
          </p:cNvPr>
          <p:cNvSpPr/>
          <p:nvPr/>
        </p:nvSpPr>
        <p:spPr>
          <a:xfrm>
            <a:off x="156749" y="2209467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Равнобедренный треугольник 133">
            <a:extLst>
              <a:ext uri="{FF2B5EF4-FFF2-40B4-BE49-F238E27FC236}">
                <a16:creationId xmlns="" xmlns:a16="http://schemas.microsoft.com/office/drawing/2014/main" id="{EBCAA586-D74F-41E1-90AB-C0F18C32ACB0}"/>
              </a:ext>
            </a:extLst>
          </p:cNvPr>
          <p:cNvSpPr/>
          <p:nvPr/>
        </p:nvSpPr>
        <p:spPr>
          <a:xfrm rot="15983310">
            <a:off x="277955" y="3303184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DFA40A9-C277-40D4-A691-3E185255DA00}"/>
              </a:ext>
            </a:extLst>
          </p:cNvPr>
          <p:cNvSpPr/>
          <p:nvPr/>
        </p:nvSpPr>
        <p:spPr>
          <a:xfrm>
            <a:off x="283282" y="1700808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система «Чтение через все предметы»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5AA611B-52BC-418C-9BDF-F2999C6D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19506" y="-4143364"/>
            <a:ext cx="1045917" cy="931567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467A7403-54C0-4C89-A646-6E1A89B540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0752" cy="1045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33450"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DAA2819-9119-4101-9EDF-90089ED3F682}"/>
              </a:ext>
            </a:extLst>
          </p:cNvPr>
          <p:cNvSpPr/>
          <p:nvPr/>
        </p:nvSpPr>
        <p:spPr>
          <a:xfrm>
            <a:off x="1925187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Равнобедренный треугольник 133">
            <a:extLst>
              <a:ext uri="{FF2B5EF4-FFF2-40B4-BE49-F238E27FC236}">
                <a16:creationId xmlns="" xmlns:a16="http://schemas.microsoft.com/office/drawing/2014/main" id="{6832A72D-4A7C-4FE3-815D-D0F95D6EBB7B}"/>
              </a:ext>
            </a:extLst>
          </p:cNvPr>
          <p:cNvSpPr/>
          <p:nvPr/>
        </p:nvSpPr>
        <p:spPr>
          <a:xfrm rot="15983310">
            <a:off x="2046393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7EB23D4-14AA-4F7F-89A4-48B593EBC864}"/>
              </a:ext>
            </a:extLst>
          </p:cNvPr>
          <p:cNvSpPr/>
          <p:nvPr/>
        </p:nvSpPr>
        <p:spPr>
          <a:xfrm>
            <a:off x="2051720" y="1667645"/>
            <a:ext cx="1348245" cy="2024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часов тихого чтения,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смыслового чтения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с текстом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AE51FE5-19FE-4C03-8D6B-A7AEA3A458C5}"/>
              </a:ext>
            </a:extLst>
          </p:cNvPr>
          <p:cNvSpPr/>
          <p:nvPr/>
        </p:nvSpPr>
        <p:spPr>
          <a:xfrm>
            <a:off x="3640908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Равнобедренный треугольник 133">
            <a:extLst>
              <a:ext uri="{FF2B5EF4-FFF2-40B4-BE49-F238E27FC236}">
                <a16:creationId xmlns="" xmlns:a16="http://schemas.microsoft.com/office/drawing/2014/main" id="{1B0B5090-4B5E-404B-9B12-1819320804D1}"/>
              </a:ext>
            </a:extLst>
          </p:cNvPr>
          <p:cNvSpPr/>
          <p:nvPr/>
        </p:nvSpPr>
        <p:spPr>
          <a:xfrm rot="15983310">
            <a:off x="3762114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734050C9-193C-4943-8BDC-C55DB7796521}"/>
              </a:ext>
            </a:extLst>
          </p:cNvPr>
          <p:cNvSpPr/>
          <p:nvPr/>
        </p:nvSpPr>
        <p:spPr>
          <a:xfrm>
            <a:off x="3767441" y="166764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тематических конкурсах сочинений, эссе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5CD7D05-8C43-40B4-A72E-BBA647179651}"/>
              </a:ext>
            </a:extLst>
          </p:cNvPr>
          <p:cNvSpPr/>
          <p:nvPr/>
        </p:nvSpPr>
        <p:spPr>
          <a:xfrm>
            <a:off x="5315065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Равнобедренный треугольник 133">
            <a:extLst>
              <a:ext uri="{FF2B5EF4-FFF2-40B4-BE49-F238E27FC236}">
                <a16:creationId xmlns="" xmlns:a16="http://schemas.microsoft.com/office/drawing/2014/main" id="{7542268A-14C0-42C3-B1A3-19CF96F0F590}"/>
              </a:ext>
            </a:extLst>
          </p:cNvPr>
          <p:cNvSpPr/>
          <p:nvPr/>
        </p:nvSpPr>
        <p:spPr>
          <a:xfrm rot="15983310">
            <a:off x="5436271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710EA88-65E8-4323-BFDC-9D6949CA7C9F}"/>
              </a:ext>
            </a:extLst>
          </p:cNvPr>
          <p:cNvSpPr/>
          <p:nvPr/>
        </p:nvSpPr>
        <p:spPr>
          <a:xfrm>
            <a:off x="5441598" y="166764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и п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конкурсов: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читатель класса», «Самый читающий класс», «Читатель года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29D50A2-BF47-4690-ACAE-2C95B1B85AF5}"/>
              </a:ext>
            </a:extLst>
          </p:cNvPr>
          <p:cNvSpPr/>
          <p:nvPr/>
        </p:nvSpPr>
        <p:spPr>
          <a:xfrm>
            <a:off x="7092280" y="2162611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Равнобедренный треугольник 133">
            <a:extLst>
              <a:ext uri="{FF2B5EF4-FFF2-40B4-BE49-F238E27FC236}">
                <a16:creationId xmlns="" xmlns:a16="http://schemas.microsoft.com/office/drawing/2014/main" id="{A19CE872-0524-46FF-A598-A37509C84A8D}"/>
              </a:ext>
            </a:extLst>
          </p:cNvPr>
          <p:cNvSpPr/>
          <p:nvPr/>
        </p:nvSpPr>
        <p:spPr>
          <a:xfrm rot="15983310">
            <a:off x="7213486" y="3256328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DF06FEBD-8FF8-4AAF-8C23-DD5711B3C140}"/>
              </a:ext>
            </a:extLst>
          </p:cNvPr>
          <p:cNvSpPr/>
          <p:nvPr/>
        </p:nvSpPr>
        <p:spPr>
          <a:xfrm>
            <a:off x="7218813" y="1653952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проведение т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</a:t>
            </a:r>
            <a:r>
              <a:rPr lang="kk-KZ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ов,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выставок, викторин, предметных декад,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проектов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конференций, диспутов, олимпиад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0C9F585-E7CF-4BDA-A69D-C97E4B11395F}"/>
              </a:ext>
            </a:extLst>
          </p:cNvPr>
          <p:cNvSpPr/>
          <p:nvPr/>
        </p:nvSpPr>
        <p:spPr>
          <a:xfrm>
            <a:off x="198973" y="488911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Равнобедренный треугольник 133">
            <a:extLst>
              <a:ext uri="{FF2B5EF4-FFF2-40B4-BE49-F238E27FC236}">
                <a16:creationId xmlns="" xmlns:a16="http://schemas.microsoft.com/office/drawing/2014/main" id="{CE226D26-AA0E-493A-8EF4-A56FA74337A5}"/>
              </a:ext>
            </a:extLst>
          </p:cNvPr>
          <p:cNvSpPr/>
          <p:nvPr/>
        </p:nvSpPr>
        <p:spPr>
          <a:xfrm rot="15983310">
            <a:off x="320179" y="598283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F5F05F3-1CD5-4A19-B00B-89E86CC6268A}"/>
              </a:ext>
            </a:extLst>
          </p:cNvPr>
          <p:cNvSpPr/>
          <p:nvPr/>
        </p:nvSpPr>
        <p:spPr>
          <a:xfrm>
            <a:off x="325506" y="438045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единого режима по работе с информацией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A29A0AD3-9F38-4AD2-A3D5-BDD34A94C0F8}"/>
              </a:ext>
            </a:extLst>
          </p:cNvPr>
          <p:cNvSpPr/>
          <p:nvPr/>
        </p:nvSpPr>
        <p:spPr>
          <a:xfrm>
            <a:off x="3668929" y="490133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Равнобедренный треугольник 133">
            <a:extLst>
              <a:ext uri="{FF2B5EF4-FFF2-40B4-BE49-F238E27FC236}">
                <a16:creationId xmlns="" xmlns:a16="http://schemas.microsoft.com/office/drawing/2014/main" id="{3138A563-A7FE-4EE5-9257-0A2E5C962564}"/>
              </a:ext>
            </a:extLst>
          </p:cNvPr>
          <p:cNvSpPr/>
          <p:nvPr/>
        </p:nvSpPr>
        <p:spPr>
          <a:xfrm rot="15983310">
            <a:off x="3790135" y="5995049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766BEB87-8F30-434D-A8ED-5CD2757FE90C}"/>
              </a:ext>
            </a:extLst>
          </p:cNvPr>
          <p:cNvSpPr/>
          <p:nvPr/>
        </p:nvSpPr>
        <p:spPr>
          <a:xfrm>
            <a:off x="3795462" y="439267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ичное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детей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книги и результатов труда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обсуждение книги в Интернете, литературные телемосты с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других городов и сел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CCDCC3E0-9501-49BF-A12D-BED02395B6AE}"/>
              </a:ext>
            </a:extLst>
          </p:cNvPr>
          <p:cNvSpPr/>
          <p:nvPr/>
        </p:nvSpPr>
        <p:spPr>
          <a:xfrm>
            <a:off x="5415301" y="4912270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Равнобедренный треугольник 133">
            <a:extLst>
              <a:ext uri="{FF2B5EF4-FFF2-40B4-BE49-F238E27FC236}">
                <a16:creationId xmlns="" xmlns:a16="http://schemas.microsoft.com/office/drawing/2014/main" id="{9A8D99A6-37C2-42EC-9EA4-C45F22A5EC84}"/>
              </a:ext>
            </a:extLst>
          </p:cNvPr>
          <p:cNvSpPr/>
          <p:nvPr/>
        </p:nvSpPr>
        <p:spPr>
          <a:xfrm rot="15983310">
            <a:off x="5536507" y="600598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9CA41B40-C0F2-4C3F-A944-AEE3E4224CFC}"/>
              </a:ext>
            </a:extLst>
          </p:cNvPr>
          <p:cNvSpPr/>
          <p:nvPr/>
        </p:nvSpPr>
        <p:spPr>
          <a:xfrm>
            <a:off x="5541834" y="4403611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сайта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возможностью создания виртуального дискуссионного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клуба для учащихся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книг и чтения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BC720F68-8075-480D-8BA3-A3290E80A963}"/>
              </a:ext>
            </a:extLst>
          </p:cNvPr>
          <p:cNvSpPr/>
          <p:nvPr/>
        </p:nvSpPr>
        <p:spPr>
          <a:xfrm>
            <a:off x="7173935" y="492064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Равнобедренный треугольник 133">
            <a:extLst>
              <a:ext uri="{FF2B5EF4-FFF2-40B4-BE49-F238E27FC236}">
                <a16:creationId xmlns="" xmlns:a16="http://schemas.microsoft.com/office/drawing/2014/main" id="{508ECCEA-0F96-4869-9A15-DC5286AE7244}"/>
              </a:ext>
            </a:extLst>
          </p:cNvPr>
          <p:cNvSpPr/>
          <p:nvPr/>
        </p:nvSpPr>
        <p:spPr>
          <a:xfrm rot="15983310">
            <a:off x="7295141" y="601436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8E8EA0A1-B3AC-4B10-927E-558BEDC39380}"/>
              </a:ext>
            </a:extLst>
          </p:cNvPr>
          <p:cNvSpPr/>
          <p:nvPr/>
        </p:nvSpPr>
        <p:spPr>
          <a:xfrm>
            <a:off x="7300468" y="441198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ониторинг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 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kk-KZ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здана рабочая группа по расмотрению вопросов функционирования личного  кабинета кадастрового инженера | Ассоциация «СРО КИРУиП»">
            <a:extLst>
              <a:ext uri="{FF2B5EF4-FFF2-40B4-BE49-F238E27FC236}">
                <a16:creationId xmlns="" xmlns:a16="http://schemas.microsoft.com/office/drawing/2014/main" id="{E95810B4-F3AC-4737-8FD2-4CEAACC6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19" y="1502382"/>
            <a:ext cx="645375" cy="484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чок вектора контрольного списка Иллюстрация вектора - иллюстрации  насчитывающей списка, значок: 115313780">
            <a:extLst>
              <a:ext uri="{FF2B5EF4-FFF2-40B4-BE49-F238E27FC236}">
                <a16:creationId xmlns="" xmlns:a16="http://schemas.microsoft.com/office/drawing/2014/main" id="{844BBD9E-FCF9-47E6-8D92-DFCB5882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30" y="1502382"/>
            <a:ext cx="418907" cy="418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нлайн-библиотеки">
            <a:extLst>
              <a:ext uri="{FF2B5EF4-FFF2-40B4-BE49-F238E27FC236}">
                <a16:creationId xmlns="" xmlns:a16="http://schemas.microsoft.com/office/drawing/2014/main" id="{CB4F79B4-EA18-497F-A133-B322D007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9168" y="4140596"/>
            <a:ext cx="583086" cy="415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C720F68-8075-480D-8BA3-A3290E80A963}"/>
              </a:ext>
            </a:extLst>
          </p:cNvPr>
          <p:cNvSpPr/>
          <p:nvPr/>
        </p:nvSpPr>
        <p:spPr>
          <a:xfrm>
            <a:off x="1931689" y="490133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Равнобедренный треугольник 133">
            <a:extLst>
              <a:ext uri="{FF2B5EF4-FFF2-40B4-BE49-F238E27FC236}">
                <a16:creationId xmlns="" xmlns:a16="http://schemas.microsoft.com/office/drawing/2014/main" id="{508ECCEA-0F96-4869-9A15-DC5286AE7244}"/>
              </a:ext>
            </a:extLst>
          </p:cNvPr>
          <p:cNvSpPr/>
          <p:nvPr/>
        </p:nvSpPr>
        <p:spPr>
          <a:xfrm rot="15983310">
            <a:off x="2052895" y="5995049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8E8EA0A1-B3AC-4B10-927E-558BEDC39380}"/>
              </a:ext>
            </a:extLst>
          </p:cNvPr>
          <p:cNvSpPr/>
          <p:nvPr/>
        </p:nvSpPr>
        <p:spPr>
          <a:xfrm>
            <a:off x="2022597" y="439267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общения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значит быть читателем? Что модно сейчас читать? Как научиться быстро читать много интересных книг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в информационном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акладка – поиск по тегу">
            <a:extLst>
              <a:ext uri="{FF2B5EF4-FFF2-40B4-BE49-F238E27FC236}">
                <a16:creationId xmlns="" xmlns:a16="http://schemas.microsoft.com/office/drawing/2014/main" id="{5F79F5C7-3724-418C-B24A-B81EAC79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56" y="1359737"/>
            <a:ext cx="635654" cy="53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кольный сайт - Полезная информация">
            <a:extLst>
              <a:ext uri="{FF2B5EF4-FFF2-40B4-BE49-F238E27FC236}">
                <a16:creationId xmlns="" xmlns:a16="http://schemas.microsoft.com/office/drawing/2014/main" id="{0FBC1624-7804-4914-BE9D-8C8AAE03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1" y="1502382"/>
            <a:ext cx="548692" cy="548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oring Page Outline Of Cartoon Girl Detective With Loupe Stock Vector -  Illustration of pages, person: 71825399">
            <a:extLst>
              <a:ext uri="{FF2B5EF4-FFF2-40B4-BE49-F238E27FC236}">
                <a16:creationId xmlns="" xmlns:a16="http://schemas.microsoft.com/office/drawing/2014/main" id="{D0C21593-0166-456B-81AF-B2AE13CE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52" y="1274533"/>
            <a:ext cx="700532" cy="700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ibition Stock Photos And Images - 123RF">
            <a:extLst>
              <a:ext uri="{FF2B5EF4-FFF2-40B4-BE49-F238E27FC236}">
                <a16:creationId xmlns="" xmlns:a16="http://schemas.microsoft.com/office/drawing/2014/main" id="{77A782E8-8749-4500-B273-DC668B93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50" y="4177312"/>
            <a:ext cx="564285" cy="406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уккроссинг: путешествие книги">
            <a:extLst>
              <a:ext uri="{FF2B5EF4-FFF2-40B4-BE49-F238E27FC236}">
                <a16:creationId xmlns="" xmlns:a16="http://schemas.microsoft.com/office/drawing/2014/main" id="{ADE5BBF0-19F1-48C0-8C0F-E04B2673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5" y="4095335"/>
            <a:ext cx="531723" cy="50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закладка – поиск по тегу">
            <a:extLst>
              <a:ext uri="{FF2B5EF4-FFF2-40B4-BE49-F238E27FC236}">
                <a16:creationId xmlns="" xmlns:a16="http://schemas.microsoft.com/office/drawing/2014/main" id="{3CF21FEB-D2A8-4757-B8FF-963D6D4F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67" y="3979498"/>
            <a:ext cx="716160" cy="597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оутбук векторная Icon, бизнес прогресса, компьютер, мониторинг PNG и  вектор пнг для бесплатной загрузки">
            <a:extLst>
              <a:ext uri="{FF2B5EF4-FFF2-40B4-BE49-F238E27FC236}">
                <a16:creationId xmlns="" xmlns:a16="http://schemas.microsoft.com/office/drawing/2014/main" id="{5C7DDE4E-1B31-4688-B843-1B3B6E4B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3" y="4095335"/>
            <a:ext cx="697346" cy="697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261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F0B2F35-D5D5-4D50-A838-538885587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80667" y="-4142584"/>
            <a:ext cx="1145308" cy="923169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89D1197C-5AB6-4A3B-9879-63AC6281E0EF}"/>
              </a:ext>
            </a:extLst>
          </p:cNvPr>
          <p:cNvSpPr txBox="1">
            <a:spLocks/>
          </p:cNvSpPr>
          <p:nvPr/>
        </p:nvSpPr>
        <p:spPr>
          <a:xfrm>
            <a:off x="-62525" y="0"/>
            <a:ext cx="9023277" cy="1045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69AFE8C-8680-4E64-8229-BA853C1A9F28}"/>
              </a:ext>
            </a:extLst>
          </p:cNvPr>
          <p:cNvCxnSpPr/>
          <p:nvPr/>
        </p:nvCxnSpPr>
        <p:spPr>
          <a:xfrm>
            <a:off x="4429710" y="1378498"/>
            <a:ext cx="0" cy="5112568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33D72FA-414A-4043-854D-49F74F9591CD}"/>
              </a:ext>
            </a:extLst>
          </p:cNvPr>
          <p:cNvCxnSpPr>
            <a:cxnSpLocks/>
          </p:cNvCxnSpPr>
          <p:nvPr/>
        </p:nvCxnSpPr>
        <p:spPr>
          <a:xfrm>
            <a:off x="235159" y="204876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91734F0C-CFF9-4FAF-A6A1-18BD8DE52AA4}"/>
              </a:ext>
            </a:extLst>
          </p:cNvPr>
          <p:cNvCxnSpPr>
            <a:cxnSpLocks/>
          </p:cNvCxnSpPr>
          <p:nvPr/>
        </p:nvCxnSpPr>
        <p:spPr>
          <a:xfrm>
            <a:off x="4620914" y="2420888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F1A9AE8-7CE0-4DB4-BFAA-250359ED1F11}"/>
              </a:ext>
            </a:extLst>
          </p:cNvPr>
          <p:cNvCxnSpPr>
            <a:cxnSpLocks/>
          </p:cNvCxnSpPr>
          <p:nvPr/>
        </p:nvCxnSpPr>
        <p:spPr>
          <a:xfrm>
            <a:off x="261112" y="3036016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0F310BA-C09F-4A15-9CBC-09EED20F2322}"/>
              </a:ext>
            </a:extLst>
          </p:cNvPr>
          <p:cNvCxnSpPr>
            <a:cxnSpLocks/>
          </p:cNvCxnSpPr>
          <p:nvPr/>
        </p:nvCxnSpPr>
        <p:spPr>
          <a:xfrm>
            <a:off x="4612036" y="3717032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5F251CD5-0476-4FA1-8016-C82FF10BFD52}"/>
              </a:ext>
            </a:extLst>
          </p:cNvPr>
          <p:cNvCxnSpPr>
            <a:cxnSpLocks/>
          </p:cNvCxnSpPr>
          <p:nvPr/>
        </p:nvCxnSpPr>
        <p:spPr>
          <a:xfrm>
            <a:off x="4584895" y="4869160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73609DCE-129E-44B4-ADA6-4875DBE37B71}"/>
              </a:ext>
            </a:extLst>
          </p:cNvPr>
          <p:cNvCxnSpPr>
            <a:cxnSpLocks/>
          </p:cNvCxnSpPr>
          <p:nvPr/>
        </p:nvCxnSpPr>
        <p:spPr>
          <a:xfrm>
            <a:off x="278967" y="4113045"/>
            <a:ext cx="3995513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A4BD6079-DD1B-4F8B-82E6-84D99BAAEB2D}"/>
              </a:ext>
            </a:extLst>
          </p:cNvPr>
          <p:cNvCxnSpPr>
            <a:cxnSpLocks/>
          </p:cNvCxnSpPr>
          <p:nvPr/>
        </p:nvCxnSpPr>
        <p:spPr>
          <a:xfrm>
            <a:off x="4646676" y="6093296"/>
            <a:ext cx="4257350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2F786687-50A3-45E6-A911-F4E2359B269C}"/>
              </a:ext>
            </a:extLst>
          </p:cNvPr>
          <p:cNvCxnSpPr>
            <a:cxnSpLocks/>
          </p:cNvCxnSpPr>
          <p:nvPr/>
        </p:nvCxnSpPr>
        <p:spPr>
          <a:xfrm>
            <a:off x="235158" y="523111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235066A-9BD1-4C1F-A4A4-2072773391E8}"/>
              </a:ext>
            </a:extLst>
          </p:cNvPr>
          <p:cNvSpPr/>
          <p:nvPr/>
        </p:nvSpPr>
        <p:spPr>
          <a:xfrm>
            <a:off x="193867" y="1158162"/>
            <a:ext cx="3365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творческих встреч с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писателей, поэтов, художников, актеров, спортсменов,  знаменитых земляков; в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«Телемост с Автором»)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515253B-D67B-4412-9DF9-ED026BFBE734}"/>
              </a:ext>
            </a:extLst>
          </p:cNvPr>
          <p:cNvSpPr/>
          <p:nvPr/>
        </p:nvSpPr>
        <p:spPr>
          <a:xfrm>
            <a:off x="205860" y="2130828"/>
            <a:ext cx="3211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 (с привлечением волонтеров)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и чтение книг младшего школьника со старшим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учащимися 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9E0C659-D22E-4CEB-94D3-5CF88DCAC1F8}"/>
              </a:ext>
            </a:extLst>
          </p:cNvPr>
          <p:cNvSpPr/>
          <p:nvPr/>
        </p:nvSpPr>
        <p:spPr>
          <a:xfrm>
            <a:off x="5466264" y="1126702"/>
            <a:ext cx="349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чтения через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технологии; обеспечение доступа к обсуждению проблем воспитания читательской культуры общества на школьных сайтах;  формирование базы данных в библиотеках «Настоящие читатели»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1FFEBA4-9D4A-4515-9A42-3E645D59CFBD}"/>
              </a:ext>
            </a:extLst>
          </p:cNvPr>
          <p:cNvSpPr/>
          <p:nvPr/>
        </p:nvSpPr>
        <p:spPr>
          <a:xfrm>
            <a:off x="207203" y="3186960"/>
            <a:ext cx="315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молодежными</a:t>
            </a:r>
          </a:p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общественными организациями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стартапов («Час чтения»), читательских конференции</a:t>
            </a:r>
            <a:endParaRPr lang="ru-RU" sz="5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3FBE29D-91F2-4A65-BC95-C248956C3849}"/>
              </a:ext>
            </a:extLst>
          </p:cNvPr>
          <p:cNvSpPr/>
          <p:nvPr/>
        </p:nvSpPr>
        <p:spPr>
          <a:xfrm>
            <a:off x="188944" y="4206065"/>
            <a:ext cx="3284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Киноальманах: «Экранизация литературных произведений» с последующим обсуждением качества соответствия экранизации замыслу авторов литературных текстов</a:t>
            </a:r>
            <a:endParaRPr lang="ru-RU" sz="10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DF747BD-4332-4D1C-BAED-FD81DBD468A5}"/>
              </a:ext>
            </a:extLst>
          </p:cNvPr>
          <p:cNvSpPr/>
          <p:nvPr/>
        </p:nvSpPr>
        <p:spPr>
          <a:xfrm>
            <a:off x="5576990" y="2513613"/>
            <a:ext cx="336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площадок в формате городских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open-air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- уличные программы летнего чтения, тематические мероприятия, PR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акции; выездные летние читальные залы; мобильные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отдаленных районах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53363C4-434E-4444-ADD7-81B238D39241}"/>
              </a:ext>
            </a:extLst>
          </p:cNvPr>
          <p:cNvSpPr/>
          <p:nvPr/>
        </p:nvSpPr>
        <p:spPr>
          <a:xfrm>
            <a:off x="5611172" y="3934782"/>
            <a:ext cx="350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партнеров проекта – объектов культуры к организации чтения как творческого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 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общения в 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библиотеках «Читаем вместе!»</a:t>
            </a:r>
            <a:endParaRPr lang="ru-RU" sz="14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FFAAB14-25B6-475A-85E9-DE8362F70F6C}"/>
              </a:ext>
            </a:extLst>
          </p:cNvPr>
          <p:cNvSpPr/>
          <p:nvPr/>
        </p:nvSpPr>
        <p:spPr>
          <a:xfrm>
            <a:off x="5611172" y="4936227"/>
            <a:ext cx="3349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домашняя библиотека»,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полки художественной литературы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 кабинетах,  в библиотеках, в фойе школ;</a:t>
            </a:r>
          </a:p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«Подари школе книгу»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Free Vector | Meeting scene with businessmen">
            <a:extLst>
              <a:ext uri="{FF2B5EF4-FFF2-40B4-BE49-F238E27FC236}">
                <a16:creationId xmlns="" xmlns:a16="http://schemas.microsoft.com/office/drawing/2014/main" id="{BCAB65E6-F2D3-495E-8E9B-8FEB041C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40" t="22805" r="10148" b="22785"/>
          <a:stretch/>
        </p:blipFill>
        <p:spPr bwMode="auto">
          <a:xfrm>
            <a:off x="3396469" y="2235380"/>
            <a:ext cx="924804" cy="621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EDB7E1E8-13EB-455F-BCD4-7929117B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88" y="3245712"/>
            <a:ext cx="815026" cy="611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brary of computer users svg png files ▻▻▻ Clipart Art 2019">
            <a:extLst>
              <a:ext uri="{FF2B5EF4-FFF2-40B4-BE49-F238E27FC236}">
                <a16:creationId xmlns="" xmlns:a16="http://schemas.microsoft.com/office/drawing/2014/main" id="{01D765A7-20DE-4AE2-990E-23444202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92" y="1633709"/>
            <a:ext cx="589693" cy="60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Разработкой концепции студенческого кластера в Нижнем Тагиле займется  специально созданная рабочая группа">
            <a:extLst>
              <a:ext uri="{FF2B5EF4-FFF2-40B4-BE49-F238E27FC236}">
                <a16:creationId xmlns="" xmlns:a16="http://schemas.microsoft.com/office/drawing/2014/main" id="{F24EF342-4297-4D9C-A919-CA1AB31D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2979" y="4046246"/>
            <a:ext cx="1150108" cy="682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3FBE29D-91F2-4A65-BC95-C248956C3849}"/>
              </a:ext>
            </a:extLst>
          </p:cNvPr>
          <p:cNvSpPr/>
          <p:nvPr/>
        </p:nvSpPr>
        <p:spPr>
          <a:xfrm>
            <a:off x="172350" y="5319656"/>
            <a:ext cx="4009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библиотечных коллекции для учащихся «Золотой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фонд» книг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казахских классиков, коллекция «Наша история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1200" b="1" dirty="0">
                <a:solidFill>
                  <a:srgbClr val="2B5398"/>
                </a:solidFill>
              </a:rPr>
              <a:t>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читательских конференций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целях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культурного наследия, научных достижений, современной литературы и искусства</a:t>
            </a:r>
          </a:p>
        </p:txBody>
      </p:sp>
      <p:pic>
        <p:nvPicPr>
          <p:cNvPr id="1026" name="Picture 2" descr="Что нужно знать при выборе книги в подарок - Моя газета | Моя газета">
            <a:extLst>
              <a:ext uri="{FF2B5EF4-FFF2-40B4-BE49-F238E27FC236}">
                <a16:creationId xmlns="" xmlns:a16="http://schemas.microsoft.com/office/drawing/2014/main" id="{393A064F-2063-4A76-96B5-52530967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95" y="5114019"/>
            <a:ext cx="1026277" cy="805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иблиотерапия. Лечимся книгами">
            <a:extLst>
              <a:ext uri="{FF2B5EF4-FFF2-40B4-BE49-F238E27FC236}">
                <a16:creationId xmlns="" xmlns:a16="http://schemas.microsoft.com/office/drawing/2014/main" id="{AE91145B-6BAF-4E8A-AF69-B12711DB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9E0E8"/>
              </a:clrFrom>
              <a:clrTo>
                <a:srgbClr val="C9E0E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56" y="2761850"/>
            <a:ext cx="936934" cy="703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Cartoon">
            <a:extLst>
              <a:ext uri="{FF2B5EF4-FFF2-40B4-BE49-F238E27FC236}">
                <a16:creationId xmlns="" xmlns:a16="http://schemas.microsoft.com/office/drawing/2014/main" id="{0403AD11-33D5-4F05-AD3B-98F9B104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21100" y="1344775"/>
            <a:ext cx="703992" cy="703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Экранизация по сюжету книг ...">
            <a:extLst>
              <a:ext uri="{FF2B5EF4-FFF2-40B4-BE49-F238E27FC236}">
                <a16:creationId xmlns="" xmlns:a16="http://schemas.microsoft.com/office/drawing/2014/main" id="{86E3DDF5-800B-4BE0-B3FF-F2AD056F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97" y="4183346"/>
            <a:ext cx="974397" cy="974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732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52DBC08-AF0E-4E25-8389-A23EF786F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51301" y="-4051301"/>
            <a:ext cx="1024304" cy="912690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4D2B8A4-C23D-42BA-B3E3-F36419DDA37E}"/>
              </a:ext>
            </a:extLst>
          </p:cNvPr>
          <p:cNvSpPr txBox="1">
            <a:spLocks/>
          </p:cNvSpPr>
          <p:nvPr/>
        </p:nvSpPr>
        <p:spPr>
          <a:xfrm>
            <a:off x="107504" y="36757"/>
            <a:ext cx="9019403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мероприятиям для реализации проекта по формированию единой читательской общности: </a:t>
            </a:r>
          </a:p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Школа-Библиотека-Семья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B09C2BDD-EBE9-4639-B364-00F48B55F5F0}"/>
              </a:ext>
            </a:extLst>
          </p:cNvPr>
          <p:cNvGrpSpPr/>
          <p:nvPr/>
        </p:nvGrpSpPr>
        <p:grpSpPr>
          <a:xfrm>
            <a:off x="2609921" y="1855414"/>
            <a:ext cx="3708412" cy="3888432"/>
            <a:chOff x="2807804" y="1988840"/>
            <a:chExt cx="3528392" cy="3528392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76BC524-9AA1-43BA-8698-681EAA6F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804" y="1988840"/>
              <a:ext cx="3528392" cy="352839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EB608C-245C-498E-8787-684404B491B4}"/>
                </a:ext>
              </a:extLst>
            </p:cNvPr>
            <p:cNvSpPr txBox="1"/>
            <p:nvPr/>
          </p:nvSpPr>
          <p:spPr>
            <a:xfrm>
              <a:off x="3131840" y="3432206"/>
              <a:ext cx="2987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Школа-Библиотека-Семья</a:t>
              </a:r>
            </a:p>
          </p:txBody>
        </p:sp>
      </p:grpSp>
      <p:sp>
        <p:nvSpPr>
          <p:cNvPr id="10" name="Выноска: изогнутая линия с чертой 9">
            <a:extLst>
              <a:ext uri="{FF2B5EF4-FFF2-40B4-BE49-F238E27FC236}">
                <a16:creationId xmlns="" xmlns:a16="http://schemas.microsoft.com/office/drawing/2014/main" id="{221D0DBC-4B0F-4CF6-84EE-E52488C55FA6}"/>
              </a:ext>
            </a:extLst>
          </p:cNvPr>
          <p:cNvSpPr/>
          <p:nvPr/>
        </p:nvSpPr>
        <p:spPr>
          <a:xfrm>
            <a:off x="6012159" y="1114154"/>
            <a:ext cx="2859339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692"/>
              <a:gd name="adj6" fmla="val -505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детских книг для родителей «Книги моей домашней библиотеки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1200" b="1" dirty="0" smtClean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«Наша 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библиотека»</a:t>
            </a:r>
          </a:p>
        </p:txBody>
      </p:sp>
      <p:sp>
        <p:nvSpPr>
          <p:cNvPr id="12" name="Выноска: изогнутая линия с чертой 11">
            <a:extLst>
              <a:ext uri="{FF2B5EF4-FFF2-40B4-BE49-F238E27FC236}">
                <a16:creationId xmlns="" xmlns:a16="http://schemas.microsoft.com/office/drawing/2014/main" id="{2417FF52-92D6-4B84-A613-6173060B99B4}"/>
              </a:ext>
            </a:extLst>
          </p:cNvPr>
          <p:cNvSpPr/>
          <p:nvPr/>
        </p:nvSpPr>
        <p:spPr>
          <a:xfrm>
            <a:off x="6361848" y="5384824"/>
            <a:ext cx="2536388" cy="10685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047"/>
              <a:gd name="adj6" fmla="val -359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марафона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чтению «Моя семья читает»</a:t>
            </a:r>
          </a:p>
        </p:txBody>
      </p:sp>
      <p:sp>
        <p:nvSpPr>
          <p:cNvPr id="13" name="Выноска: изогнутая линия с чертой 12">
            <a:extLst>
              <a:ext uri="{FF2B5EF4-FFF2-40B4-BE49-F238E27FC236}">
                <a16:creationId xmlns="" xmlns:a16="http://schemas.microsoft.com/office/drawing/2014/main" id="{0E938BF1-8F38-48A2-A57C-639A44AFE3A2}"/>
              </a:ext>
            </a:extLst>
          </p:cNvPr>
          <p:cNvSpPr/>
          <p:nvPr/>
        </p:nvSpPr>
        <p:spPr>
          <a:xfrm flipH="1">
            <a:off x="272501" y="1124744"/>
            <a:ext cx="2627784" cy="1077642"/>
          </a:xfrm>
          <a:prstGeom prst="accentCallout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фестивалей: «Традиции современного семейного чтения», «Читающая мама», «Самая читающая семья»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Читающие приятели»</a:t>
            </a:r>
          </a:p>
        </p:txBody>
      </p:sp>
      <p:sp>
        <p:nvSpPr>
          <p:cNvPr id="14" name="Выноска: изогнутая линия с чертой 13">
            <a:extLst>
              <a:ext uri="{FF2B5EF4-FFF2-40B4-BE49-F238E27FC236}">
                <a16:creationId xmlns="" xmlns:a16="http://schemas.microsoft.com/office/drawing/2014/main" id="{0C76A940-27C6-4494-B542-F4FD0B1141FC}"/>
              </a:ext>
            </a:extLst>
          </p:cNvPr>
          <p:cNvSpPr/>
          <p:nvPr/>
        </p:nvSpPr>
        <p:spPr>
          <a:xfrm flipH="1">
            <a:off x="297169" y="2420888"/>
            <a:ext cx="2268252" cy="12180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72"/>
              <a:gd name="adj6" fmla="val -31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итательски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ов: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 семей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будущих мам и пап,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и детей</a:t>
            </a:r>
          </a:p>
        </p:txBody>
      </p:sp>
      <p:sp>
        <p:nvSpPr>
          <p:cNvPr id="15" name="Выноска: изогнутая линия с чертой 14">
            <a:extLst>
              <a:ext uri="{FF2B5EF4-FFF2-40B4-BE49-F238E27FC236}">
                <a16:creationId xmlns="" xmlns:a16="http://schemas.microsoft.com/office/drawing/2014/main" id="{71989402-AC72-4CF7-8D13-6683B4755B46}"/>
              </a:ext>
            </a:extLst>
          </p:cNvPr>
          <p:cNvSpPr/>
          <p:nvPr/>
        </p:nvSpPr>
        <p:spPr>
          <a:xfrm flipH="1">
            <a:off x="298154" y="3799630"/>
            <a:ext cx="2401638" cy="142957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6"/>
              <a:gd name="adj6" fmla="val -255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родительской грамотности «Как и что читать детям!», «Создание духовного климата семьи, способствующего формированию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ребѐнка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-читателя», «Читающие родители – читающий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ребѐнок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 руках мамы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: изогнутая линия с чертой 16">
            <a:extLst>
              <a:ext uri="{FF2B5EF4-FFF2-40B4-BE49-F238E27FC236}">
                <a16:creationId xmlns="" xmlns:a16="http://schemas.microsoft.com/office/drawing/2014/main" id="{BAB7833B-3925-4131-A615-8559D91E323E}"/>
              </a:ext>
            </a:extLst>
          </p:cNvPr>
          <p:cNvSpPr/>
          <p:nvPr/>
        </p:nvSpPr>
        <p:spPr>
          <a:xfrm flipH="1">
            <a:off x="329825" y="5384824"/>
            <a:ext cx="2549988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611"/>
              <a:gd name="adj6" fmla="val -377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конкурса «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читающая семья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проведение конкурса  с участием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: изогнутая линия с чертой 17">
            <a:extLst>
              <a:ext uri="{FF2B5EF4-FFF2-40B4-BE49-F238E27FC236}">
                <a16:creationId xmlns="" xmlns:a16="http://schemas.microsoft.com/office/drawing/2014/main" id="{7FAA0781-95F6-482D-9F3C-37896C630407}"/>
              </a:ext>
            </a:extLst>
          </p:cNvPr>
          <p:cNvSpPr/>
          <p:nvPr/>
        </p:nvSpPr>
        <p:spPr>
          <a:xfrm>
            <a:off x="6335110" y="2420887"/>
            <a:ext cx="2536388" cy="12180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72"/>
              <a:gd name="adj6" fmla="val -31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родителей с детьми литературных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мероприятий: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выставок, спектаклей,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фильмов, проведение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семейного литературного отдыха</a:t>
            </a:r>
          </a:p>
        </p:txBody>
      </p:sp>
      <p:sp>
        <p:nvSpPr>
          <p:cNvPr id="19" name="Выноска: изогнутая линия с чертой 18">
            <a:extLst>
              <a:ext uri="{FF2B5EF4-FFF2-40B4-BE49-F238E27FC236}">
                <a16:creationId xmlns="" xmlns:a16="http://schemas.microsoft.com/office/drawing/2014/main" id="{FB11D08A-61D7-48B7-AE64-8273CC0F67B8}"/>
              </a:ext>
            </a:extLst>
          </p:cNvPr>
          <p:cNvSpPr/>
          <p:nvPr/>
        </p:nvSpPr>
        <p:spPr>
          <a:xfrm>
            <a:off x="6307702" y="3987889"/>
            <a:ext cx="2563796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6"/>
              <a:gd name="adj6" fmla="val -255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Праздника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семьи: книга в жизни нашей семьи»</a:t>
            </a:r>
          </a:p>
        </p:txBody>
      </p:sp>
    </p:spTree>
    <p:extLst>
      <p:ext uri="{BB962C8B-B14F-4D97-AF65-F5344CB8AC3E}">
        <p14:creationId xmlns="" xmlns:p14="http://schemas.microsoft.com/office/powerpoint/2010/main" val="262062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gie agudelo my blog: A PROFESSIONAL'S TRAITS AND DUTIES">
            <a:extLst>
              <a:ext uri="{FF2B5EF4-FFF2-40B4-BE49-F238E27FC236}">
                <a16:creationId xmlns="" xmlns:a16="http://schemas.microsoft.com/office/drawing/2014/main" id="{FAB9D560-59D3-4BAD-8D90-7B020B03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" y="2271392"/>
            <a:ext cx="32861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31E18D-880F-4927-881D-731E644EB9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67299" y="-4067298"/>
            <a:ext cx="1045916" cy="918051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54AC94F-0E52-4617-9445-C7307AA08BA2}"/>
              </a:ext>
            </a:extLst>
          </p:cNvPr>
          <p:cNvSpPr txBox="1">
            <a:spLocks/>
          </p:cNvSpPr>
          <p:nvPr/>
        </p:nvSpPr>
        <p:spPr>
          <a:xfrm>
            <a:off x="179512" y="58369"/>
            <a:ext cx="878124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кадров для инфраструктуры чтения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59496304"/>
              </p:ext>
            </p:extLst>
          </p:nvPr>
        </p:nvGraphicFramePr>
        <p:xfrm>
          <a:off x="2195735" y="1196752"/>
          <a:ext cx="687577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Овал 4"/>
          <p:cNvSpPr/>
          <p:nvPr/>
        </p:nvSpPr>
        <p:spPr>
          <a:xfrm>
            <a:off x="2402630" y="1543892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Овал 25"/>
          <p:cNvSpPr/>
          <p:nvPr/>
        </p:nvSpPr>
        <p:spPr>
          <a:xfrm>
            <a:off x="2864954" y="2549326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Овал 28"/>
          <p:cNvSpPr/>
          <p:nvPr/>
        </p:nvSpPr>
        <p:spPr>
          <a:xfrm>
            <a:off x="3023781" y="3545553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64954" y="4553720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Овал 31"/>
          <p:cNvSpPr/>
          <p:nvPr/>
        </p:nvSpPr>
        <p:spPr>
          <a:xfrm>
            <a:off x="2395879" y="5537324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65719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338C0D8-D1AB-4AFE-BC4C-B33DBE6A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53169" y="-4049433"/>
            <a:ext cx="1024304" cy="91231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15ECCEC-F5E4-4943-B299-2704C1995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8540"/>
            <a:ext cx="936103" cy="810511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7D551630-FB0C-4D6F-9302-9FB79F4C7A01}"/>
              </a:ext>
            </a:extLst>
          </p:cNvPr>
          <p:cNvSpPr txBox="1">
            <a:spLocks/>
          </p:cNvSpPr>
          <p:nvPr/>
        </p:nvSpPr>
        <p:spPr>
          <a:xfrm>
            <a:off x="2635641" y="0"/>
            <a:ext cx="4471589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183344C-D994-4FC1-9056-F779A7FDA312}"/>
              </a:ext>
            </a:extLst>
          </p:cNvPr>
          <p:cNvCxnSpPr>
            <a:cxnSpLocks/>
          </p:cNvCxnSpPr>
          <p:nvPr/>
        </p:nvCxnSpPr>
        <p:spPr>
          <a:xfrm flipV="1">
            <a:off x="236215" y="2783880"/>
            <a:ext cx="8477263" cy="34806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05DB294-1180-4C99-A31D-C3086B2FBFAA}"/>
              </a:ext>
            </a:extLst>
          </p:cNvPr>
          <p:cNvCxnSpPr>
            <a:cxnSpLocks/>
          </p:cNvCxnSpPr>
          <p:nvPr/>
        </p:nvCxnSpPr>
        <p:spPr>
          <a:xfrm>
            <a:off x="227826" y="4235263"/>
            <a:ext cx="8496674" cy="17449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EFD11275-145F-4082-BBD9-7D55D1E77721}"/>
              </a:ext>
            </a:extLst>
          </p:cNvPr>
          <p:cNvCxnSpPr>
            <a:cxnSpLocks/>
          </p:cNvCxnSpPr>
          <p:nvPr/>
        </p:nvCxnSpPr>
        <p:spPr>
          <a:xfrm flipV="1">
            <a:off x="233095" y="5542079"/>
            <a:ext cx="8509616" cy="17790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14ADE83F-3FDD-4C45-96F8-5F3234670F63}"/>
              </a:ext>
            </a:extLst>
          </p:cNvPr>
          <p:cNvCxnSpPr>
            <a:cxnSpLocks/>
          </p:cNvCxnSpPr>
          <p:nvPr/>
        </p:nvCxnSpPr>
        <p:spPr>
          <a:xfrm>
            <a:off x="236215" y="1104272"/>
            <a:ext cx="8488285" cy="1192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9" name="Группа 88"/>
          <p:cNvGrpSpPr/>
          <p:nvPr/>
        </p:nvGrpSpPr>
        <p:grpSpPr>
          <a:xfrm>
            <a:off x="72276" y="1258156"/>
            <a:ext cx="4859764" cy="1522772"/>
            <a:chOff x="298357" y="-17962"/>
            <a:chExt cx="4178679" cy="973548"/>
          </a:xfrm>
        </p:grpSpPr>
        <p:sp>
          <p:nvSpPr>
            <p:cNvPr id="105" name="Нашивка 104"/>
            <p:cNvSpPr/>
            <p:nvPr/>
          </p:nvSpPr>
          <p:spPr>
            <a:xfrm>
              <a:off x="298357" y="875"/>
              <a:ext cx="4178679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Нашивка 4"/>
            <p:cNvSpPr/>
            <p:nvPr/>
          </p:nvSpPr>
          <p:spPr>
            <a:xfrm>
              <a:off x="947809" y="-17962"/>
              <a:ext cx="3203852" cy="97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обучающихся, вовлеченных в систему повышения читательской компетентности и удовлетворенных результатами обучения. Показатели обучающихся в рейтинге исследования </a:t>
              </a:r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PISA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навыкам чтения 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увеличится  на 60% </a:t>
              </a:r>
              <a:endPara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147195" y="4252712"/>
            <a:ext cx="4738556" cy="1218270"/>
            <a:chOff x="298357" y="1077653"/>
            <a:chExt cx="4191454" cy="960270"/>
          </a:xfrm>
        </p:grpSpPr>
        <p:sp>
          <p:nvSpPr>
            <p:cNvPr id="103" name="Нашивка 102"/>
            <p:cNvSpPr/>
            <p:nvPr/>
          </p:nvSpPr>
          <p:spPr>
            <a:xfrm>
              <a:off x="298357" y="1077653"/>
              <a:ext cx="4191454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fillRef>
            <a:effectRef idx="0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Нашивка 6"/>
            <p:cNvSpPr/>
            <p:nvPr/>
          </p:nvSpPr>
          <p:spPr>
            <a:xfrm>
              <a:off x="864395" y="1093381"/>
              <a:ext cx="3480708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родителей, вовлеченных в проект возрождения традиций домашнего чтения, способствующих укреплению семьи и развитию ее духовно-нравственной культуры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2025 году составит  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 </a:t>
              </a:r>
              <a:endPara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32880" y="2924944"/>
            <a:ext cx="4738556" cy="1154757"/>
            <a:chOff x="298357" y="2154432"/>
            <a:chExt cx="4158017" cy="944542"/>
          </a:xfrm>
        </p:grpSpPr>
        <p:sp>
          <p:nvSpPr>
            <p:cNvPr id="101" name="Нашивка 100"/>
            <p:cNvSpPr/>
            <p:nvPr/>
          </p:nvSpPr>
          <p:spPr>
            <a:xfrm>
              <a:off x="298357" y="2154432"/>
              <a:ext cx="4158017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fillRef>
            <a:effectRef idx="0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Нашивка 8"/>
            <p:cNvSpPr/>
            <p:nvPr/>
          </p:nvSpPr>
          <p:spPr>
            <a:xfrm>
              <a:off x="844764" y="2154432"/>
              <a:ext cx="3344910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обучающихся, участвующих в мероприятиях по популяризации чтения к 2025 году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 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150826" y="5587192"/>
            <a:ext cx="4669570" cy="1116885"/>
            <a:chOff x="298357" y="4307989"/>
            <a:chExt cx="4064885" cy="944542"/>
          </a:xfrm>
        </p:grpSpPr>
        <p:sp>
          <p:nvSpPr>
            <p:cNvPr id="97" name="Нашивка 96"/>
            <p:cNvSpPr/>
            <p:nvPr/>
          </p:nvSpPr>
          <p:spPr>
            <a:xfrm>
              <a:off x="298357" y="4307989"/>
              <a:ext cx="4064885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fillRef>
            <a:effectRef idx="0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Нашивка 12"/>
            <p:cNvSpPr/>
            <p:nvPr/>
          </p:nvSpPr>
          <p:spPr>
            <a:xfrm>
              <a:off x="824795" y="4307989"/>
              <a:ext cx="3066174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педагогов, использующих в образовательном процессе современные образовательные технологии </a:t>
              </a:r>
              <a:r>
                <a:rPr lang="ru-RU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деятельностного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типа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развитию чтения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 90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979393556"/>
              </p:ext>
            </p:extLst>
          </p:nvPr>
        </p:nvGraphicFramePr>
        <p:xfrm>
          <a:off x="5652120" y="2818686"/>
          <a:ext cx="2808312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="" xmlns:p14="http://schemas.microsoft.com/office/powerpoint/2010/main" val="207162744"/>
              </p:ext>
            </p:extLst>
          </p:nvPr>
        </p:nvGraphicFramePr>
        <p:xfrm>
          <a:off x="5652120" y="1220441"/>
          <a:ext cx="1800200" cy="177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="" xmlns:p14="http://schemas.microsoft.com/office/powerpoint/2010/main" val="2986168249"/>
              </p:ext>
            </p:extLst>
          </p:nvPr>
        </p:nvGraphicFramePr>
        <p:xfrm>
          <a:off x="5724128" y="4284570"/>
          <a:ext cx="2808312" cy="144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="" xmlns:p14="http://schemas.microsoft.com/office/powerpoint/2010/main" val="1256783674"/>
              </p:ext>
            </p:extLst>
          </p:nvPr>
        </p:nvGraphicFramePr>
        <p:xfrm>
          <a:off x="5724128" y="5518272"/>
          <a:ext cx="2808312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718880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5258</TotalTime>
  <Words>990</Words>
  <Application>Microsoft Office PowerPoint</Application>
  <PresentationFormat>Экран (4:3)</PresentationFormat>
  <Paragraphs>84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ПРОЕКТ «ЧИТАЮЩАЯ ШКОЛА» на 2020-2025 годы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научно-методологического сопровождения экспертизы и повышения квалификации экспертов</dc:title>
  <dc:creator>ПК-12</dc:creator>
  <cp:lastModifiedBy>1-ПК</cp:lastModifiedBy>
  <cp:revision>407</cp:revision>
  <cp:lastPrinted>2020-09-21T10:24:39Z</cp:lastPrinted>
  <dcterms:created xsi:type="dcterms:W3CDTF">2020-06-05T09:45:35Z</dcterms:created>
  <dcterms:modified xsi:type="dcterms:W3CDTF">2020-11-20T04:34:47Z</dcterms:modified>
</cp:coreProperties>
</file>