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4" r:id="rId5"/>
    <p:sldId id="265" r:id="rId6"/>
    <p:sldId id="266" r:id="rId7"/>
    <p:sldId id="260" r:id="rId8"/>
    <p:sldId id="261" r:id="rId9"/>
    <p:sldId id="262" r:id="rId10"/>
    <p:sldId id="263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22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0D76E6-E937-44F8-B456-4BC36CFE47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47D180F-6F76-4DA9-9706-DCFEA4B8B0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3DCB91-241B-430F-952F-3DF11841B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E10C1-E96D-47B3-B923-D5C5962830BC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5D3552-F7FE-46EA-9CC8-D5410BB46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81B863-EC90-469C-9448-B53FEB425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31BE6-36CA-41BA-AB24-E0CB09F2EE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194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EACFB2-75CB-4067-B8BB-BE560EF7C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573BC4A-6A8A-4641-823E-332A7D9254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C9FD13-1B75-46AC-8AE4-6206E767C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E10C1-E96D-47B3-B923-D5C5962830BC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ED9416-179E-4ED6-9DE5-0E17670FB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852932-1EB3-40F7-B1E9-FDD8F3183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31BE6-36CA-41BA-AB24-E0CB09F2EE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962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E36AC95-F3B0-408A-B254-D7933014D5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3CBB657-615B-4E2D-B1D8-58DDF7F45D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03E055-14C2-4E9B-ACB2-B36690BF4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E10C1-E96D-47B3-B923-D5C5962830BC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8B2F9A-1F88-4ABB-A99C-F474D7C98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6CECDE-653D-4E01-BAEF-D11214A42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31BE6-36CA-41BA-AB24-E0CB09F2EE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514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B277D7-0B66-488C-9F30-134615557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6BA838-40D8-4AC8-B2B5-F86F22E691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3EAA7C-062A-47CF-8D7D-6F73266D5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E10C1-E96D-47B3-B923-D5C5962830BC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0A13C5-037C-46D0-8485-FED5D385A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4F638B-D681-4FFC-9C7C-A67001EB3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31BE6-36CA-41BA-AB24-E0CB09F2EE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888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64C079-E503-4175-8863-C3B62D105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1C30A0D-67BF-477F-A7D0-103CC17D4C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94AF21-66AF-4B8A-900A-0B35C7C27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E10C1-E96D-47B3-B923-D5C5962830BC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1E871A-7BF9-4AEB-8C23-0AFD270F4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3F6FFC-88B4-43F4-8FB5-98FCBEC82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31BE6-36CA-41BA-AB24-E0CB09F2EE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55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3C4776-3751-4828-AABC-6C6B1E33F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2B729E-619C-4ED3-A655-B8A1C14EDC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BBDD7D7-BBC9-406A-BDB7-90CAA97895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D53954-9064-4028-93E6-775F5011A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E10C1-E96D-47B3-B923-D5C5962830BC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23DDC56-ADA0-44C3-AEE1-DAEFE8E0C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246455E-A9E9-4737-9F9A-662B3BCA7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31BE6-36CA-41BA-AB24-E0CB09F2EE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237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5099D1-1F55-4FA2-B3FF-9E249112A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099433-B837-4F88-B8E7-FF4B89A1EE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69DFB23-31CC-44DC-BDE6-8E71B79F25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DC1404B-5402-4D0A-ACB1-34B5A206B8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9C2998E-3C83-4985-A8E5-4CFD273541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8743B80-4177-43D8-AFE0-34FCF1ED7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E10C1-E96D-47B3-B923-D5C5962830BC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EEF64A2-C208-4A6A-8407-BDEACE4F1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1C526FA-7549-4CBB-8EDD-98815F827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31BE6-36CA-41BA-AB24-E0CB09F2EE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911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1B338D-263A-40C7-9334-FF9034CEE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BBC729C-0D3F-440A-BB06-BF668F4A7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E10C1-E96D-47B3-B923-D5C5962830BC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DE7323F-0898-44DB-BA7A-FA2BA9DA4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B7E8AB9-26E4-4DF7-A4F2-408642CBD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31BE6-36CA-41BA-AB24-E0CB09F2EE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797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3FD0623-6BAF-41D4-A7C3-0DB19A9BA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E10C1-E96D-47B3-B923-D5C5962830BC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7502C6B-3FB7-4BCA-9814-EB374D4EC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6BAA624-D163-47CB-AA41-EF7FEAF55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31BE6-36CA-41BA-AB24-E0CB09F2EE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615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E67276-49AE-42CC-8FA2-E37D471A6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AA7F97-3384-4A7A-8C11-3E60D575E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B93F678-FFF9-4D75-98C7-8E3EC5ED04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65A0983-DE55-473D-8295-693668A1F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E10C1-E96D-47B3-B923-D5C5962830BC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DA58566-5006-4CCA-B367-CDA95DA20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6642820-ACE8-4B41-8254-28D14AA1C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31BE6-36CA-41BA-AB24-E0CB09F2EE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408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9EB84E-8B7E-4370-9A76-AA9C1AC21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690A9F2-188F-405D-9190-EC5179757B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3310891-5F83-47E2-914B-ACE2E52E60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86D41D-BF58-4858-9CCA-8832E5311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E10C1-E96D-47B3-B923-D5C5962830BC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E0F2FC-BD1D-4836-9C71-5FD8BBA42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542B640-22BB-45F2-9CF5-9F37AD3FF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31BE6-36CA-41BA-AB24-E0CB09F2EE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125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91CF36-2AB8-4069-A513-91C7CA827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B38B6E6-3E7A-48D0-89F8-EC21F15CA5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6F3927-C14A-4CE4-BA38-DA1B61C918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E10C1-E96D-47B3-B923-D5C5962830BC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2DF428-4DAF-4996-9F98-80FDC58FBD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C57FDE-05AD-4ABD-8CC4-B53E1B0C22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31BE6-36CA-41BA-AB24-E0CB09F2EE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60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ns0:Relationships xmlns:ns0="http://schemas.openxmlformats.org/package/2006/relationships"><ns0:Relationship Id="rId2" Type="http://schemas.openxmlformats.org/officeDocument/2006/relationships/image" Target="../media/image1.png" /><ns0:Relationship Id="rId1" Type="http://schemas.openxmlformats.org/officeDocument/2006/relationships/slideLayout" Target="../slideLayouts/slideLayout1.xml" /></ns0:Relationships>
</file>

<file path=ppt/slides/_rels/slide10.xml.rels><ns0:Relationships xmlns:ns0="http://schemas.openxmlformats.org/package/2006/relationships"><ns0:Relationship Id="rId3" Type="http://schemas.openxmlformats.org/officeDocument/2006/relationships/image" Target="../media/image19.svg" /><ns0:Relationship Id="rId7" Type="http://schemas.openxmlformats.org/officeDocument/2006/relationships/image" Target="../media/image23.svg" /><ns0:Relationship Id="rId2" Type="http://schemas.openxmlformats.org/officeDocument/2006/relationships/image" Target="../media/image18.png" /><ns0:Relationship Id="rId1" Type="http://schemas.openxmlformats.org/officeDocument/2006/relationships/slideLayout" Target="../slideLayouts/slideLayout2.xml" /><ns0:Relationship Id="rId6" Type="http://schemas.openxmlformats.org/officeDocument/2006/relationships/image" Target="../media/image22.png" /><ns0:Relationship Id="rId5" Type="http://schemas.openxmlformats.org/officeDocument/2006/relationships/image" Target="../media/image21.svg" /><ns0:Relationship Id="rId4" Type="http://schemas.openxmlformats.org/officeDocument/2006/relationships/image" Target="../media/image20.png" /></ns0:Relationships>
</file>

<file path=ppt/slides/_rels/slide11.xml.rels><ns0:Relationships xmlns:ns0="http://schemas.openxmlformats.org/package/2006/relationships"><ns0:Relationship Id="rId2" Type="http://schemas.openxmlformats.org/officeDocument/2006/relationships/image" Target="../media/image1.png" /><ns0:Relationship Id="rId1" Type="http://schemas.openxmlformats.org/officeDocument/2006/relationships/slideLayout" Target="../slideLayouts/slideLayout1.xml" /></ns0:Relationships>
</file>

<file path=ppt/slides/_rels/slide2.xml.rels><ns0:Relationships xmlns:ns0="http://schemas.openxmlformats.org/package/2006/relationships"><ns0:Relationship Id="rId3" Type="http://schemas.openxmlformats.org/officeDocument/2006/relationships/image" Target="../media/image3.svg" /><ns0:Relationship Id="rId2" Type="http://schemas.openxmlformats.org/officeDocument/2006/relationships/image" Target="../media/image2.png" /><ns0:Relationship Id="rId1" Type="http://schemas.openxmlformats.org/officeDocument/2006/relationships/slideLayout" Target="../slideLayouts/slideLayout2.xml" /></ns0:Relationships>
</file>

<file path=ppt/slides/_rels/slide3.xml.rels><ns0:Relationships xmlns:ns0="http://schemas.openxmlformats.org/package/2006/relationships"><ns0:Relationship Id="rId3" Type="http://schemas.openxmlformats.org/officeDocument/2006/relationships/image" Target="../media/image5.svg" /><ns0:Relationship Id="rId2" Type="http://schemas.openxmlformats.org/officeDocument/2006/relationships/image" Target="../media/image4.png" /><ns0:Relationship Id="rId1" Type="http://schemas.openxmlformats.org/officeDocument/2006/relationships/slideLayout" Target="../slideLayouts/slideLayout2.xml" /><ns0:Relationship Id="rId5" Type="http://schemas.openxmlformats.org/officeDocument/2006/relationships/image" Target="../media/image7.svg" /><ns0:Relationship Id="rId4" Type="http://schemas.openxmlformats.org/officeDocument/2006/relationships/image" Target="../media/image6.png" /></ns0:Relationships>
</file>

<file path=ppt/slides/_rels/slide4.xml.rels><ns0:Relationships xmlns:ns0="http://schemas.openxmlformats.org/package/2006/relationships"><ns0:Relationship Id="rId1" Type="http://schemas.openxmlformats.org/officeDocument/2006/relationships/slideLayout" Target="../slideLayouts/slideLayout2.xml" /></ns0:Relationships>
</file>

<file path=ppt/slides/_rels/slide5.xml.rels><ns0:Relationships xmlns:ns0="http://schemas.openxmlformats.org/package/2006/relationships"><ns0:Relationship Id="rId3" Type="http://schemas.openxmlformats.org/officeDocument/2006/relationships/image" Target="../media/image9.svg" /><ns0:Relationship Id="rId2" Type="http://schemas.openxmlformats.org/officeDocument/2006/relationships/image" Target="../media/image8.png" /><ns0:Relationship Id="rId1" Type="http://schemas.openxmlformats.org/officeDocument/2006/relationships/slideLayout" Target="../slideLayouts/slideLayout2.xml" /></ns0:Relationships>
</file>

<file path=ppt/slides/_rels/slide6.xml.rels><ns0:Relationships xmlns:ns0="http://schemas.openxmlformats.org/package/2006/relationships"><ns0:Relationship Id="rId1" Type="http://schemas.openxmlformats.org/officeDocument/2006/relationships/slideLayout" Target="../slideLayouts/slideLayout2.xml" /></ns0:Relationships>
</file>

<file path=ppt/slides/_rels/slide7.xml.rels><ns0:Relationships xmlns:ns0="http://schemas.openxmlformats.org/package/2006/relationships"><ns0:Relationship Id="rId1" Type="http://schemas.openxmlformats.org/officeDocument/2006/relationships/slideLayout" Target="../slideLayouts/slideLayout2.xml" /></ns0:Relationships>
</file>

<file path=ppt/slides/_rels/slide8.xml.rels><ns0:Relationships xmlns:ns0="http://schemas.openxmlformats.org/package/2006/relationships"><ns0:Relationship Id="rId3" Type="http://schemas.openxmlformats.org/officeDocument/2006/relationships/image" Target="../media/image11.svg" /><ns0:Relationship Id="rId2" Type="http://schemas.openxmlformats.org/officeDocument/2006/relationships/image" Target="../media/image10.png" /><ns0:Relationship Id="rId1" Type="http://schemas.openxmlformats.org/officeDocument/2006/relationships/slideLayout" Target="../slideLayouts/slideLayout2.xml" /><ns0:Relationship Id="rId5" Type="http://schemas.openxmlformats.org/officeDocument/2006/relationships/image" Target="../media/image13.svg" /><ns0:Relationship Id="rId4" Type="http://schemas.openxmlformats.org/officeDocument/2006/relationships/image" Target="../media/image12.png" /></ns0:Relationships>
</file>

<file path=ppt/slides/_rels/slide9.xml.rels><ns0:Relationships xmlns:ns0="http://schemas.openxmlformats.org/package/2006/relationships"><ns0:Relationship Id="rId3" Type="http://schemas.openxmlformats.org/officeDocument/2006/relationships/image" Target="../media/image15.svg" /><ns0:Relationship Id="rId2" Type="http://schemas.openxmlformats.org/officeDocument/2006/relationships/image" Target="../media/image14.png" /><ns0:Relationship Id="rId1" Type="http://schemas.openxmlformats.org/officeDocument/2006/relationships/slideLayout" Target="../slideLayouts/slideLayout2.xml" /><ns0:Relationship Id="rId5" Type="http://schemas.openxmlformats.org/officeDocument/2006/relationships/image" Target="../media/image17.svg" /><ns0:Relationship Id="rId4" Type="http://schemas.openxmlformats.org/officeDocument/2006/relationships/image" Target="../media/image16.png" /></ns0:Relationships>
</file>

<file path=ppt/slides/slide1.xml><?xml version="1.0" encoding="utf-8"?>
<ns0:sld xmlns:ns0="http://schemas.openxmlformats.org/presentationml/2006/main" xmlns:ns1="http://schemas.openxmlformats.org/drawingml/2006/main" xmlns:ns2="http://schemas.microsoft.com/office/drawing/2014/main" xmlns:ns4="http://schemas.microsoft.com/office/powerpoint/2010/main" xmlns:r="http://schemas.openxmlformats.org/officeDocument/2006/relationships">
  <ns0:cSld>
    <ns0:spTree>
      <ns0:nvGrpSpPr>
        <ns0:cNvPr id="1" name=""/>
        <ns0:cNvGrpSpPr/>
        <ns0:nvPr/>
      </ns0:nvGrpSpPr>
      <ns0:grpSpPr>
        <ns1:xfrm>
          <ns1:off x="0" y="0"/>
          <ns1:ext cx="0" cy="0"/>
          <ns1:chOff x="0" y="0"/>
          <ns1:chExt cx="0" cy="0"/>
        </ns1:xfrm>
      </ns0:grpSpPr>
      <ns0:sp>
        <ns0:nvSpPr>
          <ns0:cNvPr id="2" name="Заголовок 1">
            <ns1:extLst>
              <ns1:ext uri="{FF2B5EF4-FFF2-40B4-BE49-F238E27FC236}">
                <ns2:creationId id="{49DE9B13-23F9-489E-A8CF-F86062301366}"/>
              </ns1:ext>
            </ns1:extLst>
          </ns0:cNvPr>
          <ns0:cNvSpPr>
            <ns1:spLocks noGrp="1"/>
          </ns0:cNvSpPr>
          <ns0:nvPr>
            <ns0:ph type="ctrTitle"/>
          </ns0:nvPr>
        </ns0:nvSpPr>
        <ns0:spPr>
          <ns1:xfrm>
            <ns1:off x="511727" y="2491530"/>
            <ns1:ext cx="11316749" cy="2910979"/>
          </ns1:xfrm>
          <ns1:effectLst>
            <ns1:outerShdw blurRad="50800" dist="38100" dir="13500000" algn="br" rotWithShape="0">
              <ns1:prstClr val="black">
                <ns1:alpha val="40000"/>
              </ns1:prstClr>
            </ns1:outerShdw>
          </ns1:effectLst>
        </ns0:spPr>
        <ns0:txBody>
          <ns1:bodyPr>
            <ns1:normAutofit/>
          </ns1:bodyPr>
          <ns1:lstStyle/>
          <ns1:p>
            <ns1:r>
              <ns1:rPr lang="ru-RU" b="1" i="1" dirty="0">
                <ns1:solidFill>
                  <ns1:srgbClr val="002060"/>
                </ns1:solidFill>
                <ns1:effectLst>
                  <ns1:outerShdw blurRad="38100" dist="38100" dir="2700000" algn="tl">
                    <ns1:srgbClr val="000000">
                      <ns1:alpha val="43137"/>
                    </ns1:srgbClr>
                  </ns1:outerShdw>
                </ns1:effectLst>
                <ns1:latin typeface="Arial" panose="020B0604020202020204" pitchFamily="34" charset="0"/>
                <ns1:cs typeface="Arial" panose="020B0604020202020204" pitchFamily="34" charset="0"/>
              </ns1:rPr>
              <ns1:t>КЕЙБІР МӘСЕЛЕЛЕР ТУРАЛЫ</ns1:t>
            </ns1:r>
            <ns1:br>
              <ns1:rPr lang="ru-RU" b="1" i="1" dirty="0">
                <ns1:solidFill>
                  <ns1:srgbClr val="002060"/>
                </ns1:solidFill>
                <ns1:effectLst>
                  <ns1:outerShdw blurRad="38100" dist="38100" dir="2700000" algn="tl">
                    <ns1:srgbClr val="000000">
                      <ns1:alpha val="43137"/>
                    </ns1:srgbClr>
                  </ns1:outerShdw>
                </ns1:effectLst>
                <ns1:latin typeface="Arial" panose="020B0604020202020204" pitchFamily="34" charset="0"/>
                <ns1:cs typeface="Arial" panose="020B0604020202020204" pitchFamily="34" charset="0"/>
              </ns1:rPr>
            </ns1:br>
            <ns1:r>
              <ns1:rPr lang="ru-RU" b="1" i="1" dirty="0">
                <ns1:solidFill>
                  <ns1:srgbClr val="002060"/>
                </ns1:solidFill>
                <ns1:effectLst>
                  <ns1:outerShdw blurRad="38100" dist="38100" dir="2700000" algn="tl">
                    <ns1:srgbClr val="000000">
                      <ns1:alpha val="43137"/>
                    </ns1:srgbClr>
                  </ns1:outerShdw>
                </ns1:effectLst>
                <ns1:latin typeface="Arial" panose="020B0604020202020204" pitchFamily="34" charset="0"/>
                <ns1:cs typeface="Arial" panose="020B0604020202020204" pitchFamily="34" charset="0"/>
              </ns1:rPr>
              <ns1:t>2023 – 2024 ОҚУ ЖЫЛЫНЫҢ</ns1:t>
            </ns1:r>
          </ns1:p>
        </ns0:txBody>
      </ns0:sp>
      <ns0:pic>
        <ns0:nvPicPr>
          <ns0:cNvPr id="4" name="Рисунок 3">
            <ns1:extLst>
              <ns1:ext uri="{FF2B5EF4-FFF2-40B4-BE49-F238E27FC236}">
                <ns2:creationId id="{9089BE22-0CED-492F-8969-65D8EE2FE6EF}"/>
              </ns1:ext>
            </ns1:extLst>
          </ns0:cNvPr>
          <ns0:cNvPicPr>
            <ns1:picLocks noChangeAspect="1"/>
          </ns0:cNvPicPr>
          <ns0:nvPr/>
        </ns0:nvPicPr>
        <ns0:blipFill rotWithShape="1">
          <ns1:blip r:embed="rId2"/>
          <ns1:srcRect b="73700"/>
          <ns1:stretch/>
        </ns0:blipFill>
        <ns0:spPr>
          <ns1:xfrm>
            <ns1:off x="0" y="0"/>
            <ns1:ext cx="12192000" cy="1803633"/>
          </ns1:xfrm>
          <ns1:prstGeom prst="rect">
            <ns1:avLst/>
          </ns1:prstGeom>
        </ns0:spPr>
      </ns0:pic>
      <ns0:sp>
        <ns0:nvSpPr>
          <ns0:cNvPr id="5" name="TextBox 4">
            <ns1:extLst>
              <ns1:ext uri="{FF2B5EF4-FFF2-40B4-BE49-F238E27FC236}">
                <ns2:creationId id="{AB8CE6B4-9FAC-4D81-AA1D-3DBDAC3E3830}"/>
              </ns1:ext>
            </ns1:extLst>
          </ns0:cNvPr>
          <ns0:cNvSpPr txBox="1"/>
          <ns0:nvPr/>
        </ns0:nvSpPr>
        <ns0:spPr>
          <ns1:xfrm>
            <ns1:off x="2348918" y="629174"/>
            <ns1:ext cx="7482754" cy="369332"/>
          </ns1:xfrm>
          <ns1:prstGeom prst="rect">
            <ns1:avLst/>
          </ns1:prstGeom>
          <ns1:noFill/>
        </ns0:spPr>
        <ns0:txBody>
          <ns1:bodyPr wrap="none" rtlCol="0">
            <ns1:spAutoFit/>
          </ns1:bodyPr>
          <ns1:lstStyle/>
          <ns1:p>
            <ns1:r>
              <ns1:rPr lang="ru-RU" dirty="0"/>
              <ns1:t>СОЛТҮСТІК ҚАЗАҚСТАН ОБЛЫСЫ ӘКІМДІГІНІҢ БІЛІМ БАСҚАРМАСЫ</ns1:t>
            </ns1:r>
          </ns1:p>
        </ns0:txBody>
      </ns0:sp>
      <ns0:sp>
        <ns0:nvSpPr>
          <ns0:cNvPr id="6" name="TextBox 5">
            <ns1:extLst>
              <ns1:ext uri="{FF2B5EF4-FFF2-40B4-BE49-F238E27FC236}">
                <ns2:creationId id="{06A601B4-29AD-4200-B992-A1EF11464B99}"/>
              </ns1:ext>
            </ns1:extLst>
          </ns0:cNvPr>
          <ns0:cNvSpPr txBox="1"/>
          <ns0:nvPr/>
        </ns0:nvSpPr>
        <ns0:spPr>
          <ns1:xfrm>
            <ns1:off x="5072653" y="6090406"/>
            <ns1:ext cx="2194896" cy="646331"/>
          </ns1:xfrm>
          <ns1:prstGeom prst="rect">
            <ns1:avLst/>
          </ns1:prstGeom>
          <ns1:noFill/>
        </ns0:spPr>
        <ns0:txBody>
          <ns1:bodyPr wrap="none" rtlCol="0">
            <ns1:spAutoFit/>
          </ns1:bodyPr>
          <ns1:lstStyle/>
          <ns1:p>
            <ns1:pPr algn="ctr"/>
            <ns1:r>
              <ns1:rPr lang="ru-RU" i="1" dirty="0"/>
              <ns1:t>ПЕТРОПАВЛ Қ., </ns1:t>
            </ns1:r>
          </ns1:p>
          <ns1:p>
            <ns1:pPr algn="ctr"/>
            <ns1:r>
              <ns1:rPr lang="ru-RU" i="1" dirty="0"/>
              <ns1:t>ҚЫРКҮЙЕК, 2023 ЖЫЛ</ns1:t>
            </ns1:r>
          </ns1:p>
        </ns0:txBody>
      </ns0:sp>
    </ns0:spTree>
    <ns0:extLst>
      <ns0:ext uri="{BB962C8B-B14F-4D97-AF65-F5344CB8AC3E}">
        <ns4:creationId val="3903474057"/>
      </ns0:ext>
    </ns0:extLst>
  </ns0:cSld>
  <ns0:clrMapOvr>
    <ns1:masterClrMapping/>
  </ns0:clrMapOvr>
</ns0:sld>
</file>

<file path=ppt/slides/slide10.xml><?xml version="1.0" encoding="utf-8"?>
<ns0:sld xmlns:ns0="http://schemas.openxmlformats.org/presentationml/2006/main" xmlns:ns1="http://schemas.openxmlformats.org/drawingml/2006/main" xmlns:ns2="http://schemas.microsoft.com/office/drawing/2014/main" xmlns:ns4="http://schemas.microsoft.com/office/drawing/2010/main" xmlns:ns5="http://schemas.microsoft.com/office/drawing/2016/SVG/main" xmlns:ns6="http://schemas.microsoft.com/office/powerpoint/2010/main" xmlns:r="http://schemas.openxmlformats.org/officeDocument/2006/relationships">
  <ns0:cSld>
    <ns0:spTree>
      <ns0:nvGrpSpPr>
        <ns0:cNvPr id="1" name=""/>
        <ns0:cNvGrpSpPr/>
        <ns0:nvPr/>
      </ns0:nvGrpSpPr>
      <ns0:grpSpPr>
        <ns1:xfrm>
          <ns1:off x="0" y="0"/>
          <ns1:ext cx="0" cy="0"/>
          <ns1:chOff x="0" y="0"/>
          <ns1:chExt cx="0" cy="0"/>
        </ns1:xfrm>
      </ns0:grpSpPr>
      <ns0:sp>
        <ns0:nvSpPr>
          <ns0:cNvPr id="4" name="Прямоугольник 3">
            <ns1:extLst>
              <ns1:ext uri="{FF2B5EF4-FFF2-40B4-BE49-F238E27FC236}">
                <ns2:creationId id="{97601B8D-1BF9-458A-B61C-F2C1F652DB1A}"/>
              </ns1:ext>
            </ns1:extLst>
          </ns0:cNvPr>
          <ns0:cNvSpPr/>
          <ns0:nvPr/>
        </ns0:nvSpPr>
        <ns0:spPr>
          <ns1:xfrm>
            <ns1:off x="0" y="0"/>
            <ns1:ext cx="12192000" cy="405442"/>
          </ns1:xfrm>
          <ns1:prstGeom prst="rect">
            <ns1:avLst/>
          </ns1:prstGeom>
          <ns1:solidFill>
            <ns1:srgbClr val="002060"/>
          </ns1:solidFill>
        </ns0:spPr>
        <ns0:style>
          <ns1:lnRef idx="2">
            <ns1:schemeClr val="accent1">
              <ns1:shade val="50000"/>
            </ns1:schemeClr>
          </ns1:lnRef>
          <ns1:fillRef idx="1">
            <ns1:schemeClr val="accent1"/>
          </ns1:fillRef>
          <ns1:effectRef idx="0">
            <ns1:schemeClr val="accent1"/>
          </ns1:effectRef>
          <ns1:fontRef idx="minor">
            <ns1:schemeClr val="lt1"/>
          </ns1:fontRef>
        </ns0:style>
        <ns0:txBody>
          <ns1:bodyPr rtlCol="0" anchor="ctr"/>
          <ns1:lstStyle/>
          <ns1:p>
            <ns1:r>
              <ns1:rPr lang="ru-RU" b="1" i="1" dirty="0"/>
              <ns1:t>"МЕКТЕПКЕ ЖОЛ" АКЦИЯСЫ, БАЛАЛАРҒА ХӘОТ ТӨЛЕМДЕРІ, ТАМАҚТАНДЫРУДЫ ҰЙЫМДАСТЫРУ</ns1:t>
            </ns1:r>
          </ns1:p>
        </ns0:txBody>
      </ns0:sp>
      <ns0:pic>
        <ns0:nvPicPr>
          <ns0:cNvPr id="6" name="Рисунок 5" descr="Деньги">
            <ns1:extLst>
              <ns1:ext uri="{FF2B5EF4-FFF2-40B4-BE49-F238E27FC236}">
                <ns2:creationId id="{6E44FCE5-ABF5-4505-A1D6-B54D9E1DF94B}"/>
              </ns1:ext>
            </ns1:extLst>
          </ns0:cNvPr>
          <ns0:cNvPicPr>
            <ns1:picLocks noChangeAspect="1"/>
          </ns0:cNvPicPr>
          <ns0:nvPr/>
        </ns0:nvPicPr>
        <ns0:blipFill>
          <ns1:blip r:embed="rId2">
            <ns1:extLst>
              <ns1:ext uri="{28A0092B-C50C-407E-A947-70E740481C1C}">
                <ns4:useLocalDpi val="0"/>
              </ns1:ext>
              <ns1:ext uri="{96DAC541-7B7A-43D3-8B79-37D633B846F1}">
                <ns5:svgBlip r:embed="rId3"/>
              </ns1:ext>
            </ns1:extLst>
          </ns1:blip>
          <ns1:stretch>
            <ns1:fillRect/>
          </ns1:stretch>
        </ns0:blipFill>
        <ns0:spPr>
          <ns1:xfrm>
            <ns1:off x="337312" y="674778"/>
            <ns1:ext cx="659447" cy="659447"/>
          </ns1:xfrm>
          <ns1:prstGeom prst="rect">
            <ns1:avLst/>
          </ns1:prstGeom>
        </ns0:spPr>
      </ns0:pic>
      <ns0:sp>
        <ns0:nvSpPr>
          <ns0:cNvPr id="2" name="TextBox 1">
            <ns1:extLst>
              <ns1:ext uri="{FF2B5EF4-FFF2-40B4-BE49-F238E27FC236}">
                <ns2:creationId id="{1B94A147-B686-4C10-A210-1FB8CD3FE013}"/>
              </ns1:ext>
            </ns1:extLst>
          </ns0:cNvPr>
          <ns0:cNvSpPr txBox="1"/>
          <ns0:nvPr/>
        </ns0:nvSpPr>
        <ns0:spPr>
          <ns1:xfrm>
            <ns1:off x="1023496" y="606146"/>
            <ns1:ext cx="4112948" cy="923330"/>
          </ns1:xfrm>
          <ns1:prstGeom prst="rect">
            <ns1:avLst/>
          </ns1:prstGeom>
          <ns1:noFill/>
          <ns1:ln>
            <ns1:solidFill>
              <ns1:srgbClr val="002060"/>
            </ns1:solidFill>
          </ns1:ln>
        </ns0:spPr>
        <ns0:txBody>
          <ns1:bodyPr wrap="square" rtlCol="0">
            <ns1:spAutoFit/>
          </ns1:bodyPr>
          <ns1:lstStyle/>
          <ns1:p>
            <ns1:r>
              <ns1:rPr lang="ru-RU" b="1" dirty="0">
                <ns1:solidFill>
                  <ns1:srgbClr val="002060"/>
                </ns1:solidFill>
              </ns1:rPr>
              <ns1:t>- 2 283 </ns1:t>
            </ns1:r>
            <ns1:r>
              <ns1:rPr lang="ru-RU" sz="1600" dirty="0">
                <ns1:solidFill>
                  <ns1:srgbClr val="002060"/>
                </ns1:solidFill>
              </ns1:rPr>
              <ns1:t>оқушыларға - төлемдер жоспарланған,</ns1:t>
            </ns1:r>
          </ns1:p>
          <ns1:p>
            <ns1:r>
              <ns1:rPr lang="ru-RU" b="1" dirty="0">
                <ns1:solidFill>
                  <ns1:srgbClr val="002060"/>
                </ns1:solidFill>
              </ns1:rPr>
              <ns1:t>- 1 813 </ns1:t>
            </ns1:r>
            <ns1:r>
              <ns1:rPr lang="ru-RU" sz="1600" dirty="0">
                <ns1:solidFill>
                  <ns1:srgbClr val="002060"/>
                </ns1:solidFill>
              </ns1:rPr>
              <ns1:t>оқушылар - өтініштер келіп түсті,</ns1:t>
            </ns1:r>
          </ns1:p>
          <ns1:p>
            <ns1:r>
              <ns1:rPr lang="ru-RU" b="1" dirty="0">
                <ns1:solidFill>
                  <ns1:srgbClr val="002060"/>
                </ns1:solidFill>
              </ns1:rPr>
              <ns1:t>- 1 728 </ns1:t>
            </ns1:r>
            <ns1:r>
              <ns1:rPr lang="ru-RU" sz="1600" dirty="0">
                <ns1:solidFill>
                  <ns1:srgbClr val="002060"/>
                </ns1:solidFill>
              </ns1:rPr>
              <ns1:t>оқушыларға – жәрдемақы төленді.</ns1:t>
            </ns1:r>
          </ns1:p>
        </ns0:txBody>
      </ns0:sp>
      <ns0:pic>
        <ns0:nvPicPr>
          <ns0:cNvPr id="5" name="Рисунок 4" descr="Знак запрета">
            <ns1:extLst>
              <ns1:ext uri="{FF2B5EF4-FFF2-40B4-BE49-F238E27FC236}">
                <ns2:creationId id="{EFF0BB11-CBCE-4A9E-8FAC-B5D77DD77A0D}"/>
              </ns1:ext>
            </ns1:extLst>
          </ns0:cNvPr>
          <ns0:cNvPicPr>
            <ns1:picLocks noChangeAspect="1"/>
          </ns0:cNvPicPr>
          <ns0:nvPr/>
        </ns0:nvPicPr>
        <ns0:blipFill>
          <ns1:blip r:embed="rId4">
            <ns1:extLst>
              <ns1:ext uri="{28A0092B-C50C-407E-A947-70E740481C1C}">
                <ns4:useLocalDpi val="0"/>
              </ns1:ext>
              <ns1:ext uri="{96DAC541-7B7A-43D3-8B79-37D633B846F1}">
                <ns5:svgBlip r:embed="rId5"/>
              </ns1:ext>
            </ns1:extLst>
          </ns1:blip>
          <ns1:stretch>
            <ns1:fillRect/>
          </ns1:stretch>
        </ns0:blipFill>
        <ns0:spPr>
          <ns1:xfrm>
            <ns1:off x="340113" y="1553217"/>
            <ns1:ext cx="592389" cy="592389"/>
          </ns1:xfrm>
          <ns1:prstGeom prst="rect">
            <ns1:avLst/>
          </ns1:prstGeom>
        </ns0:spPr>
      </ns0:pic>
      <ns0:sp>
        <ns0:nvSpPr>
          <ns0:cNvPr id="7" name="TextBox 6">
            <ns1:extLst>
              <ns1:ext uri="{FF2B5EF4-FFF2-40B4-BE49-F238E27FC236}">
                <ns2:creationId id="{BD4E3625-B2D9-48A5-B75B-8A159BFE4736}"/>
              </ns1:ext>
            </ns1:extLst>
          </ns0:cNvPr>
          <ns0:cNvSpPr txBox="1"/>
          <ns0:nvPr/>
        </ns0:nvSpPr>
        <ns0:spPr>
          <ns1:xfrm>
            <ns1:off x="987135" y="1651680"/>
            <ns1:ext cx="4149308" cy="369332"/>
          </ns1:xfrm>
          <ns1:prstGeom prst="rect">
            <ns1:avLst/>
          </ns1:prstGeom>
          <ns1:noFill/>
          <ns1:ln>
            <ns1:solidFill>
              <ns1:srgbClr val="002060"/>
            </ns1:solidFill>
          </ns1:ln>
        </ns0:spPr>
        <ns0:txBody>
          <ns1:bodyPr wrap="square" rtlCol="0">
            <ns1:spAutoFit/>
          </ns1:bodyPr>
          <ns1:lstStyle/>
          <ns1:p>
            <ns1:r>
              <ns1:rPr lang="ru-RU" b="1" dirty="0">
                <ns1:solidFill>
                  <ns1:srgbClr val="002060"/>
                </ns1:solidFill>
              </ns1:rPr>
              <ns1:t>- 85 </ns1:t>
            </ns1:r>
            <ns1:r>
              <ns1:rPr lang="ru-RU" sz="1600" dirty="0">
                <ns1:solidFill>
                  <ns1:srgbClr val="002060"/>
                </ns1:solidFill>
              </ns1:rPr>
              <ns1:t>оқушыларға – уақытылы төленбеген төлемдер.</ns1:t>
            </ns1:r>
          </ns1:p>
        </ns0:txBody>
      </ns0:sp>
      <ns0:sp>
        <ns0:nvSpPr>
          <ns0:cNvPr id="8" name="Прямоугольник 7">
            <ns1:extLst>
              <ns1:ext uri="{FF2B5EF4-FFF2-40B4-BE49-F238E27FC236}">
                <ns2:creationId id="{46AA9740-5C5C-48C0-9537-3897D4DB92CE}"/>
              </ns1:ext>
            </ns1:extLst>
          </ns0:cNvPr>
          <ns0:cNvSpPr/>
          <ns0:nvPr/>
        </ns0:nvSpPr>
        <ns0:spPr>
          <ns1:xfrm>
            <ns1:off x="184032" y="2313043"/>
            <ns1:ext cx="4952411" cy="3539430"/>
          </ns1:xfrm>
          <ns1:prstGeom prst="rect">
            <ns1:avLst/>
          </ns1:prstGeom>
          <ns1:ln>
            <ns1:solidFill>
              <ns1:srgbClr val="002060"/>
            </ns1:solidFill>
          </ns1:ln>
        </ns0:spPr>
        <ns0:style>
          <ns1:lnRef idx="2">
            <ns1:schemeClr val="accent1"/>
          </ns1:lnRef>
          <ns1:fillRef idx="1">
            <ns1:schemeClr val="lt1"/>
          </ns1:fillRef>
          <ns1:effectRef idx="0">
            <ns1:schemeClr val="accent1"/>
          </ns1:effectRef>
          <ns1:fontRef idx="minor">
            <ns1:schemeClr val="dk1"/>
          </ns1:fontRef>
        </ns0:style>
        <ns0:txBody>
          <ns1:bodyPr wrap="square">
            <ns1:spAutoFit/>
          </ns1:bodyPr>
          <ns1:lstStyle/>
          <ns1:p>
            <ns1:pPr indent="449580" algn="just">
              <ns1:spcAft>
                <ns1:spcPts val="0"/>
              </ns1:spcAft>
            </ns1:pPr>
            <ns1:r>
              <ns1:rPr lang="ru-RU" sz="1400" dirty="0">
                <ns1:solidFill>
                  <ns1:srgbClr val="2C2D2E"/>
                </ns1:solidFill>
                <ns1:latin typeface="Arial" panose="020B0604020202020204" pitchFamily="34" charset="0"/>
                <ns1:ea typeface="Times New Roman" panose="02020603050405020304" pitchFamily="18" charset="0"/>
                <ns1:cs typeface="Times New Roman" panose="02020603050405020304" pitchFamily="18" charset="0"/>
              </ns1:rPr>
              <ns1:t>Арналған</ns1:t>
            </ns1:r>
            <ns1:r>
              <ns1:rPr lang="ru-RU" sz="1400" b="1" dirty="0">
                <ns1:solidFill>
                  <ns1:srgbClr val="2C2D2E"/>
                </ns1:solidFill>
                <ns1:latin typeface="Arial" panose="020B0604020202020204" pitchFamily="34" charset="0"/>
                <ns1:ea typeface="Times New Roman" panose="02020603050405020304" pitchFamily="18" charset="0"/>
                <ns1:cs typeface="Times New Roman" panose="02020603050405020304" pitchFamily="18" charset="0"/>
              </ns1:rPr>
              <ns1:t> </ns1:t>
            </ns1:r>
            <ns1:r>
              <ns1:rPr lang="ru-RU" sz="1400" b="1" dirty="0">
                <ns1:solidFill>
                  <ns1:srgbClr val="C00000"/>
                </ns1:solidFill>
                <ns1:latin typeface="Arial" panose="020B0604020202020204" pitchFamily="34" charset="0"/>
                <ns1:ea typeface="Times New Roman" panose="02020603050405020304" pitchFamily="18" charset="0"/>
                <ns1:cs typeface="Times New Roman" panose="02020603050405020304" pitchFamily="18" charset="0"/>
              </ns1:rPr>
              <ns1:t>1 қыркүйекте төленген жоқ</ns1:t>
            </ns1:r>
            <ns1:r>
              <ns1:rPr lang="ru-RU" sz="1400" dirty="0">
                <ns1:solidFill>
                  <ns1:srgbClr val="C00000"/>
                </ns1:solidFill>
                <ns1:latin typeface="Arial" panose="020B0604020202020204" pitchFamily="34" charset="0"/>
                <ns1:ea typeface="Times New Roman" panose="02020603050405020304" pitchFamily="18" charset="0"/>
                <ns1:cs typeface="Times New Roman" panose="02020603050405020304" pitchFamily="18" charset="0"/>
              </ns1:rPr>
              <ns1:t> </ns1:t>
            </ns1:r>
            <ns1:r>
              <ns1:rPr lang="ru-RU" sz="1400" dirty="0">
                <ns1:solidFill>
                  <ns1:srgbClr val="002060"/>
                </ns1:solidFill>
                <ns1:latin typeface="Arial" panose="020B0604020202020204" pitchFamily="34" charset="0"/>
                <ns1:ea typeface="Times New Roman" panose="02020603050405020304" pitchFamily="18" charset="0"/>
                <ns1:cs typeface="Times New Roman" panose="02020603050405020304" pitchFamily="18" charset="0"/>
              </ns1:rPr>
              <ns1:t>жәрдемақылар </ns1:t>
            </ns1:r>
          </ns1:p>
          <ns1:p>
            <ns1:pPr indent="449580" algn="just">
              <ns1:spcAft>
                <ns1:spcPts val="0"/>
              </ns1:spcAft>
            </ns1:pPr>
            <ns1:r>
              <ns1:rPr lang="ru-RU" sz="1400" dirty="0">
                <ns1:solidFill>
                  <ns1:srgbClr val="002060"/>
                </ns1:solidFill>
                <ns1:latin typeface="Arial" panose="020B0604020202020204" pitchFamily="34" charset="0"/>
                <ns1:ea typeface="Times New Roman" panose="02020603050405020304" pitchFamily="18" charset="0"/>
                <ns1:cs typeface="Times New Roman" panose="02020603050405020304" pitchFamily="18" charset="0"/>
              </ns1:rPr>
              <ns1:t>келесі мектептерде: </ns1:t>
            </ns1:r>
            <ns1:endParaRPr lang="ru-RU" sz="1400" dirty="0">
              <ns1:solidFill>
                <ns1:srgbClr val="002060"/>
              </ns1:solidFill>
              <ns1:latin typeface="Calibri" panose="020F0502020204030204" pitchFamily="34" charset="0"/>
              <ns1:ea typeface="Calibri" panose="020F0502020204030204" pitchFamily="34" charset="0"/>
              <ns1:cs typeface="Times New Roman" panose="02020603050405020304" pitchFamily="18" charset="0"/>
            </ns1:endParaRPr>
          </ns1:p>
          <ns1:p>
            <ns1:pPr algn="just">
              <ns1:spcAft>
                <ns1:spcPts val="0"/>
              </ns1:spcAft>
            </ns1:pPr>
            <ns1:r>
              <ns1:rPr lang="ru-RU" sz="1400" dirty="0">
                <ns1:solidFill>
                  <ns1:srgbClr val="002060"/>
                </ns1:solidFill>
                <ns1:latin typeface="Arial" panose="020B0604020202020204" pitchFamily="34" charset="0"/>
                <ns1:ea typeface="Times New Roman" panose="02020603050405020304" pitchFamily="18" charset="0"/>
                <ns1:cs typeface="Times New Roman" panose="02020603050405020304" pitchFamily="18" charset="0"/>
              </ns1:rPr>
              <ns1:t>- № 6 мектеп – 4 оқушыларға. Төлемдер - 6 қыркүйек;  </ns1:t>
            </ns1:r>
            <ns1:endParaRPr lang="ru-RU" sz="1400" dirty="0">
              <ns1:solidFill>
                <ns1:srgbClr val="002060"/>
              </ns1:solidFill>
              <ns1:latin typeface="Calibri" panose="020F0502020204030204" pitchFamily="34" charset="0"/>
              <ns1:ea typeface="Calibri" panose="020F0502020204030204" pitchFamily="34" charset="0"/>
              <ns1:cs typeface="Times New Roman" panose="02020603050405020304" pitchFamily="18" charset="0"/>
            </ns1:endParaRPr>
          </ns1:p>
          <ns1:p>
            <ns1:pPr algn="just">
              <ns1:spcAft>
                <ns1:spcPts val="0"/>
              </ns1:spcAft>
            </ns1:pPr>
            <ns1:r>
              <ns1:rPr lang="ru-RU" sz="1400" dirty="0">
                <ns1:solidFill>
                  <ns1:srgbClr val="002060"/>
                </ns1:solidFill>
                <ns1:latin typeface="Arial" panose="020B0604020202020204" pitchFamily="34" charset="0"/>
                <ns1:ea typeface="Times New Roman" panose="02020603050405020304" pitchFamily="18" charset="0"/>
                <ns1:cs typeface="Times New Roman" panose="02020603050405020304" pitchFamily="18" charset="0"/>
              </ns1:rPr>
              <ns1:t>- № 7 мектеп – 13 оқушыларға. Төлемдер - 7 қыркүйек;</ns1:t>
            </ns1:r>
            <ns1:endParaRPr lang="ru-RU" sz="1400" dirty="0">
              <ns1:solidFill>
                <ns1:srgbClr val="002060"/>
              </ns1:solidFill>
              <ns1:latin typeface="Calibri" panose="020F0502020204030204" pitchFamily="34" charset="0"/>
              <ns1:ea typeface="Calibri" panose="020F0502020204030204" pitchFamily="34" charset="0"/>
              <ns1:cs typeface="Times New Roman" panose="02020603050405020304" pitchFamily="18" charset="0"/>
            </ns1:endParaRPr>
          </ns1:p>
          <ns1:p>
            <ns1:pPr algn="just">
              <ns1:spcAft>
                <ns1:spcPts val="0"/>
              </ns1:spcAft>
            </ns1:pPr>
            <ns1:r>
              <ns1:rPr lang="ru-RU" sz="1400" dirty="0">
                <ns1:solidFill>
                  <ns1:srgbClr val="002060"/>
                </ns1:solidFill>
                <ns1:latin typeface="Arial" panose="020B0604020202020204" pitchFamily="34" charset="0"/>
                <ns1:ea typeface="Times New Roman" panose="02020603050405020304" pitchFamily="18" charset="0"/>
                <ns1:cs typeface="Times New Roman" panose="02020603050405020304" pitchFamily="18" charset="0"/>
              </ns1:rPr>
              <ns1:t>- № 20 мектеп – 1 оқушы. Төлемдер - 6 қыркүйек;</ns1:t>
            </ns1:r>
            <ns1:endParaRPr lang="ru-RU" sz="1400" dirty="0">
              <ns1:solidFill>
                <ns1:srgbClr val="002060"/>
              </ns1:solidFill>
              <ns1:latin typeface="Calibri" panose="020F0502020204030204" pitchFamily="34" charset="0"/>
              <ns1:ea typeface="Calibri" panose="020F0502020204030204" pitchFamily="34" charset="0"/>
              <ns1:cs typeface="Times New Roman" panose="02020603050405020304" pitchFamily="18" charset="0"/>
            </ns1:endParaRPr>
          </ns1:p>
          <ns1:p>
            <ns1:pPr algn="just">
              <ns1:spcAft>
                <ns1:spcPts val="0"/>
              </ns1:spcAft>
            </ns1:pPr>
            <ns1:r>
              <ns1:rPr lang="ru-RU" sz="1400" dirty="0">
                <ns1:solidFill>
                  <ns1:srgbClr val="002060"/>
                </ns1:solidFill>
                <ns1:latin typeface="Arial" panose="020B0604020202020204" pitchFamily="34" charset="0"/>
                <ns1:ea typeface="Times New Roman" panose="02020603050405020304" pitchFamily="18" charset="0"/>
                <ns1:cs typeface="Times New Roman" panose="02020603050405020304" pitchFamily="18" charset="0"/>
              </ns1:rPr>
              <ns1:t>- № 21 мектеп – 13 оқушыларға. Төлемдер - 6 қыркүйек;</ns1:t>
            </ns1:r>
            <ns1:endParaRPr lang="ru-RU" sz="1400" dirty="0">
              <ns1:solidFill>
                <ns1:srgbClr val="002060"/>
              </ns1:solidFill>
              <ns1:latin typeface="Calibri" panose="020F0502020204030204" pitchFamily="34" charset="0"/>
              <ns1:ea typeface="Calibri" panose="020F0502020204030204" pitchFamily="34" charset="0"/>
              <ns1:cs typeface="Times New Roman" panose="02020603050405020304" pitchFamily="18" charset="0"/>
            </ns1:endParaRPr>
          </ns1:p>
          <ns1:p>
            <ns1:pPr algn="just">
              <ns1:spcAft>
                <ns1:spcPts val="0"/>
              </ns1:spcAft>
            </ns1:pPr>
            <ns1:r>
              <ns1:rPr lang="ru-RU" sz="1400" dirty="0">
                <ns1:solidFill>
                  <ns1:srgbClr val="002060"/>
                </ns1:solidFill>
                <ns1:latin typeface="Arial" panose="020B0604020202020204" pitchFamily="34" charset="0"/>
                <ns1:ea typeface="Times New Roman" panose="02020603050405020304" pitchFamily="18" charset="0"/>
                <ns1:cs typeface="Times New Roman" panose="02020603050405020304" pitchFamily="18" charset="0"/>
              </ns1:rPr>
              <ns1:t>- № 23 мектеп – 3 оқушыға. Төлемдер - 7 қыркүйек; </ns1:t>
            </ns1:r>
            <ns1:endParaRPr lang="ru-RU" sz="1400" dirty="0">
              <ns1:solidFill>
                <ns1:srgbClr val="002060"/>
              </ns1:solidFill>
              <ns1:latin typeface="Calibri" panose="020F0502020204030204" pitchFamily="34" charset="0"/>
              <ns1:ea typeface="Calibri" panose="020F0502020204030204" pitchFamily="34" charset="0"/>
              <ns1:cs typeface="Times New Roman" panose="02020603050405020304" pitchFamily="18" charset="0"/>
            </ns1:endParaRPr>
          </ns1:p>
          <ns1:p>
            <ns1:pPr algn="just">
              <ns1:spcAft>
                <ns1:spcPts val="0"/>
              </ns1:spcAft>
            </ns1:pPr>
            <ns1:r>
              <ns1:rPr lang="ru-RU" sz="1400" dirty="0">
                <ns1:solidFill>
                  <ns1:srgbClr val="002060"/>
                </ns1:solidFill>
                <ns1:latin typeface="Arial" panose="020B0604020202020204" pitchFamily="34" charset="0"/>
                <ns1:ea typeface="Times New Roman" panose="02020603050405020304" pitchFamily="18" charset="0"/>
                <ns1:cs typeface="Times New Roman" panose="02020603050405020304" pitchFamily="18" charset="0"/>
              </ns1:rPr>
              <ns1:t>- № 31 ЖОМ – 2 оқушыларға. Төлемдер - 5 қыркүйек;</ns1:t>
            </ns1:r>
            <ns1:endParaRPr lang="ru-RU" sz="1400" dirty="0">
              <ns1:solidFill>
                <ns1:srgbClr val="002060"/>
              </ns1:solidFill>
              <ns1:latin typeface="Calibri" panose="020F0502020204030204" pitchFamily="34" charset="0"/>
              <ns1:ea typeface="Calibri" panose="020F0502020204030204" pitchFamily="34" charset="0"/>
              <ns1:cs typeface="Times New Roman" panose="02020603050405020304" pitchFamily="18" charset="0"/>
            </ns1:endParaRPr>
          </ns1:p>
          <ns1:p>
            <ns1:pPr algn="just">
              <ns1:spcAft>
                <ns1:spcPts val="0"/>
              </ns1:spcAft>
            </ns1:pPr>
            <ns1:r>
              <ns1:rPr lang="ru-RU" sz="1400" dirty="0">
                <ns1:solidFill>
                  <ns1:srgbClr val="002060"/>
                </ns1:solidFill>
                <ns1:latin typeface="Arial" panose="020B0604020202020204" pitchFamily="34" charset="0"/>
                <ns1:ea typeface="Times New Roman" panose="02020603050405020304" pitchFamily="18" charset="0"/>
                <ns1:cs typeface="Times New Roman" panose="02020603050405020304" pitchFamily="18" charset="0"/>
              </ns1:rPr>
              <ns1:t>- № 42 мектеп – 3 оқушыға. Төлемдер - 6 қыркүйек;</ns1:t>
            </ns1:r>
            <ns1:endParaRPr lang="ru-RU" sz="1400" dirty="0">
              <ns1:solidFill>
                <ns1:srgbClr val="002060"/>
              </ns1:solidFill>
              <ns1:latin typeface="Calibri" panose="020F0502020204030204" pitchFamily="34" charset="0"/>
              <ns1:ea typeface="Calibri" panose="020F0502020204030204" pitchFamily="34" charset="0"/>
              <ns1:cs typeface="Times New Roman" panose="02020603050405020304" pitchFamily="18" charset="0"/>
            </ns1:endParaRPr>
          </ns1:p>
          <ns1:p>
            <ns1:pPr algn="just">
              <ns1:spcAft>
                <ns1:spcPts val="0"/>
              </ns1:spcAft>
            </ns1:pPr>
            <ns1:r>
              <ns1:rPr lang="ru-RU" sz="1400" dirty="0">
                <ns1:solidFill>
                  <ns1:srgbClr val="002060"/>
                </ns1:solidFill>
                <ns1:latin typeface="Arial" panose="020B0604020202020204" pitchFamily="34" charset="0"/>
                <ns1:ea typeface="Times New Roman" panose="02020603050405020304" pitchFamily="18" charset="0"/>
                <ns1:cs typeface="Times New Roman" panose="02020603050405020304" pitchFamily="18" charset="0"/>
              </ns1:rPr>
              <ns1:t>- № 43 мектеп – 25 өтініш. Төлемдер - 8 қыркүйек;</ns1:t>
            </ns1:r>
            <ns1:endParaRPr lang="ru-RU" sz="1400" dirty="0">
              <ns1:solidFill>
                <ns1:srgbClr val="002060"/>
              </ns1:solidFill>
              <ns1:latin typeface="Calibri" panose="020F0502020204030204" pitchFamily="34" charset="0"/>
              <ns1:ea typeface="Calibri" panose="020F0502020204030204" pitchFamily="34" charset="0"/>
              <ns1:cs typeface="Times New Roman" panose="02020603050405020304" pitchFamily="18" charset="0"/>
            </ns1:endParaRPr>
          </ns1:p>
          <ns1:p>
            <ns1:pPr algn="just">
              <ns1:spcAft>
                <ns1:spcPts val="0"/>
              </ns1:spcAft>
            </ns1:pPr>
            <ns1:r>
              <ns1:rPr lang="ru-RU" sz="1400" dirty="0">
                <ns1:solidFill>
                  <ns1:srgbClr val="002060"/>
                </ns1:solidFill>
                <ns1:latin typeface="Arial" panose="020B0604020202020204" pitchFamily="34" charset="0"/>
                <ns1:ea typeface="Times New Roman" panose="02020603050405020304" pitchFamily="18" charset="0"/>
                <ns1:cs typeface="Times New Roman" panose="02020603050405020304" pitchFamily="18" charset="0"/>
              </ns1:rPr>
              <ns1:t>- № 44 мектеп – 16 оқушы. Төлемдер - 6 қыркүйек;</ns1:t>
            </ns1:r>
            <ns1:endParaRPr lang="ru-RU" sz="1400" dirty="0">
              <ns1:solidFill>
                <ns1:srgbClr val="002060"/>
              </ns1:solidFill>
              <ns1:latin typeface="Calibri" panose="020F0502020204030204" pitchFamily="34" charset="0"/>
              <ns1:ea typeface="Calibri" panose="020F0502020204030204" pitchFamily="34" charset="0"/>
              <ns1:cs typeface="Times New Roman" panose="02020603050405020304" pitchFamily="18" charset="0"/>
            </ns1:endParaRPr>
          </ns1:p>
          <ns1:p>
            <ns1:pPr marL="285750" indent="-285750" algn="just">
              <ns1:spcAft>
                <ns1:spcPts val="0"/>
              </ns1:spcAft>
              <ns1:buFontTx/>
              <ns1:buChar char="-"/>
            </ns1:pPr>
            <ns1:r>
              <ns1:rPr lang="ru-RU" sz="1400" dirty="0">
                <ns1:solidFill>
                  <ns1:srgbClr val="002060"/>
                </ns1:solidFill>
                <ns1:latin typeface="Arial" panose="020B0604020202020204" pitchFamily="34" charset="0"/>
                <ns1:ea typeface="Times New Roman" panose="02020603050405020304" pitchFamily="18" charset="0"/>
                <ns1:cs typeface="Times New Roman" panose="02020603050405020304" pitchFamily="18" charset="0"/>
              </ns1:rPr>
              <ns1:t>Бірінші қалалық жалпы білім беретін IT-лицей </ns1:t>
            </ns1:r>
          </ns1:p>
          <ns1:p>
            <ns1:pPr algn="just">
              <ns1:spcAft>
                <ns1:spcPts val="0"/>
              </ns1:spcAft>
            </ns1:pPr>
            <ns1:r>
              <ns1:rPr lang="ru-RU" sz="1400" dirty="0">
                <ns1:solidFill>
                  <ns1:srgbClr val="002060"/>
                </ns1:solidFill>
                <ns1:latin typeface="Arial" panose="020B0604020202020204" pitchFamily="34" charset="0"/>
                <ns1:ea typeface="Times New Roman" panose="02020603050405020304" pitchFamily="18" charset="0"/>
                <ns1:cs typeface="Times New Roman" panose="02020603050405020304" pitchFamily="18" charset="0"/>
              </ns1:rPr>
              <ns1:t>     – 5 оқушы. Төлемдер - 8 қыркүйек. </ns1:t>
            </ns1:r>
            <ns1:endParaRPr lang="ru-RU" sz="1400" dirty="0">
              <ns1:solidFill>
                <ns1:srgbClr val="002060"/>
              </ns1:solidFill>
              <ns1:latin typeface="Calibri" panose="020F0502020204030204" pitchFamily="34" charset="0"/>
              <ns1:ea typeface="Calibri" panose="020F0502020204030204" pitchFamily="34" charset="0"/>
              <ns1:cs typeface="Times New Roman" panose="02020603050405020304" pitchFamily="18" charset="0"/>
            </ns1:endParaRPr>
          </ns1:p>
          <ns1:p>
            <ns1:pPr indent="449580" algn="just">
              <ns1:spcAft>
                <ns1:spcPts val="0"/>
              </ns1:spcAft>
            </ns1:pPr>
            <ns1:r>
              <ns1:rPr lang="ru-RU" sz="1400" b="1" u="sng" dirty="0">
                <ns1:solidFill>
                  <ns1:srgbClr val="002060"/>
                </ns1:solidFill>
                <ns1:latin typeface="Arial" panose="020B0604020202020204" pitchFamily="34" charset="0"/>
                <ns1:ea typeface="Times New Roman" panose="02020603050405020304" pitchFamily="18" charset="0"/>
                <ns1:cs typeface="Times New Roman" panose="02020603050405020304" pitchFamily="18" charset="0"/>
              </ns1:rPr>
              <ns1:t>Жәрдемақы алған жоқ:</ns1:t>
            </ns1:r>
            <ns1:endParaRPr lang="ru-RU" sz="1400" dirty="0">
              <ns1:solidFill>
                <ns1:srgbClr val="002060"/>
              </ns1:solidFill>
              <ns1:latin typeface="Calibri" panose="020F0502020204030204" pitchFamily="34" charset="0"/>
              <ns1:ea typeface="Calibri" panose="020F0502020204030204" pitchFamily="34" charset="0"/>
              <ns1:cs typeface="Times New Roman" panose="02020603050405020304" pitchFamily="18" charset="0"/>
            </ns1:endParaRPr>
          </ns1:p>
          <ns1:p>
            <ns1:pPr algn="just">
              <ns1:spcAft>
                <ns1:spcPts val="0"/>
              </ns1:spcAft>
            </ns1:pPr>
            <ns1:r>
              <ns1:rPr lang="ru-RU" sz="1400" dirty="0">
                <ns1:solidFill>
                  <ns1:srgbClr val="002060"/>
                </ns1:solidFill>
                <ns1:latin typeface="Arial" panose="020B0604020202020204" pitchFamily="34" charset="0"/>
                <ns1:ea typeface="Times New Roman" panose="02020603050405020304" pitchFamily="18" charset="0"/>
                <ns1:cs typeface="Times New Roman" panose="02020603050405020304" pitchFamily="18" charset="0"/>
              </ns1:rPr>
              <ns1:t>- мектеп-лицейден 3 оқушы "</ns1:t>
            </ns1:r>
            <ns1:r>
              <ns1:rPr lang="ru-RU" sz="1400" dirty="0" err="1">
                <ns1:solidFill>
                  <ns1:srgbClr val="002060"/>
                </ns1:solidFill>
                <ns1:latin typeface="Arial" panose="020B0604020202020204" pitchFamily="34" charset="0"/>
                <ns1:ea typeface="Times New Roman" panose="02020603050405020304" pitchFamily="18" charset="0"/>
                <ns1:cs typeface="Times New Roman" panose="02020603050405020304" pitchFamily="18" charset="0"/>
              </ns1:rPr>
              <ns1:t>Дарын</ns1:t>
            </ns1:r>
            <ns1:r>
              <ns1:rPr lang="ru-RU" sz="1400" dirty="0">
                <ns1:solidFill>
                  <ns1:srgbClr val="002060"/>
                </ns1:solidFill>
                <ns1:latin typeface="Arial" panose="020B0604020202020204" pitchFamily="34" charset="0"/>
                <ns1:ea typeface="Times New Roman" panose="02020603050405020304" pitchFamily="18" charset="0"/>
                <ns1:cs typeface="Times New Roman" panose="02020603050405020304" pitchFamily="18" charset="0"/>
              </ns1:rPr>
              <ns1:t>». </ns1:t>
            </ns1:r>
          </ns1:p>
          <ns1:p>
            <ns1:pPr algn="just">
              <ns1:spcAft>
                <ns1:spcPts val="0"/>
              </ns1:spcAft>
            </ns1:pPr>
            <ns1:r>
              <ns1:rPr lang="ru-RU" sz="1400" dirty="0">
                <ns1:solidFill>
                  <ns1:srgbClr val="002060"/>
                </ns1:solidFill>
                <ns1:latin typeface="Arial" panose="020B0604020202020204" pitchFamily="34" charset="0"/>
                <ns1:ea typeface="Times New Roman" panose="02020603050405020304" pitchFamily="18" charset="0"/>
                <ns1:cs typeface="Times New Roman" panose="02020603050405020304" pitchFamily="18" charset="0"/>
              </ns1:rPr>
              <ns1:t>Ата-аналар арыз берді </ns1:t>
            </ns1:r>
            <ns1:r>
              <ns1:rPr lang="ru-RU" sz="1400" b="1" dirty="0">
                <ns1:solidFill>
                  <ns1:srgbClr val="002060"/>
                </ns1:solidFill>
                <ns1:latin typeface="Arial" panose="020B0604020202020204" pitchFamily="34" charset="0"/>
                <ns1:ea typeface="Times New Roman" panose="02020603050405020304" pitchFamily="18" charset="0"/>
                <ns1:cs typeface="Times New Roman" panose="02020603050405020304" pitchFamily="18" charset="0"/>
              </ns1:rPr>
              <ns1:t>тек 6 қыркүйекте</ns1:t>
            </ns1:r>
            <ns1:r>
              <ns1:rPr lang="ru-RU" sz="1400" dirty="0">
                <ns1:solidFill>
                  <ns1:srgbClr val="002060"/>
                </ns1:solidFill>
                <ns1:latin typeface="Arial" panose="020B0604020202020204" pitchFamily="34" charset="0"/>
                <ns1:ea typeface="Times New Roman" panose="02020603050405020304" pitchFamily="18" charset="0"/>
                <ns1:cs typeface="Times New Roman" panose="02020603050405020304" pitchFamily="18" charset="0"/>
              </ns1:rPr>
              <ns1:t>.</ns1:t>
            </ns1:r>
            <ns1:endParaRPr lang="ru-RU" sz="1400" dirty="0">
              <ns1:solidFill>
                <ns1:srgbClr val="002060"/>
              </ns1:solidFill>
              <ns1:effectLst/>
              <ns1:latin typeface="Calibri" panose="020F0502020204030204" pitchFamily="34" charset="0"/>
              <ns1:ea typeface="Calibri" panose="020F0502020204030204" pitchFamily="34" charset="0"/>
              <ns1:cs typeface="Times New Roman" panose="02020603050405020304" pitchFamily="18" charset="0"/>
            </ns1:endParaRPr>
          </ns1:p>
        </ns0:txBody>
      </ns0:sp>
      <ns0:cxnSp>
        <ns0:nvCxnSpPr>
          <ns0:cNvPr id="9" name="Прямая со стрелкой 8">
            <ns1:extLst>
              <ns1:ext uri="{FF2B5EF4-FFF2-40B4-BE49-F238E27FC236}">
                <ns2:creationId id="{A7027B51-4960-4611-94A2-7E34E9A0DF8A}"/>
              </ns1:ext>
            </ns1:extLst>
          </ns0:cNvPr>
          <ns0:cNvCxnSpPr>
            <ns1:cxnSpLocks/>
          </ns0:cNvCxnSpPr>
          <ns0:nvPr/>
        </ns0:nvCxnSpPr>
        <ns0:spPr>
          <ns1:xfrm>
            <ns1:off x="3176569" y="2112264"/>
            <ns1:ext cx="0" cy="130604"/>
          </ns1:xfrm>
          <ns1:prstGeom prst="straightConnector1">
            <ns1:avLst/>
          </ns1:prstGeom>
          <ns1:ln w="34925">
            <ns1:solidFill>
              <ns1:srgbClr val="002060"/>
            </ns1:solidFill>
            <ns1:tailEnd type="triangle"/>
          </ns1:ln>
        </ns0:spPr>
        <ns0:style>
          <ns1:lnRef idx="1">
            <ns1:schemeClr val="accent1"/>
          </ns1:lnRef>
          <ns1:fillRef idx="0">
            <ns1:schemeClr val="accent1"/>
          </ns1:fillRef>
          <ns1:effectRef idx="0">
            <ns1:schemeClr val="accent1"/>
          </ns1:effectRef>
          <ns1:fontRef idx="minor">
            <ns1:schemeClr val="tx1"/>
          </ns1:fontRef>
        </ns0:style>
      </ns0:cxnSp>
      <ns0:sp>
        <ns0:nvSpPr>
          <ns0:cNvPr id="13" name="TextBox 12">
            <ns1:extLst>
              <ns1:ext uri="{FF2B5EF4-FFF2-40B4-BE49-F238E27FC236}">
                <ns2:creationId id="{DBD5CC31-5DBB-4720-BFE9-D0881A22E6CA}"/>
              </ns1:ext>
            </ns1:extLst>
          </ns0:cNvPr>
          <ns0:cNvSpPr txBox="1"/>
          <ns0:nvPr/>
        </ns0:nvSpPr>
        <ns0:spPr>
          <ns1:xfrm>
            <ns1:off x="186910" y="5993561"/>
            <ns1:ext cx="4949532" cy="923330"/>
          </ns1:xfrm>
          <ns1:prstGeom prst="rect">
            <ns1:avLst/>
          </ns1:prstGeom>
          <ns1:noFill/>
          <ns1:ln>
            <ns1:solidFill>
              <ns1:srgbClr val="002060"/>
            </ns1:solidFill>
          </ns1:ln>
        </ns0:spPr>
        <ns0:txBody>
          <ns1:bodyPr wrap="square" rtlCol="0">
            <ns1:spAutoFit/>
          </ns1:bodyPr>
          <ns1:lstStyle/>
          <ns1:p>
            <ns1:pPr algn="ctr"/>
            <ns1:r>
              <ns1:rPr lang="ru-RU" b="1" dirty="0">
                <ns1:solidFill>
                  <ns1:srgbClr val="002060"/>
                </ns1:solidFill>
              </ns1:rPr>
              <ns1:t>Әлеуметтік педагогтар, мектеп бухгалтериясы арасында өзара әрекеттестіктің болмауы.</ns1:t>
            </ns1:r>
            <ns1:endParaRPr lang="ru-RU" sz="1600" b="1" dirty="0">
              <ns1:solidFill>
                <ns1:srgbClr val="002060"/>
              </ns1:solidFill>
            </ns1:endParaRPr>
          </ns1:p>
        </ns0:txBody>
      </ns0:sp>
      <ns0:cxnSp>
        <ns0:nvCxnSpPr>
          <ns0:cNvPr id="15" name="Прямая соединительная линия 14">
            <ns1:extLst>
              <ns1:ext uri="{FF2B5EF4-FFF2-40B4-BE49-F238E27FC236}">
                <ns2:creationId id="{0077E3FE-6480-4776-A463-2FCCA0F206D7}"/>
              </ns1:ext>
            </ns1:extLst>
          </ns0:cNvPr>
          <ns0:cNvCxnSpPr/>
          <ns0:nvPr/>
        </ns0:nvCxnSpPr>
        <ns0:spPr>
          <ns1:xfrm>
            <ns1:off x="5328250" y="650864"/>
            <ns1:ext cx="0" cy="6155725"/>
          </ns1:xfrm>
          <ns1:prstGeom prst="line">
            <ns1:avLst/>
          </ns1:prstGeom>
          <ns1:ln w="25400" cap="flat" cmpd="sng" algn="ctr">
            <ns1:solidFill>
              <ns1:schemeClr val="accent1"/>
            </ns1:solidFill>
            <ns1:prstDash val="dash"/>
            <ns1:round/>
            <ns1:headEnd type="none" w="med" len="med"/>
            <ns1:tailEnd type="none" w="med" len="med"/>
          </ns1:ln>
        </ns0:spPr>
        <ns0:style>
          <ns1:lnRef idx="0">
            <ns1:scrgbClr r="0" g="0" b="0"/>
          </ns1:lnRef>
          <ns1:fillRef idx="0">
            <ns1:scrgbClr r="0" g="0" b="0"/>
          </ns1:fillRef>
          <ns1:effectRef idx="0">
            <ns1:scrgbClr r="0" g="0" b="0"/>
          </ns1:effectRef>
          <ns1:fontRef idx="minor">
            <ns1:schemeClr val="tx1"/>
          </ns1:fontRef>
        </ns0:style>
      </ns0:cxnSp>
      <ns0:pic>
        <ns0:nvPicPr>
          <ns0:cNvPr id="17" name="Рисунок 16" descr="Сервировка стола">
            <ns1:extLst>
              <ns1:ext uri="{FF2B5EF4-FFF2-40B4-BE49-F238E27FC236}">
                <ns2:creationId id="{0F36270F-55E2-4CBF-A9A3-EA34ED8C705C}"/>
              </ns1:ext>
            </ns1:extLst>
          </ns0:cNvPr>
          <ns0:cNvPicPr>
            <ns1:picLocks noChangeAspect="1"/>
          </ns0:cNvPicPr>
          <ns0:nvPr/>
        </ns0:nvPicPr>
        <ns0:blipFill>
          <ns1:blip r:embed="rId6">
            <ns1:extLst>
              <ns1:ext uri="{28A0092B-C50C-407E-A947-70E740481C1C}">
                <ns4:useLocalDpi val="0"/>
              </ns1:ext>
              <ns1:ext uri="{96DAC541-7B7A-43D3-8B79-37D633B846F1}">
                <ns5:svgBlip r:embed="rId7"/>
              </ns1:ext>
            </ns1:extLst>
          </ns1:blip>
          <ns1:stretch>
            <ns1:fillRect/>
          </ns1:stretch>
        </ns0:blipFill>
        <ns0:spPr>
          <ns1:xfrm>
            <ns1:off x="5445097" y="855696"/>
            <ns1:ext cx="673780" cy="673780"/>
          </ns1:xfrm>
          <ns1:prstGeom prst="rect">
            <ns1:avLst/>
          </ns1:prstGeom>
        </ns0:spPr>
      </ns0:pic>
      <ns0:sp>
        <ns0:nvSpPr>
          <ns0:cNvPr id="18" name="TextBox 17">
            <ns1:extLst>
              <ns1:ext uri="{FF2B5EF4-FFF2-40B4-BE49-F238E27FC236}">
                <ns2:creationId id="{2329DC22-C0B5-4DD8-B17C-FD3111573549}"/>
              </ns1:ext>
            </ns1:extLst>
          </ns0:cNvPr>
          <ns0:cNvSpPr txBox="1"/>
          <ns0:nvPr/>
        </ns0:nvSpPr>
        <ns0:spPr>
          <ns1:xfrm>
            <ns1:off x="6118877" y="572879"/>
            <ns1:ext cx="5923594" cy="1323439"/>
          </ns1:xfrm>
          <ns1:prstGeom prst="rect">
            <ns1:avLst/>
          </ns1:prstGeom>
          <ns1:noFill/>
          <ns1:ln>
            <ns1:solidFill>
              <ns1:srgbClr val="002060"/>
            </ns1:solidFill>
          </ns1:ln>
        </ns0:spPr>
        <ns0:txBody>
          <ns1:bodyPr wrap="square" rtlCol="0">
            <ns1:spAutoFit/>
          </ns1:bodyPr>
          <ns1:lstStyle/>
          <ns1:p>
            <ns1:pPr marL="285750" indent="-285750">
              <ns1:buFont typeface="Wingdings" panose="05000000000000000000" pitchFamily="2" charset="2"/>
              <ns1:buChar char="Ø"/>
            </ns1:pPr>
            <ns1:r>
              <ns1:rPr lang="ru-RU" sz="1600" b="1" dirty="0">
                <ns1:solidFill>
                  <ns1:srgbClr val="002060"/>
                </ns1:solidFill>
              </ns1:rPr>
              <ns1:t> </ns1:t>
            </ns1:r>
            <ns1:r>
              <ns1:rPr lang="ru-RU" sz="1600" dirty="0">
                <ns1:solidFill>
                  <ns1:srgbClr val="002060"/>
                </ns1:solidFill>
              </ns1:rPr>
              <ns1:t>1 – 4 сынып оқушылары – 100% тегін тамақтандыру;</ns1:t>
            </ns1:r>
          </ns1:p>
          <ns1:p>
            <ns1:pPr marL="285750" indent="-285750">
              <ns1:buFont typeface="Wingdings" panose="05000000000000000000" pitchFamily="2" charset="2"/>
              <ns1:buChar char="Ø"/>
            </ns1:pPr>
            <ns1:r>
              <ns1:rPr lang="ru-RU" sz="1600" dirty="0">
                <ns1:solidFill>
                  <ns1:srgbClr val="002060"/>
                </ns1:solidFill>
              </ns1:rPr>
              <ns1:t>5 – 11 сынып оқушылары – мемлекеттік қызмет көрсету аясында тегін тамақтану;</ns1:t>
            </ns1:r>
          </ns1:p>
          <ns1:p>
            <ns1:pPr marL="285750" indent="-285750">
              <ns1:buFont typeface="Wingdings" panose="05000000000000000000" pitchFamily="2" charset="2"/>
              <ns1:buChar char="Ø"/>
            </ns1:pPr>
            <ns1:r>
              <ns1:rPr lang="ru-RU" sz="1600" dirty="0">
                <ns1:solidFill>
                  <ns1:srgbClr val="002060"/>
                </ns1:solidFill>
              </ns1:rPr>
              <ns1:t>мектеп оқушыларының ыстық (буфеттік) тамақтануы;</ns1:t>
            </ns1:r>
          </ns1:p>
          <ns1:p>
            <ns1:pPr marL="285750" indent="-285750">
              <ns1:buFont typeface="Wingdings" panose="05000000000000000000" pitchFamily="2" charset="2"/>
              <ns1:buChar char="Ø"/>
            </ns1:pPr>
            <ns1:r>
              <ns1:rPr lang="ru-RU" sz="1600" dirty="0">
                <ns1:solidFill>
                  <ns1:srgbClr val="002060"/>
                </ns1:solidFill>
              </ns1:rPr>
              <ns1:t>мектепке дейінгі ұйымға баратын ХӘОТ санатындағы балаларды тамақтандыру</ns1:t>
            </ns1:r>
          </ns1:p>
        </ns0:txBody>
      </ns0:sp>
      <ns0:sp>
        <ns0:nvSpPr>
          <ns0:cNvPr id="22" name="TextBox 21">
            <ns1:extLst>
              <ns1:ext uri="{FF2B5EF4-FFF2-40B4-BE49-F238E27FC236}">
                <ns2:creationId id="{FBCCA169-E582-48D8-93BC-2C7AED386986}"/>
              </ns1:ext>
            </ns1:extLst>
          </ns0:cNvPr>
          <ns0:cNvSpPr txBox="1"/>
          <ns0:nvPr/>
        </ns0:nvSpPr>
        <ns0:spPr>
          <ns1:xfrm>
            <ns1:off x="5443268" y="2343829"/>
            <ns1:ext cx="6599203" cy="4462760"/>
          </ns1:xfrm>
          <ns1:prstGeom prst="rect">
            <ns1:avLst/>
          </ns1:prstGeom>
          <ns1:noFill/>
          <ns1:ln>
            <ns1:solidFill>
              <ns1:srgbClr val="002060"/>
            </ns1:solidFill>
          </ns1:ln>
        </ns0:spPr>
        <ns0:txBody>
          <ns1:bodyPr wrap="square" rtlCol="0">
            <ns1:spAutoFit/>
          </ns1:bodyPr>
          <ns1:lstStyle/>
          <ns1:p>
            <ns1:pPr marL="285750" indent="-285750">
              <ns1:buFont typeface="Wingdings" panose="05000000000000000000" pitchFamily="2" charset="2"/>
              <ns1:buChar char="Ø"/>
            </ns1:pPr>
            <ns1:r>
              <ns1:rPr lang="ru-RU" sz="1600" dirty="0">
                <ns1:solidFill>
                  <ns1:srgbClr val="002060"/>
                </ns1:solidFill>
              </ns1:rPr>
              <ns1:t>Мәслихаттың 17.04.2023 жылғы № 2/1 шешімі </ns1:t>
            </ns1:r>
          </ns1:p>
          <ns1:p>
            <ns1:r>
              <ns1:rPr lang="ru-RU" sz="1400" dirty="0">
                <ns1:solidFill>
                  <ns1:srgbClr val="002060"/>
                </ns1:solidFill>
              </ns1:rPr>
              <ns1:t>"Солтүстік Қазақстан облыстық мәслихатының 14.12.2022 жылғы № 23/1 "Солтүстік Қазақстан Облысының 2023-2025 жылдарға арналған облыстық бюджетін бекіту туралы" шешіміне өзгерістер мен толықтырулар енгізу туралы.;</ns1:t>
            </ns1:r>
          </ns1:p>
          <ns1:p>
            <ns1:endParaRPr lang="ru-RU" sz="1400" dirty="0">
              <ns1:solidFill>
                <ns1:srgbClr val="002060"/>
              </ns1:solidFill>
            </ns1:endParaRPr>
          </ns1:p>
          <ns1:p>
            <ns1:pPr marL="285750" indent="-285750">
              <ns1:buFont typeface="Wingdings" panose="05000000000000000000" pitchFamily="2" charset="2"/>
              <ns1:buChar char="Ø"/>
            </ns1:pPr>
            <ns1:r>
              <ns1:rPr lang="ru-RU" sz="1600" dirty="0">
                <ns1:solidFill>
                  <ns1:srgbClr val="002060"/>
                </ns1:solidFill>
              </ns1:rPr>
              <ns1:t>Мемлекеттік қызметті көрсету қағидалары </ns1:t>
            </ns1:r>
            <ns1:r>
              <ns1:rPr lang="ru-RU" sz="1400" dirty="0">
                <ns1:solidFill>
                  <ns1:srgbClr val="002060"/>
                </ns1:solidFill>
              </ns1:rPr>
              <ns1:t>"Тегін медициналық көмекті ұсыну" </ns1:t>
            </ns1:r>
          </ns1:p>
          <ns1:p>
            <ns1:r>
              <ns1:rPr lang="ru-RU" sz="1400" dirty="0">
                <ns1:solidFill>
                  <ns1:srgbClr val="002060"/>
                </ns1:solidFill>
              </ns1:rPr>
              <ns1:t>және жалпы білім беретін мектептердегі білім алушылар мен тәрбиеленушілердің жекелеген санаттарына жеңілдікпен тамақтандыруды ұйымдастыру қағидаларын бекіту туралы"</ns1:t>
            </ns1:r>
            <ns1:r>
              <ns1:rPr lang="ru-RU" sz="1600" dirty="0">
                <ns1:solidFill>
                  <ns1:srgbClr val="002060"/>
                </ns1:solidFill>
              </ns1:rPr>
              <ns1:t> </ns1:t>
            </ns1:r>
            <ns1:r>
              <ns1:rPr lang="ru-RU" dirty="0">
                <ns1:solidFill>
                  <ns1:srgbClr val="002060"/>
                </ns1:solidFill>
              </ns1:rPr>
              <ns1:t>(</ns1:t>
            </ns1:r>
            <ns1:r>
              <ns1:rPr lang="ru-RU" sz="1400" i="1" dirty="0">
                <ns1:solidFill>
                  <ns1:srgbClr val="002060"/>
                </ns1:solidFill>
              </ns1:rPr>
              <ns1:t>ҚР БҒМ 24.04.2020 ж. № 158 бұйрығы және ҚР ҚМ 12.04.2023 ж. № 95 бұйрығы); </ns1:t>
            </ns1:r>
          </ns1:p>
          <ns1:p>
            <ns1:endParaRPr lang="ru-RU" sz="1400" i="1" dirty="0">
              <ns1:solidFill>
                <ns1:srgbClr val="002060"/>
              </ns1:solidFill>
            </ns1:endParaRPr>
          </ns1:p>
          <ns1:p>
            <ns1:pPr marL="285750" indent="-285750" algn="just">
              <ns1:buFont typeface="Wingdings" panose="05000000000000000000" pitchFamily="2" charset="2"/>
              <ns1:buChar char="Ø"/>
            </ns1:pPr>
            <ns1:r>
              <ns1:rPr lang="ru-RU" sz="1400" i="1" dirty="0">
                <ns1:solidFill>
                  <ns1:srgbClr val="002060"/>
                </ns1:solidFill>
              </ns1:rPr>
              <ns1:t> </ns1:t>
            </ns1:r>
            <ns1:r>
              <ns1:rPr lang="ru-RU" sz="1600" dirty="0">
                <ns1:solidFill>
                  <ns1:srgbClr val="002060"/>
                </ns1:solidFill>
              </ns1:rPr>
              <ns1:t>Мемлекеттік мекемелерде білім алушыларды тамақтандыруды ұйымдастыру қағидалары </ns1:t>
            </ns1:r>
          </ns1:p>
          <ns1:p>
            <ns1:pPr algn="just"/>
            <ns1:r>
              <ns1:rPr lang="ru-RU" sz="1600" dirty="0">
                <ns1:solidFill>
                  <ns1:srgbClr val="002060"/>
                </ns1:solidFill>
              </ns1:rPr>
              <ns1:t>орта білім беру ұйымдарында… </ns1:t>
            </ns1:r>
            <ns1:r>
              <ns1:rPr lang="ru-RU" sz="1400" dirty="0">
                <ns1:solidFill>
                  <ns1:srgbClr val="444444"/>
                </ns1:solidFill>
                <ns1:latin typeface="customFont"/>
              </ns1:rPr>
              <ns1:t>(</ns1:t>
            </ns1:r>
            <ns1:r>
              <ns1:rPr lang="ru-RU" sz="1400" i="1" dirty="0">
                <ns1:solidFill>
                  <ns1:srgbClr val="002060"/>
                </ns1:solidFill>
              </ns1:rPr>
              <ns1:t>ҚР БҒМ 31.10.2018 ж. бұйрығы.                     № 598): - МЕГ </ns1:t>
            </ns1:r>
            <ns1:r>
              <ns1:rPr lang="ru-RU" sz="1400" i="1" dirty="0" err="1">
                <ns1:solidFill>
                  <ns1:srgbClr val="002060"/>
                </ns1:solidFill>
              </ns1:rPr>
              <ns1:t>Қалалық ББ</ns1:t>
            </ns1:r>
            <ns1:r>
              <ns1:rPr lang="ru-RU" sz="1400" i="1" dirty="0">
                <ns1:solidFill>
                  <ns1:srgbClr val="002060"/>
                </ns1:solidFill>
              </ns1:rPr>
              <ns1:t> – апта сайын, мектептегі тамақтану сапасын бақылау жөніндегі комиссиялар, - </ns1:t>
            </ns1:r>
            <ns1:r>
              <ns1:rPr lang="ru-RU" sz="1400" i="1" dirty="0" err="1">
                <ns1:solidFill>
                  <ns1:srgbClr val="002060"/>
                </ns1:solidFill>
              </ns1:rPr>
              <ns1:t>бракераждық</ns1:t>
            </ns1:r>
            <ns1:r>
              <ns1:rPr lang="ru-RU" sz="1400" i="1" dirty="0">
                <ns1:solidFill>
                  <ns1:srgbClr val="002060"/>
                </ns1:solidFill>
              </ns1:rPr>
              <ns1:t> комиссиялар;</ns1:t>
            </ns1:r>
          </ns1:p>
          <ns1:p>
            <ns1:pPr algn="just"/>
            <ns1:endParaRPr lang="ru-RU" sz="1400" i="1" dirty="0">
              <ns1:solidFill>
                <ns1:srgbClr val="002060"/>
              </ns1:solidFill>
            </ns1:endParaRPr>
          </ns1:p>
          <ns1:p>
            <ns1:pPr marL="285750" indent="-285750" algn="just">
              <ns1:buFont typeface="Wingdings" panose="05000000000000000000" pitchFamily="2" charset="2"/>
              <ns1:buChar char="Ø"/>
            </ns1:pPr>
            <ns1:r>
              <ns1:rPr lang="ru-RU" sz="1400" i="1" dirty="0">
                <ns1:solidFill>
                  <ns1:srgbClr val="002060"/>
                </ns1:solidFill>
              </ns1:rPr>
              <ns1:t> </ns1:t>
            </ns1:r>
            <ns1:r>
              <ns1:rPr lang="ru-RU" sz="1600" dirty="0">
                <ns1:solidFill>
                  <ns1:srgbClr val="002060"/>
                </ns1:solidFill>
              </ns1:rPr>
              <ns1:t>Мөлшерлерін, көздерін, түрлерін және қағидаларын бекіту туралы</ns1:t>
            </ns1:r>
          </ns1:p>
          <ns1:p>
            <ns1:pPr algn="just"/>
            <ns1:r>
              <ns1:rPr lang="ru-RU" sz="1600" dirty="0">
                <ns1:solidFill>
                  <ns1:srgbClr val="002060"/>
                </ns1:solidFill>
              </ns1:rPr>
              <ns1:t>әлеуметтік көмек көрсетілетін азаматтарға әлеуметтік көмек көрсету </ns1:t>
            </ns1:r>
            <ns1:r>
              <ns1:rPr lang="ru-RU" sz="1400" i="1" dirty="0">
                <ns1:solidFill>
                  <ns1:srgbClr val="002060"/>
                </ns1:solidFill>
              </ns1:rPr>
              <ns1:t>(Қазақстан Республикасы Үкіметінің 2012 жылғы 12 наурыздағы № 320 қаулысы).</ns1:t>
            </ns1:r>
            <ns1:endParaRPr lang="ru-RU" i="1" dirty="0">
              <ns1:solidFill>
                <ns1:srgbClr val="002060"/>
              </ns1:solidFill>
            </ns1:endParaRPr>
          </ns1:p>
        </ns0:txBody>
      </ns0:sp>
      <ns0:cxnSp>
        <ns0:nvCxnSpPr>
          <ns0:cNvPr id="24" name="Прямая со стрелкой 23">
            <ns1:extLst>
              <ns1:ext uri="{FF2B5EF4-FFF2-40B4-BE49-F238E27FC236}">
                <ns2:creationId id="{24944F2C-D2E1-4AE9-A63F-B2E7E4EE7233}"/>
              </ns1:ext>
            </ns1:extLst>
          </ns0:cNvPr>
          <ns0:cNvCxnSpPr>
            <ns1:cxnSpLocks/>
          </ns0:cNvCxnSpPr>
          <ns0:nvPr/>
        </ns0:nvCxnSpPr>
        <ns0:spPr>
          <ns1:xfrm>
            <ns1:off x="8591082" y="2046962"/>
            <ns1:ext cx="0" cy="130604"/>
          </ns1:xfrm>
          <ns1:prstGeom prst="straightConnector1">
            <ns1:avLst/>
          </ns1:prstGeom>
          <ns1:ln w="34925">
            <ns1:solidFill>
              <ns1:srgbClr val="002060"/>
            </ns1:solidFill>
            <ns1:tailEnd type="triangle"/>
          </ns1:ln>
        </ns0:spPr>
        <ns0:style>
          <ns1:lnRef idx="1">
            <ns1:schemeClr val="accent1"/>
          </ns1:lnRef>
          <ns1:fillRef idx="0">
            <ns1:schemeClr val="accent1"/>
          </ns1:fillRef>
          <ns1:effectRef idx="0">
            <ns1:schemeClr val="accent1"/>
          </ns1:effectRef>
          <ns1:fontRef idx="minor">
            <ns1:schemeClr val="tx1"/>
          </ns1:fontRef>
        </ns0:style>
      </ns0:cxnSp>
    </ns0:spTree>
    <ns0:extLst>
      <ns0:ext uri="{BB962C8B-B14F-4D97-AF65-F5344CB8AC3E}">
        <ns6:creationId val="2393343980"/>
      </ns0:ext>
    </ns0:extLst>
  </ns0:cSld>
  <ns0:clrMapOvr>
    <ns1:masterClrMapping/>
  </ns0:clrMapOvr>
</ns0:sld>
</file>

<file path=ppt/slides/slide11.xml><?xml version="1.0" encoding="utf-8"?>
<ns0:sld xmlns:ns0="http://schemas.openxmlformats.org/presentationml/2006/main" xmlns:ns1="http://schemas.openxmlformats.org/drawingml/2006/main" xmlns:ns2="http://schemas.microsoft.com/office/drawing/2014/main" xmlns:ns4="http://schemas.microsoft.com/office/powerpoint/2010/main" xmlns:r="http://schemas.openxmlformats.org/officeDocument/2006/relationships">
  <ns0:cSld>
    <ns0:spTree>
      <ns0:nvGrpSpPr>
        <ns0:cNvPr id="1" name=""/>
        <ns0:cNvGrpSpPr/>
        <ns0:nvPr/>
      </ns0:nvGrpSpPr>
      <ns0:grpSpPr>
        <ns1:xfrm>
          <ns1:off x="0" y="0"/>
          <ns1:ext cx="0" cy="0"/>
          <ns1:chOff x="0" y="0"/>
          <ns1:chExt cx="0" cy="0"/>
        </ns1:xfrm>
      </ns0:grpSpPr>
      <ns0:sp>
        <ns0:nvSpPr>
          <ns0:cNvPr id="2" name="Заголовок 1">
            <ns1:extLst>
              <ns1:ext uri="{FF2B5EF4-FFF2-40B4-BE49-F238E27FC236}">
                <ns2:creationId id="{49DE9B13-23F9-489E-A8CF-F86062301366}"/>
              </ns1:ext>
            </ns1:extLst>
          </ns0:cNvPr>
          <ns0:cNvSpPr>
            <ns1:spLocks noGrp="1"/>
          </ns0:cNvSpPr>
          <ns0:nvPr>
            <ns0:ph type="ctrTitle"/>
          </ns0:nvPr>
        </ns0:nvSpPr>
        <ns0:spPr>
          <ns1:xfrm>
            <ns1:off x="511727" y="2491530"/>
            <ns1:ext cx="11316749" cy="2910979"/>
          </ns1:xfrm>
          <ns1:effectLst>
            <ns1:outerShdw blurRad="50800" dist="38100" dir="13500000" algn="br" rotWithShape="0">
              <ns1:prstClr val="black">
                <ns1:alpha val="40000"/>
              </ns1:prstClr>
            </ns1:outerShdw>
          </ns1:effectLst>
        </ns0:spPr>
        <ns0:txBody>
          <ns1:bodyPr>
            <ns1:normAutofit/>
          </ns1:bodyPr>
          <ns1:lstStyle/>
          <ns1:p>
            <ns1:r>
              <ns1:rPr lang="ru-RU" b="1" i="1" dirty="0">
                <ns1:solidFill>
                  <ns1:srgbClr val="002060"/>
                </ns1:solidFill>
                <ns1:effectLst>
                  <ns1:outerShdw blurRad="38100" dist="38100" dir="2700000" algn="tl">
                    <ns1:srgbClr val="000000">
                      <ns1:alpha val="43137"/>
                    </ns1:srgbClr>
                  </ns1:outerShdw>
                </ns1:effectLst>
                <ns1:latin typeface="Arial" panose="020B0604020202020204" pitchFamily="34" charset="0"/>
                <ns1:cs typeface="Arial" panose="020B0604020202020204" pitchFamily="34" charset="0"/>
              </ns1:rPr>
              <ns1:t>КЕЙБІР МӘСЕЛЕЛЕР ТУРАЛЫ</ns1:t>
            </ns1:r>
            <ns1:br>
              <ns1:rPr lang="ru-RU" b="1" i="1" dirty="0">
                <ns1:solidFill>
                  <ns1:srgbClr val="002060"/>
                </ns1:solidFill>
                <ns1:effectLst>
                  <ns1:outerShdw blurRad="38100" dist="38100" dir="2700000" algn="tl">
                    <ns1:srgbClr val="000000">
                      <ns1:alpha val="43137"/>
                    </ns1:srgbClr>
                  </ns1:outerShdw>
                </ns1:effectLst>
                <ns1:latin typeface="Arial" panose="020B0604020202020204" pitchFamily="34" charset="0"/>
                <ns1:cs typeface="Arial" panose="020B0604020202020204" pitchFamily="34" charset="0"/>
              </ns1:rPr>
            </ns1:br>
            <ns1:r>
              <ns1:rPr lang="ru-RU" b="1" i="1" dirty="0">
                <ns1:solidFill>
                  <ns1:srgbClr val="002060"/>
                </ns1:solidFill>
                <ns1:effectLst>
                  <ns1:outerShdw blurRad="38100" dist="38100" dir="2700000" algn="tl">
                    <ns1:srgbClr val="000000">
                      <ns1:alpha val="43137"/>
                    </ns1:srgbClr>
                  </ns1:outerShdw>
                </ns1:effectLst>
                <ns1:latin typeface="Arial" panose="020B0604020202020204" pitchFamily="34" charset="0"/>
                <ns1:cs typeface="Arial" panose="020B0604020202020204" pitchFamily="34" charset="0"/>
              </ns1:rPr>
              <ns1:t>2023 – 2024 ОҚУ ЖЫЛЫНЫҢ</ns1:t>
            </ns1:r>
          </ns1:p>
        </ns0:txBody>
      </ns0:sp>
      <ns0:pic>
        <ns0:nvPicPr>
          <ns0:cNvPr id="4" name="Рисунок 3">
            <ns1:extLst>
              <ns1:ext uri="{FF2B5EF4-FFF2-40B4-BE49-F238E27FC236}">
                <ns2:creationId id="{9089BE22-0CED-492F-8969-65D8EE2FE6EF}"/>
              </ns1:ext>
            </ns1:extLst>
          </ns0:cNvPr>
          <ns0:cNvPicPr>
            <ns1:picLocks noChangeAspect="1"/>
          </ns0:cNvPicPr>
          <ns0:nvPr/>
        </ns0:nvPicPr>
        <ns0:blipFill rotWithShape="1">
          <ns1:blip r:embed="rId2"/>
          <ns1:srcRect b="73700"/>
          <ns1:stretch/>
        </ns0:blipFill>
        <ns0:spPr>
          <ns1:xfrm>
            <ns1:off x="0" y="0"/>
            <ns1:ext cx="12192000" cy="1803633"/>
          </ns1:xfrm>
          <ns1:prstGeom prst="rect">
            <ns1:avLst/>
          </ns1:prstGeom>
        </ns0:spPr>
      </ns0:pic>
      <ns0:sp>
        <ns0:nvSpPr>
          <ns0:cNvPr id="5" name="TextBox 4">
            <ns1:extLst>
              <ns1:ext uri="{FF2B5EF4-FFF2-40B4-BE49-F238E27FC236}">
                <ns2:creationId id="{AB8CE6B4-9FAC-4D81-AA1D-3DBDAC3E3830}"/>
              </ns1:ext>
            </ns1:extLst>
          </ns0:cNvPr>
          <ns0:cNvSpPr txBox="1"/>
          <ns0:nvPr/>
        </ns0:nvSpPr>
        <ns0:spPr>
          <ns1:xfrm>
            <ns1:off x="2348918" y="629174"/>
            <ns1:ext cx="7482754" cy="369332"/>
          </ns1:xfrm>
          <ns1:prstGeom prst="rect">
            <ns1:avLst/>
          </ns1:prstGeom>
          <ns1:noFill/>
        </ns0:spPr>
        <ns0:txBody>
          <ns1:bodyPr wrap="none" rtlCol="0">
            <ns1:spAutoFit/>
          </ns1:bodyPr>
          <ns1:lstStyle/>
          <ns1:p>
            <ns1:r>
              <ns1:rPr lang="ru-RU" dirty="0"/>
              <ns1:t>СОЛТҮСТІК ҚАЗАҚСТАН ОБЛЫСЫ ӘКІМДІГІНІҢ БІЛІМ БАСҚАРМАСЫ</ns1:t>
            </ns1:r>
          </ns1:p>
        </ns0:txBody>
      </ns0:sp>
      <ns0:sp>
        <ns0:nvSpPr>
          <ns0:cNvPr id="6" name="TextBox 5">
            <ns1:extLst>
              <ns1:ext uri="{FF2B5EF4-FFF2-40B4-BE49-F238E27FC236}">
                <ns2:creationId id="{06A601B4-29AD-4200-B992-A1EF11464B99}"/>
              </ns1:ext>
            </ns1:extLst>
          </ns0:cNvPr>
          <ns0:cNvSpPr txBox="1"/>
          <ns0:nvPr/>
        </ns0:nvSpPr>
        <ns0:spPr>
          <ns1:xfrm>
            <ns1:off x="5072653" y="6090406"/>
            <ns1:ext cx="2194896" cy="646331"/>
          </ns1:xfrm>
          <ns1:prstGeom prst="rect">
            <ns1:avLst/>
          </ns1:prstGeom>
          <ns1:noFill/>
        </ns0:spPr>
        <ns0:txBody>
          <ns1:bodyPr wrap="none" rtlCol="0">
            <ns1:spAutoFit/>
          </ns1:bodyPr>
          <ns1:lstStyle/>
          <ns1:p>
            <ns1:pPr algn="ctr"/>
            <ns1:r>
              <ns1:rPr lang="ru-RU" i="1" dirty="0"/>
              <ns1:t>ПЕТРОПАВЛ Қ., </ns1:t>
            </ns1:r>
          </ns1:p>
          <ns1:p>
            <ns1:pPr algn="ctr"/>
            <ns1:r>
              <ns1:rPr lang="ru-RU" i="1" dirty="0"/>
              <ns1:t>ҚЫРКҮЙЕК, 2023 ЖЫЛ</ns1:t>
            </ns1:r>
          </ns1:p>
        </ns0:txBody>
      </ns0:sp>
    </ns0:spTree>
    <ns0:extLst>
      <ns0:ext uri="{BB962C8B-B14F-4D97-AF65-F5344CB8AC3E}">
        <ns4:creationId val="2483964828"/>
      </ns0:ext>
    </ns0:extLst>
  </ns0:cSld>
  <ns0:clrMapOvr>
    <ns1:masterClrMapping/>
  </ns0:clrMapOvr>
</ns0:sld>
</file>

<file path=ppt/slides/slide2.xml><?xml version="1.0" encoding="utf-8"?>
<ns0:sld xmlns:ns0="http://schemas.openxmlformats.org/presentationml/2006/main" xmlns:ns1="http://schemas.openxmlformats.org/drawingml/2006/main" xmlns:ns2="http://schemas.microsoft.com/office/drawing/2014/main" xmlns:ns4="http://schemas.microsoft.com/office/drawing/2010/main" xmlns:ns5="http://schemas.microsoft.com/office/drawing/2016/SVG/main" xmlns:ns6="http://schemas.microsoft.com/office/powerpoint/2010/main" xmlns:r="http://schemas.openxmlformats.org/officeDocument/2006/relationships">
  <ns0:cSld>
    <ns0:spTree>
      <ns0:nvGrpSpPr>
        <ns0:cNvPr id="1" name=""/>
        <ns0:cNvGrpSpPr/>
        <ns0:nvPr/>
      </ns0:nvGrpSpPr>
      <ns0:grpSpPr>
        <ns1:xfrm>
          <ns1:off x="0" y="0"/>
          <ns1:ext cx="0" cy="0"/>
          <ns1:chOff x="0" y="0"/>
          <ns1:chExt cx="0" cy="0"/>
        </ns1:xfrm>
      </ns0:grpSpPr>
      <ns0:sp>
        <ns0:nvSpPr>
          <ns0:cNvPr id="4" name="Прямоугольник 3">
            <ns1:extLst>
              <ns1:ext uri="{FF2B5EF4-FFF2-40B4-BE49-F238E27FC236}">
                <ns2:creationId id="{44FF53C6-6470-407A-A26F-86AB7EBA1964}"/>
              </ns1:ext>
            </ns1:extLst>
          </ns0:cNvPr>
          <ns0:cNvSpPr/>
          <ns0:nvPr/>
        </ns0:nvSpPr>
        <ns0:spPr>
          <ns1:xfrm>
            <ns1:off x="0" y="0"/>
            <ns1:ext cx="12192000" cy="405442"/>
          </ns1:xfrm>
          <ns1:prstGeom prst="rect">
            <ns1:avLst/>
          </ns1:prstGeom>
          <ns1:solidFill>
            <ns1:srgbClr val="002060"/>
          </ns1:solidFill>
        </ns0:spPr>
        <ns0:style>
          <ns1:lnRef idx="2">
            <ns1:schemeClr val="accent1">
              <ns1:shade val="50000"/>
            </ns1:schemeClr>
          </ns1:lnRef>
          <ns1:fillRef idx="1">
            <ns1:schemeClr val="accent1"/>
          </ns1:fillRef>
          <ns1:effectRef idx="0">
            <ns1:schemeClr val="accent1"/>
          </ns1:effectRef>
          <ns1:fontRef idx="minor">
            <ns1:schemeClr val="lt1"/>
          </ns1:fontRef>
        </ns0:style>
        <ns0:txBody>
          <ns1:bodyPr rtlCol="0" anchor="ctr"/>
          <ns1:lstStyle/>
          <ns1:p>
            <ns1:r>
              <ns1:rPr lang="ru-RU" b="1" i="1" dirty="0"/>
              <ns1:t>ӨЗЕКТІ МӘСЕЛЕЛЕР </ns1:t>
            </ns1:r>
          </ns1:p>
        </ns0:txBody>
      </ns0:sp>
      <ns0:pic>
        <ns0:nvPicPr>
          <ns0:cNvPr id="7" name="Рисунок 6" descr="Попасть в яблочко">
            <ns1:extLst>
              <ns1:ext uri="{FF2B5EF4-FFF2-40B4-BE49-F238E27FC236}">
                <ns2:creationId id="{C9FC7A98-D280-4EBD-B47E-40862988FADD}"/>
              </ns1:ext>
            </ns1:extLst>
          </ns0:cNvPr>
          <ns0:cNvPicPr>
            <ns1:picLocks noChangeAspect="1"/>
          </ns0:cNvPicPr>
          <ns0:nvPr/>
        </ns0:nvPicPr>
        <ns0:blipFill>
          <ns1:blip r:embed="rId2">
            <ns1:extLst>
              <ns1:ext uri="{28A0092B-C50C-407E-A947-70E740481C1C}">
                <ns4:useLocalDpi val="0"/>
              </ns1:ext>
              <ns1:ext uri="{96DAC541-7B7A-43D3-8B79-37D633B846F1}">
                <ns5:svgBlip r:embed="rId3"/>
              </ns1:ext>
            </ns1:extLst>
          </ns1:blip>
          <ns1:stretch>
            <ns1:fillRect/>
          </ns1:stretch>
        </ns0:blipFill>
        <ns0:spPr>
          <ns1:xfrm>
            <ns1:off x="195532" y="559798"/>
            <ns1:ext cx="599536" cy="599536"/>
          </ns1:xfrm>
          <ns1:prstGeom prst="rect">
            <ns1:avLst/>
          </ns1:prstGeom>
        </ns0:spPr>
      </ns0:pic>
      <ns0:sp>
        <ns0:nvSpPr>
          <ns0:cNvPr id="8" name="Прямоугольник 7">
            <ns1:extLst>
              <ns1:ext uri="{FF2B5EF4-FFF2-40B4-BE49-F238E27FC236}">
                <ns2:creationId id="{20361C89-043C-40D3-AF3B-275D83E4CFC5}"/>
              </ns1:ext>
            </ns1:extLst>
          </ns0:cNvPr>
          <ns0:cNvSpPr/>
          <ns0:nvPr/>
        </ns0:nvSpPr>
        <ns0:spPr>
          <ns1:xfrm>
            <ns1:off x="924155" y="751089"/>
            <ns1:ext cx="5591659" cy="369332"/>
          </ns1:xfrm>
          <ns1:prstGeom prst="rect">
            <ns1:avLst/>
          </ns1:prstGeom>
        </ns0:spPr>
        <ns0:txBody>
          <ns1:bodyPr wrap="none">
            <ns1:spAutoFit/>
          </ns1:bodyPr>
          <ns1:lstStyle/>
          <ns1:p>
            <ns1:pPr algn="just">
              <ns1:spcAft>
                <ns1:spcPts val="0"/>
              </ns1:spcAft>
            </ns1:pPr>
            <ns1:r>
              <ns1:rPr lang="ru-RU" dirty="0">
                <ns1:latin typeface="Arial" panose="020B0604020202020204" pitchFamily="34" charset="0"/>
                <ns1:ea typeface="Calibri" panose="020F0502020204030204" pitchFamily="34" charset="0"/>
                <ns1:cs typeface="Times New Roman" panose="02020603050405020304" pitchFamily="18" charset="0"/>
              </ns1:rPr>
              <ns1:t>ҰБДҚ-ны уақтылы және дұрыс толтыру;</ns1:t>
            </ns1:r>
            <ns1:endParaRPr lang="ru-RU" sz="1200" dirty="0">
              <ns1:effectLst/>
              <ns1:latin typeface="Calibri" panose="020F0502020204030204" pitchFamily="34" charset="0"/>
              <ns1:ea typeface="Calibri" panose="020F0502020204030204" pitchFamily="34" charset="0"/>
              <ns1:cs typeface="Times New Roman" panose="02020603050405020304" pitchFamily="18" charset="0"/>
            </ns1:endParaRPr>
          </ns1:p>
        </ns0:txBody>
      </ns0:sp>
      <ns0:sp>
        <ns0:nvSpPr>
          <ns0:cNvPr id="9" name="Прямоугольник 8">
            <ns1:extLst>
              <ns1:ext uri="{FF2B5EF4-FFF2-40B4-BE49-F238E27FC236}">
                <ns2:creationId id="{6ECC8893-979B-4E51-9884-3FFFA4B39049}"/>
              </ns1:ext>
            </ns1:extLst>
          </ns0:cNvPr>
          <ns0:cNvSpPr/>
          <ns0:nvPr/>
        </ns0:nvSpPr>
        <ns0:spPr>
          <ns1:xfrm>
            <ns1:off x="924155" y="1170070"/>
            <ns1:ext cx="10622864" cy="646331"/>
          </ns1:xfrm>
          <ns1:prstGeom prst="rect">
            <ns1:avLst/>
          </ns1:prstGeom>
        </ns0:spPr>
        <ns0:txBody>
          <ns1:bodyPr wrap="square">
            <ns1:spAutoFit/>
          </ns1:bodyPr>
          <ns1:lstStyle/>
          <ns1:p>
            <ns1:pPr algn="just">
              <ns1:spcAft>
                <ns1:spcPts val="0"/>
              </ns1:spcAft>
            </ns1:pPr>
            <ns1:r>
              <ns1:rPr lang="ru-RU" dirty="0">
                <ns1:latin typeface="Arial" panose="020B0604020202020204" pitchFamily="34" charset="0"/>
                <ns1:ea typeface="Calibri" panose="020F0502020204030204" pitchFamily="34" charset="0"/>
                <ns1:cs typeface="Times New Roman" panose="02020603050405020304" pitchFamily="18" charset="0"/>
              </ns1:rPr>
              <ns1:t>білім алушылардың білім сапасын және білім сапасын арттыруға бағытталған мектепішілік бақылауды ұйымдастыру;</ns1:t>
            </ns1:r>
            <ns1:endParaRPr lang="ru-RU" sz="1200" dirty="0">
              <ns1:effectLst/>
              <ns1:latin typeface="Calibri" panose="020F0502020204030204" pitchFamily="34" charset="0"/>
              <ns1:ea typeface="Calibri" panose="020F0502020204030204" pitchFamily="34" charset="0"/>
              <ns1:cs typeface="Times New Roman" panose="02020603050405020304" pitchFamily="18" charset="0"/>
            </ns1:endParaRPr>
          </ns1:p>
        </ns0:txBody>
      </ns0:sp>
      <ns0:sp>
        <ns0:nvSpPr>
          <ns0:cNvPr id="10" name="Прямоугольник 9">
            <ns1:extLst>
              <ns1:ext uri="{FF2B5EF4-FFF2-40B4-BE49-F238E27FC236}">
                <ns2:creationId id="{79229630-1BBC-4E03-A69D-40FE1BF62170}"/>
              </ns1:ext>
            </ns1:extLst>
          </ns0:cNvPr>
          <ns0:cNvSpPr/>
          <ns0:nvPr/>
        </ns0:nvSpPr>
        <ns0:spPr>
          <ns1:xfrm>
            <ns1:off x="903155" y="1816742"/>
            <ns1:ext cx="10622863" cy="646331"/>
          </ns1:xfrm>
          <ns1:prstGeom prst="rect">
            <ns1:avLst/>
          </ns1:prstGeom>
        </ns0:spPr>
        <ns0:txBody>
          <ns1:bodyPr wrap="square">
            <ns1:spAutoFit/>
          </ns1:bodyPr>
          <ns1:lstStyle/>
          <ns1:p>
            <ns1:pPr algn="just">
              <ns1:spcAft>
                <ns1:spcPts val="0"/>
              </ns1:spcAft>
            </ns1:pPr>
            <ns1:r>
              <ns1:rPr lang="ru-RU" dirty="0">
                <ns1:latin typeface="Arial" panose="020B0604020202020204" pitchFamily="34" charset="0"/>
                <ns1:ea typeface="Calibri" panose="020F0502020204030204" pitchFamily="34" charset="0"/>
                <ns1:cs typeface="Times New Roman" panose="02020603050405020304" pitchFamily="18" charset="0"/>
              </ns1:rPr>
              <ns1:t>инновациялық мектептердің қызметі, дарынды балалармен және оқуға ынтасы жоғары балалармен жұмыс, олимпиадалар мен зияткерлік байқауларға қатысу;</ns1:t>
            </ns1:r>
            <ns1:endParaRPr lang="ru-RU" sz="1200" dirty="0">
              <ns1:effectLst/>
              <ns1:latin typeface="Calibri" panose="020F0502020204030204" pitchFamily="34" charset="0"/>
              <ns1:ea typeface="Calibri" panose="020F0502020204030204" pitchFamily="34" charset="0"/>
              <ns1:cs typeface="Times New Roman" panose="02020603050405020304" pitchFamily="18" charset="0"/>
            </ns1:endParaRPr>
          </ns1:p>
        </ns0:txBody>
      </ns0:sp>
      <ns0:sp>
        <ns0:nvSpPr>
          <ns0:cNvPr id="11" name="Прямоугольник 10">
            <ns1:extLst>
              <ns1:ext uri="{FF2B5EF4-FFF2-40B4-BE49-F238E27FC236}">
                <ns2:creationId id="{27EC10DE-2317-4260-90CE-EDC1B0A0E5C3}"/>
              </ns1:ext>
            </ns1:extLst>
          </ns0:cNvPr>
          <ns0:cNvSpPr/>
          <ns0:nvPr/>
        </ns0:nvSpPr>
        <ns0:spPr>
          <ns1:xfrm>
            <ns1:off x="938409" y="2531380"/>
            <ns1:ext cx="10795393" cy="369332"/>
          </ns1:xfrm>
          <ns1:prstGeom prst="rect">
            <ns1:avLst/>
          </ns1:prstGeom>
        </ns0:spPr>
        <ns0:txBody>
          <ns1:bodyPr wrap="square">
            <ns1:spAutoFit/>
          </ns1:bodyPr>
          <ns1:lstStyle/>
          <ns1:p>
            <ns1:r>
              <ns1:rPr lang="ru-RU" dirty="0">
                <ns1:latin typeface="Arial" panose="020B0604020202020204" pitchFamily="34" charset="0"/>
                <ns1:ea typeface="Calibri" panose="020F0502020204030204" pitchFamily="34" charset="0"/>
                <ns1:cs typeface="Times New Roman" panose="02020603050405020304" pitchFamily="18" charset="0"/>
              </ns1:rPr>
              <ns1:t>оқу бағдарламаларын таңдау, әсіресе ЕҚБ бар балаларды оқытуға арналған;</ns1:t>
            </ns1:r>
            <ns1:endParaRPr lang="ru-RU" dirty="0"/>
          </ns1:p>
        </ns0:txBody>
      </ns0:sp>
      <ns0:sp>
        <ns0:nvSpPr>
          <ns0:cNvPr id="12" name="Прямоугольник 11">
            <ns1:extLst>
              <ns1:ext uri="{FF2B5EF4-FFF2-40B4-BE49-F238E27FC236}">
                <ns2:creationId id="{B2D6E7A5-5F5E-4619-BD8A-E4CEA856FFED}"/>
              </ns1:ext>
            </ns1:extLst>
          </ns0:cNvPr>
          <ns0:cNvSpPr/>
          <ns0:nvPr/>
        </ns0:nvSpPr>
        <ns0:spPr>
          <ns1:xfrm>
            <ns1:off x="938409" y="3050968"/>
            <ns1:ext cx="5210914" cy="369332"/>
          </ns1:xfrm>
          <ns1:prstGeom prst="rect">
            <ns1:avLst/>
          </ns1:prstGeom>
        </ns0:spPr>
        <ns0:txBody>
          <ns1:bodyPr wrap="none">
            <ns1:spAutoFit/>
          </ns1:bodyPr>
          <ns1:lstStyle/>
          <ns1:p>
            <ns1:pPr algn="just">
              <ns1:spcAft>
                <ns1:spcPts val="0"/>
              </ns1:spcAft>
            </ns1:pPr>
            <ns1:r>
              <ns1:rPr lang="ru-RU" dirty="0">
                <ns1:latin typeface="Arial" panose="020B0604020202020204" pitchFamily="34" charset="0"/>
                <ns1:ea typeface="Calibri" panose="020F0502020204030204" pitchFamily="34" charset="0"/>
                <ns1:cs typeface="Times New Roman" panose="02020603050405020304" pitchFamily="18" charset="0"/>
              </ns1:rPr>
              <ns1:t>түлектердің қорытынды аттестациясын өткізу;</ns1:t>
            </ns1:r>
            <ns1:endParaRPr lang="ru-RU" sz="1200" dirty="0">
              <ns1:effectLst/>
              <ns1:latin typeface="Calibri" panose="020F0502020204030204" pitchFamily="34" charset="0"/>
              <ns1:ea typeface="Calibri" panose="020F0502020204030204" pitchFamily="34" charset="0"/>
              <ns1:cs typeface="Times New Roman" panose="02020603050405020304" pitchFamily="18" charset="0"/>
            </ns1:endParaRPr>
          </ns1:p>
        </ns0:txBody>
      </ns0:sp>
      <ns0:sp>
        <ns0:nvSpPr>
          <ns0:cNvPr id="13" name="Прямоугольник 12">
            <ns1:extLst>
              <ns1:ext uri="{FF2B5EF4-FFF2-40B4-BE49-F238E27FC236}">
                <ns2:creationId id="{F3C15E2C-57B6-4AAE-A8DA-ADA85DD7C069}"/>
              </ns1:ext>
            </ns1:extLst>
          </ns0:cNvPr>
          <ns0:cNvSpPr/>
          <ns0:nvPr/>
        </ns0:nvSpPr>
        <ns0:spPr>
          <ns1:xfrm>
            <ns1:off x="924155" y="3550867"/>
            <ns1:ext cx="10622864" cy="646331"/>
          </ns1:xfrm>
          <ns1:prstGeom prst="rect">
            <ns1:avLst/>
          </ns1:prstGeom>
        </ns0:spPr>
        <ns0:txBody>
          <ns1:bodyPr wrap="square">
            <ns1:spAutoFit/>
          </ns1:bodyPr>
          <ns1:lstStyle/>
          <ns1:p>
            <ns1:r>
              <ns1:rPr lang="ru-RU" dirty="0">
                <ns1:latin typeface="Arial" panose="020B0604020202020204" pitchFamily="34" charset="0"/>
                <ns1:ea typeface="Calibri" panose="020F0502020204030204" pitchFamily="34" charset="0"/>
                <ns1:cs typeface="Times New Roman" panose="02020603050405020304" pitchFamily="18" charset="0"/>
              </ns1:rPr>
              <ns1:t>түлектердің ҰБТ-ға қатысуын ұйымдастыру (ҰБТ ережелерін сақтау, ҰБТ-ға қатысатын түлектердің білім сапасы);</ns1:t>
            </ns1:r>
            <ns1:endParaRPr lang="ru-RU" dirty="0"/>
          </ns1:p>
        </ns0:txBody>
      </ns0:sp>
      <ns0:sp>
        <ns0:nvSpPr>
          <ns0:cNvPr id="14" name="Прямоугольник 13">
            <ns1:extLst>
              <ns1:ext uri="{FF2B5EF4-FFF2-40B4-BE49-F238E27FC236}">
                <ns2:creationId id="{1FF64DD7-17FF-4DBD-8E57-22A1868EEAAD}"/>
              </ns1:ext>
            </ns1:extLst>
          </ns0:cNvPr>
          <ns0:cNvSpPr/>
          <ns0:nvPr/>
        </ns0:nvSpPr>
        <ns0:spPr>
          <ns1:xfrm>
            <ns1:off x="924155" y="4265505"/>
            <ns1:ext cx="10450337" cy="369332"/>
          </ns1:xfrm>
          <ns1:prstGeom prst="rect">
            <ns1:avLst/>
          </ns1:prstGeom>
        </ns0:spPr>
        <ns0:txBody>
          <ns1:bodyPr wrap="square">
            <ns1:spAutoFit/>
          </ns1:bodyPr>
          <ns1:lstStyle/>
          <ns1:p>
            <ns1:pPr algn="just">
              <ns1:spcAft>
                <ns1:spcPts val="0"/>
              </ns1:spcAft>
            </ns1:pPr>
            <ns1:r>
              <ns1:rPr lang="ru-RU" dirty="0">
                <ns1:latin typeface="Arial" panose="020B0604020202020204" pitchFamily="34" charset="0"/>
                <ns1:ea typeface="Calibri" panose="020F0502020204030204" pitchFamily="34" charset="0"/>
                <ns1:cs typeface="Times New Roman" panose="02020603050405020304" pitchFamily="18" charset="0"/>
              </ns1:rPr>
              <ns1:t>мектепке дейінгі мекемелер мен мектептерде инклюзивті оқытуды ұйымдастыру;</ns1:t>
            </ns1:r>
            <ns1:endParaRPr lang="ru-RU" sz="1200" dirty="0">
              <ns1:effectLst/>
              <ns1:latin typeface="Calibri" panose="020F0502020204030204" pitchFamily="34" charset="0"/>
              <ns1:ea typeface="Calibri" panose="020F0502020204030204" pitchFamily="34" charset="0"/>
              <ns1:cs typeface="Times New Roman" panose="02020603050405020304" pitchFamily="18" charset="0"/>
            </ns1:endParaRPr>
          </ns1:p>
        </ns0:txBody>
      </ns0:sp>
      <ns0:sp>
        <ns0:nvSpPr>
          <ns0:cNvPr id="15" name="Прямоугольник 14">
            <ns1:extLst>
              <ns1:ext uri="{FF2B5EF4-FFF2-40B4-BE49-F238E27FC236}">
                <ns2:creationId id="{68EEB5FA-6B7F-4C10-8BB2-CA8607F745A1}"/>
              </ns1:ext>
            </ns1:extLst>
          </ns0:cNvPr>
          <ns0:cNvSpPr/>
          <ns0:nvPr/>
        </ns0:nvSpPr>
        <ns0:spPr>
          <ns1:xfrm>
            <ns1:off x="893399" y="4829894"/>
            <ns1:ext cx="10044897" cy="369332"/>
          </ns1:xfrm>
          <ns1:prstGeom prst="rect">
            <ns1:avLst/>
          </ns1:prstGeom>
        </ns0:spPr>
        <ns0:txBody>
          <ns1:bodyPr wrap="square">
            <ns1:spAutoFit/>
          </ns1:bodyPr>
          <ns1:lstStyle/>
          <ns1:p>
            <ns1:r>
              <ns1:rPr lang="ru-RU" dirty="0">
                <ns1:latin typeface="Arial" panose="020B0604020202020204" pitchFamily="34" charset="0"/>
                <ns1:ea typeface="Calibri" panose="020F0502020204030204" pitchFamily="34" charset="0"/>
                <ns1:cs typeface="Times New Roman" panose="02020603050405020304" pitchFamily="18" charset="0"/>
              </ns1:rPr>
              <ns1:t>оқытудың қолайлы жағдайларын жасау (тамақтандыру, тасымалдау);</ns1:t>
            </ns1:r>
            <ns1:endParaRPr lang="ru-RU" dirty="0"/>
          </ns1:p>
        </ns0:txBody>
      </ns0:sp>
      <ns0:sp>
        <ns0:nvSpPr>
          <ns0:cNvPr id="16" name="Прямоугольник 15">
            <ns1:extLst>
              <ns1:ext uri="{FF2B5EF4-FFF2-40B4-BE49-F238E27FC236}">
                <ns2:creationId id="{DA1F60C7-46EA-4B89-BE52-02373401E858}"/>
              </ns1:ext>
            </ns1:extLst>
          </ns0:cNvPr>
          <ns0:cNvSpPr/>
          <ns0:nvPr/>
        </ns0:nvSpPr>
        <ns0:spPr>
          <ns1:xfrm>
            <ns1:off x="893399" y="5460361"/>
            <ns1:ext cx="10450336" cy="369332"/>
          </ns1:xfrm>
          <ns1:prstGeom prst="rect">
            <ns1:avLst/>
          </ns1:prstGeom>
        </ns0:spPr>
        <ns0:txBody>
          <ns1:bodyPr wrap="square">
            <ns1:spAutoFit/>
          </ns1:bodyPr>
          <ns1:lstStyle/>
          <ns1:p>
            <ns1:pPr algn="just">
              <ns1:spcAft>
                <ns1:spcPts val="0"/>
              </ns1:spcAft>
            </ns1:pPr>
            <ns1:r>
              <ns1:rPr lang="ru-RU" dirty="0">
                <ns1:latin typeface="Arial" panose="020B0604020202020204" pitchFamily="34" charset="0"/>
                <ns1:ea typeface="Calibri" panose="020F0502020204030204" pitchFamily="34" charset="0"/>
                <ns1:cs typeface="Times New Roman" panose="02020603050405020304" pitchFamily="18" charset="0"/>
              </ns1:rPr>
              <ns1:t>жалпыға міндетті білім беру қоры бойынша қаражаттың уақытылы жұмсалуын қамтамасыз ету;</ns1:t>
            </ns1:r>
            <ns1:endParaRPr lang="ru-RU" sz="1200" dirty="0">
              <ns1:effectLst/>
              <ns1:latin typeface="Calibri" panose="020F0502020204030204" pitchFamily="34" charset="0"/>
              <ns1:ea typeface="Calibri" panose="020F0502020204030204" pitchFamily="34" charset="0"/>
              <ns1:cs typeface="Times New Roman" panose="02020603050405020304" pitchFamily="18" charset="0"/>
            </ns1:endParaRPr>
          </ns1:p>
        </ns0:txBody>
      </ns0:sp>
      <ns0:sp>
        <ns0:nvSpPr>
          <ns0:cNvPr id="17" name="Прямоугольник 16">
            <ns1:extLst>
              <ns1:ext uri="{FF2B5EF4-FFF2-40B4-BE49-F238E27FC236}">
                <ns2:creationId id="{9E3F4D8F-324B-417D-9361-B9D8C7124C07}"/>
              </ns1:ext>
            </ns1:extLst>
          </ns0:cNvPr>
          <ns0:cNvSpPr/>
          <ns0:nvPr/>
        </ns0:nvSpPr>
        <ns0:spPr>
          <ns1:xfrm>
            <ns1:off x="893399" y="6090828"/>
            <ns1:ext cx="10450336" cy="646331"/>
          </ns1:xfrm>
          <ns1:prstGeom prst="rect">
            <ns1:avLst/>
          </ns1:prstGeom>
        </ns0:spPr>
        <ns0:txBody>
          <ns1:bodyPr wrap="square">
            <ns1:spAutoFit/>
          </ns1:bodyPr>
          <ns1:lstStyle/>
          <ns1:p>
            <ns1:r>
              <ns1:rPr lang="ru-RU" dirty="0">
                <ns1:latin typeface="Arial" panose="020B0604020202020204" pitchFamily="34" charset="0"/>
                <ns1:ea typeface="Calibri" panose="020F0502020204030204" pitchFamily="34" charset="0"/>
                <ns1:cs typeface="Times New Roman" panose="02020603050405020304" pitchFamily="18" charset="0"/>
              </ns1:rPr>
              <ns1:t>ата-аналар арасында, атап айтқанда, басқа ұйымдармен (әсіресе жеке ұйымдармен) ынтымақтастық мәселелері бойынша ақпараттық-түсіндіру жұмыстарының әлсіздігі.</ns1:t>
            </ns1:r>
            <ns1:endParaRPr lang="ru-RU" dirty="0"/>
          </ns1:p>
        </ns0:txBody>
      </ns0:sp>
      <ns0:pic>
        <ns0:nvPicPr>
          <ns0:cNvPr id="18" name="Рисунок 17" descr="Попасть в яблочко">
            <ns1:extLst>
              <ns1:ext uri="{FF2B5EF4-FFF2-40B4-BE49-F238E27FC236}">
                <ns2:creationId id="{3F03F2EC-D33A-4C9E-8BA5-32CFDB2DBBC3}"/>
              </ns1:ext>
            </ns1:extLst>
          </ns0:cNvPr>
          <ns0:cNvPicPr>
            <ns1:picLocks noChangeAspect="1"/>
          </ns0:cNvPicPr>
          <ns0:nvPr/>
        </ns0:nvPicPr>
        <ns0:blipFill>
          <ns1:blip r:embed="rId2">
            <ns1:extLst>
              <ns1:ext uri="{28A0092B-C50C-407E-A947-70E740481C1C}">
                <ns4:useLocalDpi val="0"/>
              </ns1:ext>
              <ns1:ext uri="{96DAC541-7B7A-43D3-8B79-37D633B846F1}">
                <ns5:svgBlip r:embed="rId3"/>
              </ns1:ext>
            </ns1:extLst>
          </ns1:blip>
          <ns1:stretch>
            <ns1:fillRect/>
          </ns1:stretch>
        </ns0:blipFill>
        <ns0:spPr>
          <ns1:xfrm>
            <ns1:off x="195532" y="1178008"/>
            <ns1:ext cx="599536" cy="599536"/>
          </ns1:xfrm>
          <ns1:prstGeom prst="rect">
            <ns1:avLst/>
          </ns1:prstGeom>
        </ns0:spPr>
      </ns0:pic>
      <ns0:pic>
        <ns0:nvPicPr>
          <ns0:cNvPr id="19" name="Рисунок 18" descr="Попасть в яблочко">
            <ns1:extLst>
              <ns1:ext uri="{FF2B5EF4-FFF2-40B4-BE49-F238E27FC236}">
                <ns2:creationId id="{C346F134-1198-4D95-8723-96F52DA6587E}"/>
              </ns1:ext>
            </ns1:extLst>
          </ns0:cNvPr>
          <ns0:cNvPicPr>
            <ns1:picLocks noChangeAspect="1"/>
          </ns0:cNvPicPr>
          <ns0:nvPr/>
        </ns0:nvPicPr>
        <ns0:blipFill>
          <ns1:blip r:embed="rId2">
            <ns1:extLst>
              <ns1:ext uri="{28A0092B-C50C-407E-A947-70E740481C1C}">
                <ns4:useLocalDpi val="0"/>
              </ns1:ext>
              <ns1:ext uri="{96DAC541-7B7A-43D3-8B79-37D633B846F1}">
                <ns5:svgBlip r:embed="rId3"/>
              </ns1:ext>
            </ns1:extLst>
          </ns1:blip>
          <ns1:stretch>
            <ns1:fillRect/>
          </ns1:stretch>
        </ns0:blipFill>
        <ns0:spPr>
          <ns1:xfrm>
            <ns1:off x="195532" y="1778413"/>
            <ns1:ext cx="599536" cy="599536"/>
          </ns1:xfrm>
          <ns1:prstGeom prst="rect">
            <ns1:avLst/>
          </ns1:prstGeom>
        </ns0:spPr>
      </ns0:pic>
      <ns0:pic>
        <ns0:nvPicPr>
          <ns0:cNvPr id="20" name="Рисунок 19" descr="Попасть в яблочко">
            <ns1:extLst>
              <ns1:ext uri="{FF2B5EF4-FFF2-40B4-BE49-F238E27FC236}">
                <ns2:creationId id="{89079D72-8AB5-414D-8F1E-B6D68C903744}"/>
              </ns1:ext>
            </ns1:extLst>
          </ns0:cNvPr>
          <ns0:cNvPicPr>
            <ns1:picLocks noChangeAspect="1"/>
          </ns0:cNvPicPr>
          <ns0:nvPr/>
        </ns0:nvPicPr>
        <ns0:blipFill>
          <ns1:blip r:embed="rId2">
            <ns1:extLst>
              <ns1:ext uri="{28A0092B-C50C-407E-A947-70E740481C1C}">
                <ns4:useLocalDpi val="0"/>
              </ns1:ext>
              <ns1:ext uri="{96DAC541-7B7A-43D3-8B79-37D633B846F1}">
                <ns5:svgBlip r:embed="rId3"/>
              </ns1:ext>
            </ns1:extLst>
          </ns1:blip>
          <ns1:stretch>
            <ns1:fillRect/>
          </ns1:stretch>
        </ns0:blipFill>
        <ns0:spPr>
          <ns1:xfrm>
            <ns1:off x="195532" y="2377949"/>
            <ns1:ext cx="599536" cy="599536"/>
          </ns1:xfrm>
          <ns1:prstGeom prst="rect">
            <ns1:avLst/>
          </ns1:prstGeom>
        </ns0:spPr>
      </ns0:pic>
      <ns0:pic>
        <ns0:nvPicPr>
          <ns0:cNvPr id="21" name="Рисунок 20" descr="Попасть в яблочко">
            <ns1:extLst>
              <ns1:ext uri="{FF2B5EF4-FFF2-40B4-BE49-F238E27FC236}">
                <ns2:creationId id="{E9E79A27-AB0F-4241-99A2-55685EE69860}"/>
              </ns1:ext>
            </ns1:extLst>
          </ns0:cNvPr>
          <ns0:cNvPicPr>
            <ns1:picLocks noChangeAspect="1"/>
          </ns0:cNvPicPr>
          <ns0:nvPr/>
        </ns0:nvPicPr>
        <ns0:blipFill>
          <ns1:blip r:embed="rId2">
            <ns1:extLst>
              <ns1:ext uri="{28A0092B-C50C-407E-A947-70E740481C1C}">
                <ns4:useLocalDpi val="0"/>
              </ns1:ext>
              <ns1:ext uri="{96DAC541-7B7A-43D3-8B79-37D633B846F1}">
                <ns5:svgBlip r:embed="rId3"/>
              </ns1:ext>
            </ns1:extLst>
          </ns1:blip>
          <ns1:stretch>
            <ns1:fillRect/>
          </ns1:stretch>
        </ns0:blipFill>
        <ns0:spPr>
          <ns1:xfrm>
            <ns1:off x="195532" y="2964408"/>
            <ns1:ext cx="599536" cy="599536"/>
          </ns1:xfrm>
          <ns1:prstGeom prst="rect">
            <ns1:avLst/>
          </ns1:prstGeom>
        </ns0:spPr>
      </ns0:pic>
      <ns0:pic>
        <ns0:nvPicPr>
          <ns0:cNvPr id="22" name="Рисунок 21" descr="Попасть в яблочко">
            <ns1:extLst>
              <ns1:ext uri="{FF2B5EF4-FFF2-40B4-BE49-F238E27FC236}">
                <ns2:creationId id="{F5C5E5D6-28E9-426B-8C80-5F9BB2642CF9}"/>
              </ns1:ext>
            </ns1:extLst>
          </ns0:cNvPr>
          <ns0:cNvPicPr>
            <ns1:picLocks noChangeAspect="1"/>
          </ns0:cNvPicPr>
          <ns0:nvPr/>
        </ns0:nvPicPr>
        <ns0:blipFill>
          <ns1:blip r:embed="rId2">
            <ns1:extLst>
              <ns1:ext uri="{28A0092B-C50C-407E-A947-70E740481C1C}">
                <ns4:useLocalDpi val="0"/>
              </ns1:ext>
              <ns1:ext uri="{96DAC541-7B7A-43D3-8B79-37D633B846F1}">
                <ns5:svgBlip r:embed="rId3"/>
              </ns1:ext>
            </ns1:extLst>
          </ns1:blip>
          <ns1:stretch>
            <ns1:fillRect/>
          </ns1:stretch>
        </ns0:blipFill>
        <ns0:spPr>
          <ns1:xfrm>
            <ns1:off x="195532" y="3550867"/>
            <ns1:ext cx="599536" cy="599536"/>
          </ns1:xfrm>
          <ns1:prstGeom prst="rect">
            <ns1:avLst/>
          </ns1:prstGeom>
        </ns0:spPr>
      </ns0:pic>
      <ns0:pic>
        <ns0:nvPicPr>
          <ns0:cNvPr id="23" name="Рисунок 22" descr="Попасть в яблочко">
            <ns1:extLst>
              <ns1:ext uri="{FF2B5EF4-FFF2-40B4-BE49-F238E27FC236}">
                <ns2:creationId id="{5CC49B69-1AC1-4145-ACA0-7AC43667684C}"/>
              </ns1:ext>
            </ns1:extLst>
          </ns0:cNvPr>
          <ns0:cNvPicPr>
            <ns1:picLocks noChangeAspect="1"/>
          </ns0:cNvPicPr>
          <ns0:nvPr/>
        </ns0:nvPicPr>
        <ns0:blipFill>
          <ns1:blip r:embed="rId2">
            <ns1:extLst>
              <ns1:ext uri="{28A0092B-C50C-407E-A947-70E740481C1C}">
                <ns4:useLocalDpi val="0"/>
              </ns1:ext>
              <ns1:ext uri="{96DAC541-7B7A-43D3-8B79-37D633B846F1}">
                <ns5:svgBlip r:embed="rId3"/>
              </ns1:ext>
            </ns1:extLst>
          </ns1:blip>
          <ns1:stretch>
            <ns1:fillRect/>
          </ns1:stretch>
        </ns0:blipFill>
        <ns0:spPr>
          <ns1:xfrm>
            <ns1:off x="195532" y="4150403"/>
            <ns1:ext cx="599536" cy="599536"/>
          </ns1:xfrm>
          <ns1:prstGeom prst="rect">
            <ns1:avLst/>
          </ns1:prstGeom>
        </ns0:spPr>
      </ns0:pic>
      <ns0:pic>
        <ns0:nvPicPr>
          <ns0:cNvPr id="24" name="Рисунок 23" descr="Попасть в яблочко">
            <ns1:extLst>
              <ns1:ext uri="{FF2B5EF4-FFF2-40B4-BE49-F238E27FC236}">
                <ns2:creationId id="{0BC062EF-AD7D-4309-B29A-5143F84BAF8C}"/>
              </ns1:ext>
            </ns1:extLst>
          </ns0:cNvPr>
          <ns0:cNvPicPr>
            <ns1:picLocks noChangeAspect="1"/>
          </ns0:cNvPicPr>
          <ns0:nvPr/>
        </ns0:nvPicPr>
        <ns0:blipFill>
          <ns1:blip r:embed="rId2">
            <ns1:extLst>
              <ns1:ext uri="{28A0092B-C50C-407E-A947-70E740481C1C}">
                <ns4:useLocalDpi val="0"/>
              </ns1:ext>
              <ns1:ext uri="{96DAC541-7B7A-43D3-8B79-37D633B846F1}">
                <ns5:svgBlip r:embed="rId3"/>
              </ns1:ext>
            </ns1:extLst>
          </ns1:blip>
          <ns1:stretch>
            <ns1:fillRect/>
          </ns1:stretch>
        </ns0:blipFill>
        <ns0:spPr>
          <ns1:xfrm>
            <ns1:off x="195532" y="4710854"/>
            <ns1:ext cx="599536" cy="599536"/>
          </ns1:xfrm>
          <ns1:prstGeom prst="rect">
            <ns1:avLst/>
          </ns1:prstGeom>
        </ns0:spPr>
      </ns0:pic>
      <ns0:pic>
        <ns0:nvPicPr>
          <ns0:cNvPr id="25" name="Рисунок 24" descr="Попасть в яблочко">
            <ns1:extLst>
              <ns1:ext uri="{FF2B5EF4-FFF2-40B4-BE49-F238E27FC236}">
                <ns2:creationId id="{927440DF-8169-479D-A298-8F32D01A7559}"/>
              </ns1:ext>
            </ns1:extLst>
          </ns0:cNvPr>
          <ns0:cNvPicPr>
            <ns1:picLocks noChangeAspect="1"/>
          </ns0:cNvPicPr>
          <ns0:nvPr/>
        </ns0:nvPicPr>
        <ns0:blipFill>
          <ns1:blip r:embed="rId2">
            <ns1:extLst>
              <ns1:ext uri="{28A0092B-C50C-407E-A947-70E740481C1C}">
                <ns4:useLocalDpi val="0"/>
              </ns1:ext>
              <ns1:ext uri="{96DAC541-7B7A-43D3-8B79-37D633B846F1}">
                <ns5:svgBlip r:embed="rId3"/>
              </ns1:ext>
            </ns1:extLst>
          </ns1:blip>
          <ns1:stretch>
            <ns1:fillRect/>
          </ns1:stretch>
        </ns0:blipFill>
        <ns0:spPr>
          <ns1:xfrm>
            <ns1:off x="195532" y="5357417"/>
            <ns1:ext cx="599536" cy="599536"/>
          </ns1:xfrm>
          <ns1:prstGeom prst="rect">
            <ns1:avLst/>
          </ns1:prstGeom>
        </ns0:spPr>
      </ns0:pic>
      <ns0:pic>
        <ns0:nvPicPr>
          <ns0:cNvPr id="26" name="Рисунок 25" descr="Попасть в яблочко">
            <ns1:extLst>
              <ns1:ext uri="{FF2B5EF4-FFF2-40B4-BE49-F238E27FC236}">
                <ns2:creationId id="{2C10E605-679B-4406-8A09-D0821867E97B}"/>
              </ns1:ext>
            </ns1:extLst>
          </ns0:cNvPr>
          <ns0:cNvPicPr>
            <ns1:picLocks noChangeAspect="1"/>
          </ns0:cNvPicPr>
          <ns0:nvPr/>
        </ns0:nvPicPr>
        <ns0:blipFill>
          <ns1:blip r:embed="rId2">
            <ns1:extLst>
              <ns1:ext uri="{28A0092B-C50C-407E-A947-70E740481C1C}">
                <ns4:useLocalDpi val="0"/>
              </ns1:ext>
              <ns1:ext uri="{96DAC541-7B7A-43D3-8B79-37D633B846F1}">
                <ns5:svgBlip r:embed="rId3"/>
              </ns1:ext>
            </ns1:extLst>
          </ns1:blip>
          <ns1:stretch>
            <ns1:fillRect/>
          </ns1:stretch>
        </ns0:blipFill>
        <ns0:spPr>
          <ns1:xfrm>
            <ns1:off x="195532" y="6082036"/>
            <ns1:ext cx="599536" cy="599536"/>
          </ns1:xfrm>
          <ns1:prstGeom prst="rect">
            <ns1:avLst/>
          </ns1:prstGeom>
        </ns0:spPr>
      </ns0:pic>
    </ns0:spTree>
    <ns0:extLst>
      <ns0:ext uri="{BB962C8B-B14F-4D97-AF65-F5344CB8AC3E}">
        <ns6:creationId val="4030464547"/>
      </ns0:ext>
    </ns0:extLst>
  </ns0:cSld>
  <ns0:clrMapOvr>
    <ns1:masterClrMapping/>
  </ns0:clrMapOvr>
</ns0:sld>
</file>

<file path=ppt/slides/slide3.xml><?xml version="1.0" encoding="utf-8"?>
<ns0:sld xmlns:ns0="http://schemas.openxmlformats.org/presentationml/2006/main" xmlns:ns1="http://schemas.openxmlformats.org/drawingml/2006/main" xmlns:ns2="http://schemas.microsoft.com/office/drawing/2014/main" xmlns:ns4="http://schemas.microsoft.com/office/drawing/2010/main" xmlns:ns5="http://schemas.microsoft.com/office/drawing/2016/SVG/main" xmlns:ns6="http://schemas.microsoft.com/office/powerpoint/2010/main" xmlns:r="http://schemas.openxmlformats.org/officeDocument/2006/relationships">
  <ns0:cSld>
    <ns0:spTree>
      <ns0:nvGrpSpPr>
        <ns0:cNvPr id="1" name=""/>
        <ns0:cNvGrpSpPr/>
        <ns0:nvPr/>
      </ns0:nvGrpSpPr>
      <ns0:grpSpPr>
        <ns1:xfrm>
          <ns1:off x="0" y="0"/>
          <ns1:ext cx="0" cy="0"/>
          <ns1:chOff x="0" y="0"/>
          <ns1:chExt cx="0" cy="0"/>
        </ns1:xfrm>
      </ns0:grpSpPr>
      <ns0:sp>
        <ns0:nvSpPr>
          <ns0:cNvPr id="4" name="Прямоугольник 3">
            <ns1:extLst>
              <ns1:ext uri="{FF2B5EF4-FFF2-40B4-BE49-F238E27FC236}">
                <ns2:creationId id="{B3BA4959-B542-4A4A-8EC0-55C89E4CFBE1}"/>
              </ns1:ext>
            </ns1:extLst>
          </ns0:cNvPr>
          <ns0:cNvSpPr/>
          <ns0:nvPr/>
        </ns0:nvSpPr>
        <ns0:spPr>
          <ns1:xfrm>
            <ns1:off x="0" y="0"/>
            <ns1:ext cx="12192000" cy="405442"/>
          </ns1:xfrm>
          <ns1:prstGeom prst="rect">
            <ns1:avLst/>
          </ns1:prstGeom>
          <ns1:solidFill>
            <ns1:srgbClr val="002060"/>
          </ns1:solidFill>
        </ns0:spPr>
        <ns0:style>
          <ns1:lnRef idx="2">
            <ns1:schemeClr val="accent1">
              <ns1:shade val="50000"/>
            </ns1:schemeClr>
          </ns1:lnRef>
          <ns1:fillRef idx="1">
            <ns1:schemeClr val="accent1"/>
          </ns1:fillRef>
          <ns1:effectRef idx="0">
            <ns1:schemeClr val="accent1"/>
          </ns1:effectRef>
          <ns1:fontRef idx="minor">
            <ns1:schemeClr val="lt1"/>
          </ns1:fontRef>
        </ns0:style>
        <ns0:txBody>
          <ns1:bodyPr rtlCol="0" anchor="ctr"/>
          <ns1:lstStyle/>
          <ns1:p>
            <ns1:r>
              <ns1:rPr lang="ru-RU" b="1" i="1" dirty="0"/>
              <ns1:t>МЕКТЕПКЕ ДЕЙІНГІ ОҚЫТУ</ns1:t>
            </ns1:r>
          </ns1:p>
        </ns0:txBody>
      </ns0:sp>
      <ns0:sp>
        <ns0:nvSpPr>
          <ns0:cNvPr id="5" name="Прямоугольник 4">
            <ns1:extLst>
              <ns1:ext uri="{FF2B5EF4-FFF2-40B4-BE49-F238E27FC236}">
                <ns2:creationId id="{899842DB-7041-4694-9031-27A733D9968B}"/>
              </ns1:ext>
            </ns1:extLst>
          </ns0:cNvPr>
          <ns0:cNvSpPr/>
          <ns0:nvPr/>
        </ns0:nvSpPr>
        <ns0:spPr>
          <ns1:xfrm>
            <ns1:off x="1029418" y="466839"/>
            <ns1:ext cx="11099322" cy="830997"/>
          </ns1:xfrm>
          <ns1:prstGeom prst="rect">
            <ns1:avLst/>
          </ns1:prstGeom>
        </ns0:spPr>
        <ns0:txBody>
          <ns1:bodyPr wrap="square">
            <ns1:spAutoFit/>
          </ns1:bodyPr>
          <ns1:lstStyle/>
          <ns1:p>
            <ns1:r>
              <ns1:rPr lang="ru-RU" sz="1600" i="1" dirty="0">
                <ns1:solidFill>
                  <ns1:srgbClr val="002060"/>
                </ns1:solidFill>
                <ns1:latin typeface="Arial" panose="020B0604020202020204" pitchFamily="34" charset="0"/>
                <ns1:ea typeface="Calibri" panose="020F0502020204030204" pitchFamily="34" charset="0"/>
              </ns1:rPr>
              <ns1:t>Қазақстан Республикасы Білім министрінің 9.09.2022 жылғы № 354 бұйрығы "Ұлттық білім беру деректер қоры" ақпараттық жүйесін қалыптастыру, техникалық қызмет көрсету, жүйелік-техникалық қызмет көрсету, интеграциялау және ақпараттық қауіпсіздікті қамтамасыз ету қағидаларын бекіту туралы"</ns1:t>
            </ns1:r>
            <ns1:endParaRPr lang="ru-RU" sz="1600" i="1" dirty="0">
              <ns1:solidFill>
                <ns1:srgbClr val="002060"/>
              </ns1:solidFill>
            </ns1:endParaRPr>
          </ns1:p>
        </ns0:txBody>
      </ns0:sp>
      <ns0:pic>
        <ns0:nvPicPr>
          <ns0:cNvPr id="7" name="Рисунок 6" descr="Молоток судьи">
            <ns1:extLst>
              <ns1:ext uri="{FF2B5EF4-FFF2-40B4-BE49-F238E27FC236}">
                <ns2:creationId id="{7968FFC5-4A8F-472C-B5B5-B2F6BD190458}"/>
              </ns1:ext>
            </ns1:extLst>
          </ns0:cNvPr>
          <ns0:cNvPicPr>
            <ns1:picLocks noChangeAspect="1"/>
          </ns0:cNvPicPr>
          <ns0:nvPr/>
        </ns0:nvPicPr>
        <ns0:blipFill>
          <ns1:blip r:embed="rId2">
            <ns1:extLst>
              <ns1:ext uri="{28A0092B-C50C-407E-A947-70E740481C1C}">
                <ns4:useLocalDpi val="0"/>
              </ns1:ext>
              <ns1:ext uri="{96DAC541-7B7A-43D3-8B79-37D633B846F1}">
                <ns5:svgBlip r:embed="rId3"/>
              </ns1:ext>
            </ns1:extLst>
          </ns1:blip>
          <ns1:stretch>
            <ns1:fillRect/>
          </ns1:stretch>
        </ns0:blipFill>
        <ns0:spPr>
          <ns1:xfrm>
            <ns1:off x="333554" y="574457"/>
            <ns1:ext cx="615760" cy="615760"/>
          </ns1:xfrm>
          <ns1:prstGeom prst="rect">
            <ns1:avLst/>
          </ns1:prstGeom>
        </ns0:spPr>
      </ns0:pic>
      <ns0:graphicFrame>
        <ns0:nvGraphicFramePr>
          <ns0:cNvPr id="8" name="Таблица 7">
            <ns1:extLst>
              <ns1:ext uri="{FF2B5EF4-FFF2-40B4-BE49-F238E27FC236}">
                <ns2:creationId id="{08894351-F083-4A0E-AC34-A785C646FD89}"/>
              </ns1:ext>
            </ns1:extLst>
          </ns0:cNvPr>
          <ns0:cNvGraphicFramePr>
            <ns1:graphicFrameLocks noGrp="1"/>
          </ns0:cNvGraphicFramePr>
          <ns0:nvPr>
            <ns0:extLst>
              <ns0:ext uri="{D42A27DB-BD31-4B8C-83A1-F6EECF244321}">
                <ns6:modId val="3949322068"/>
              </ns0:ext>
            </ns0:extLst>
          </ns0:nvPr>
        </ns0:nvGraphicFramePr>
        <ns0:xfrm>
          <ns1:off x="149528" y="1842046"/>
          <ns1:ext cx="5790233" cy="1706880"/>
        </ns0:xfrm>
        <ns1:graphic>
          <ns1:graphicData uri="http://schemas.openxmlformats.org/drawingml/2006/table">
            <ns1:tbl>
              <ns1:tblPr firstRow="1" firstCol="1" bandRow="1">
                <ns1:tableStyleId>{3B4B98B0-60AC-42C2-AFA5-B58CD77FA1E5}</ns1:tableStyleId>
              </ns1:tblPr>
              <ns1:tblGrid>
                <ns1:gridCol w="2372512">
                  <ns1:extLst>
                    <ns1:ext uri="{9D8B030D-6E8A-4147-A177-3AD203B41FA5}">
                      <ns2:colId val="3708361260"/>
                    </ns1:ext>
                  </ns1:extLst>
                </ns1:gridCol>
                <ns1:gridCol w="1110910">
                  <ns1:extLst>
                    <ns1:ext uri="{9D8B030D-6E8A-4147-A177-3AD203B41FA5}">
                      <ns2:colId val="2911810491"/>
                    </ns1:ext>
                  </ns1:extLst>
                </ns1:gridCol>
                <ns1:gridCol w="1442435">
                  <ns1:extLst>
                    <ns1:ext uri="{9D8B030D-6E8A-4147-A177-3AD203B41FA5}">
                      <ns2:colId val="1454571410"/>
                    </ns1:ext>
                  </ns1:extLst>
                </ns1:gridCol>
                <ns1:gridCol w="864376">
                  <ns1:extLst>
                    <ns1:ext uri="{9D8B030D-6E8A-4147-A177-3AD203B41FA5}">
                      <ns2:colId val="2181433116"/>
                    </ns1:ext>
                  </ns1:extLst>
                </ns1:gridCol>
              </ns1:tblGrid>
              <ns1:tr h="394061">
                <ns1:tc>
                  <ns1:txBody>
                    <ns1:bodyPr/>
                    <ns1:lstStyle/>
                    <ns1:p>
                      <ns1:pPr algn="ctr">
                        <ns1:spcAft>
                          <ns1:spcPts val="0"/>
                        </ns1:spcAft>
                      </ns1:pPr>
                      <ns1:r>
                        <ns1:rPr lang="ru-RU" sz="1600" dirty="0">
                          <ns1:effectLst/>
                        </ns1:rPr>
                        <ns1:t> </ns1:t>
                      </ns1:r>
                      <ns1:endParaRPr lang="ru-RU" sz="1100" dirty="0">
                        <ns1:effectLst/>
                        <ns1:latin typeface="Calibri" panose="020F050202020403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8580" marR="68580" marT="0" marB="0" anchor="ctr"/>
                </ns1:tc>
                <ns1:tc>
                  <ns1:txBody>
                    <ns1:bodyPr/>
                    <ns1:lstStyle/>
                    <ns1:p>
                      <ns1:pPr algn="ctr">
                        <ns1:spcAft>
                          <ns1:spcPts val="0"/>
                        </ns1:spcAft>
                      </ns1:pPr>
                      <ns1:r>
                        <ns1:rPr lang="ru-RU" sz="1600">
                          <ns1:effectLst/>
                        </ns1:rPr>
                        <ns1:t>ҰБДҚ</ns1:t>
                      </ns1:r>
                      <ns1:endParaRPr lang="ru-RU" sz="1100">
                        <ns1:effectLst/>
                        <ns1:latin typeface="Calibri" panose="020F050202020403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8580" marR="68580" marT="0" marB="0" anchor="ctr"/>
                </ns1:tc>
                <ns1:tc>
                  <ns1:txBody>
                    <ns1:bodyPr/>
                    <ns1:lstStyle/>
                    <ns1:p>
                      <ns1:pPr algn="ctr">
                        <ns1:spcAft>
                          <ns1:spcPts val="0"/>
                        </ns1:spcAft>
                      </ns1:pPr>
                      <ns1:r>
                        <ns1:rPr lang="ru-RU" sz="1600">
                          <ns1:effectLst/>
                        </ns1:rPr>
                        <ns1:t>жедел деректер</ns1:t>
                      </ns1:r>
                      <ns1:endParaRPr lang="ru-RU" sz="1100">
                        <ns1:effectLst/>
                        <ns1:latin typeface="Calibri" panose="020F050202020403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8580" marR="68580" marT="0" marB="0" anchor="ctr"/>
                </ns1:tc>
                <ns1:tc>
                  <ns1:txBody>
                    <ns1:bodyPr/>
                    <ns1:lstStyle/>
                    <ns1:p>
                      <ns1:pPr algn="ctr">
                        <ns1:spcAft>
                          <ns1:spcPts val="0"/>
                        </ns1:spcAft>
                      </ns1:pPr>
                      <ns1:r>
                        <ns1:rPr lang="ru-RU" sz="1600">
                          <ns1:effectLst/>
                        </ns1:rPr>
                        <ns1:t>-/+</ns1:t>
                      </ns1:r>
                      <ns1:endParaRPr lang="ru-RU" sz="1100">
                        <ns1:effectLst/>
                        <ns1:latin typeface="Calibri" panose="020F050202020403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8580" marR="68580" marT="0" marB="0" anchor="ctr"/>
                </ns1:tc>
                <ns1:extLst>
                  <ns1:ext uri="{0D108BD9-81ED-4DB2-BD59-A6C34878D82A}">
                    <ns2:rowId val="2968318884"/>
                  </ns1:ext>
                </ns1:extLst>
              </ns1:tr>
              <ns1:tr h="197031">
                <ns1:tc>
                  <ns1:txBody>
                    <ns1:bodyPr/>
                    <ns1:lstStyle/>
                    <ns1:p>
                      <ns1:pPr algn="just">
                        <ns1:spcAft>
                          <ns1:spcPts val="0"/>
                        </ns1:spcAft>
                      </ns1:pPr>
                      <ns1:r>
                        <ns1:rPr lang="ru-RU" sz="1600" dirty="0">
                          <ns1:effectLst/>
                        </ns1:rPr>
                        <ns1:t>ҚДБ контингенті</ns1:t>
                      </ns1:r>
                      <ns1:endParaRPr lang="ru-RU" sz="1100" dirty="0">
                        <ns1:effectLst/>
                        <ns1:latin typeface="Calibri" panose="020F050202020403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8580" marR="68580" marT="0" marB="0"/>
                </ns1:tc>
                <ns1:tc>
                  <ns1:txBody>
                    <ns1:bodyPr/>
                    <ns1:lstStyle/>
                    <ns1:p>
                      <ns1:pPr algn="ctr">
                        <ns1:spcAft>
                          <ns1:spcPts val="0"/>
                        </ns1:spcAft>
                      </ns1:pPr>
                      <ns1:r>
                        <ns1:rPr lang="ru-RU" sz="1600">
                          <ns1:effectLst/>
                        </ns1:rPr>
                        <ns1:t>7 348</ns1:t>
                      </ns1:r>
                      <ns1:endParaRPr lang="ru-RU" sz="1100">
                        <ns1:effectLst/>
                        <ns1:latin typeface="Calibri" panose="020F050202020403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8580" marR="68580" marT="0" marB="0" anchor="ctr"/>
                </ns1:tc>
                <ns1:tc>
                  <ns1:txBody>
                    <ns1:bodyPr/>
                    <ns1:lstStyle/>
                    <ns1:p>
                      <ns1:pPr algn="ctr">
                        <ns1:spcAft>
                          <ns1:spcPts val="0"/>
                        </ns1:spcAft>
                      </ns1:pPr>
                      <ns1:r>
                        <ns1:rPr lang="ru-RU" sz="1600">
                          <ns1:effectLst/>
                        </ns1:rPr>
                        <ns1:t>7 748</ns1:t>
                      </ns1:r>
                      <ns1:endParaRPr lang="ru-RU" sz="1100">
                        <ns1:effectLst/>
                        <ns1:latin typeface="Calibri" panose="020F050202020403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8580" marR="68580" marT="0" marB="0" anchor="ctr"/>
                </ns1:tc>
                <ns1:tc>
                  <ns1:txBody>
                    <ns1:bodyPr/>
                    <ns1:lstStyle/>
                    <ns1:p>
                      <ns1:pPr algn="ctr">
                        <ns1:spcAft>
                          <ns1:spcPts val="0"/>
                        </ns1:spcAft>
                      </ns1:pPr>
                      <ns1:r>
                        <ns1:rPr lang="ru-RU" sz="1600">
                          <ns1:effectLst/>
                        </ns1:rPr>
                        <ns1:t>- 400</ns1:t>
                      </ns1:r>
                      <ns1:endParaRPr lang="ru-RU" sz="1100">
                        <ns1:effectLst/>
                        <ns1:latin typeface="Calibri" panose="020F050202020403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8580" marR="68580" marT="0" marB="0" anchor="ctr"/>
                </ns1:tc>
                <ns1:extLst>
                  <ns1:ext uri="{0D108BD9-81ED-4DB2-BD59-A6C34878D82A}">
                    <ns2:rowId val="3086835929"/>
                  </ns1:ext>
                </ns1:extLst>
              </ns1:tr>
              <ns1:tr h="394061">
                <ns1:tc>
                  <ns1:txBody>
                    <ns1:bodyPr/>
                    <ns1:lstStyle/>
                    <ns1:p>
                      <ns1:pPr algn="just">
                        <ns1:spcAft>
                          <ns1:spcPts val="0"/>
                        </ns1:spcAft>
                      </ns1:pPr>
                      <ns1:r>
                        <ns1:rPr lang="ru-RU" sz="1600" dirty="0">
                          <ns1:effectLst/>
                        </ns1:rPr>
                        <ns1:t>балалар контингенті </ns1:t>
                      </ns1:r>
                    </ns1:p>
                    <ns1:p>
                      <ns1:pPr algn="just">
                        <ns1:spcAft>
                          <ns1:spcPts val="0"/>
                        </ns1:spcAft>
                      </ns1:pPr>
                      <ns1:r>
                        <ns1:rPr lang="ru-RU" sz="1600" dirty="0">
                          <ns1:effectLst/>
                        </ns1:rPr>
                        <ns1:t>мемлекеттік тапсырыс бойынша МДҰ-да</ns1:t>
                      </ns1:r>
                      <ns1:endParaRPr lang="ru-RU" sz="1100" dirty="0">
                        <ns1:effectLst/>
                        <ns1:latin typeface="Calibri" panose="020F050202020403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8580" marR="68580" marT="0" marB="0"/>
                </ns1:tc>
                <ns1:tc>
                  <ns1:txBody>
                    <ns1:bodyPr/>
                    <ns1:lstStyle/>
                    <ns1:p>
                      <ns1:pPr algn="ctr">
                        <ns1:spcAft>
                          <ns1:spcPts val="0"/>
                        </ns1:spcAft>
                      </ns1:pPr>
                      <ns1:r>
                        <ns1:rPr lang="ru-RU" sz="1600" dirty="0">
                          <ns1:effectLst/>
                        </ns1:rPr>
                        <ns1:t>1 953</ns1:t>
                      </ns1:r>
                      <ns1:endParaRPr lang="ru-RU" sz="1100" dirty="0">
                        <ns1:effectLst/>
                        <ns1:latin typeface="Calibri" panose="020F050202020403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8580" marR="68580" marT="0" marB="0" anchor="ctr"/>
                </ns1:tc>
                <ns1:tc>
                  <ns1:txBody>
                    <ns1:bodyPr/>
                    <ns1:lstStyle/>
                    <ns1:p>
                      <ns1:pPr algn="ctr">
                        <ns1:spcAft>
                          <ns1:spcPts val="0"/>
                        </ns1:spcAft>
                      </ns1:pPr>
                      <ns1:r>
                        <ns1:rPr lang="ru-RU" sz="1600">
                          <ns1:effectLst/>
                        </ns1:rPr>
                        <ns1:t>7 025</ns1:t>
                      </ns1:r>
                      <ns1:endParaRPr lang="ru-RU" sz="1100">
                        <ns1:effectLst/>
                        <ns1:latin typeface="Calibri" panose="020F050202020403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8580" marR="68580" marT="0" marB="0" anchor="ctr"/>
                </ns1:tc>
                <ns1:tc>
                  <ns1:txBody>
                    <ns1:bodyPr/>
                    <ns1:lstStyle/>
                    <ns1:p>
                      <ns1:pPr algn="ctr">
                        <ns1:spcAft>
                          <ns1:spcPts val="0"/>
                        </ns1:spcAft>
                      </ns1:pPr>
                      <ns1:r>
                        <ns1:rPr lang="ru-RU" sz="1600">
                          <ns1:effectLst/>
                        </ns1:rPr>
                        <ns1:t>- 5072</ns1:t>
                      </ns1:r>
                      <ns1:endParaRPr lang="ru-RU" sz="1100">
                        <ns1:effectLst/>
                        <ns1:latin typeface="Calibri" panose="020F050202020403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8580" marR="68580" marT="0" marB="0" anchor="ctr"/>
                </ns1:tc>
                <ns1:extLst>
                  <ns1:ext uri="{0D108BD9-81ED-4DB2-BD59-A6C34878D82A}">
                    <ns2:rowId val="3098654212"/>
                  </ns1:ext>
                </ns1:extLst>
              </ns1:tr>
              <ns1:tr h="394061">
                <ns1:tc>
                  <ns1:txBody>
                    <ns1:bodyPr/>
                    <ns1:lstStyle/>
                    <ns1:p>
                      <ns1:pPr algn="just">
                        <ns1:spcAft>
                          <ns1:spcPts val="0"/>
                        </ns1:spcAft>
                      </ns1:pPr>
                      <ns1:r>
                        <ns1:rPr lang="ru-RU" sz="1600">
                          <ns1:effectLst/>
                        </ns1:rPr>
                        <ns1:t>мектепалды даярлық сыныптарының контингенті</ns1:t>
                      </ns1:r>
                      <ns1:endParaRPr lang="ru-RU" sz="1100">
                        <ns1:effectLst/>
                        <ns1:latin typeface="Calibri" panose="020F050202020403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8580" marR="68580" marT="0" marB="0"/>
                </ns1:tc>
                <ns1:tc>
                  <ns1:txBody>
                    <ns1:bodyPr/>
                    <ns1:lstStyle/>
                    <ns1:p>
                      <ns1:pPr algn="ctr">
                        <ns1:spcAft>
                          <ns1:spcPts val="0"/>
                        </ns1:spcAft>
                      </ns1:pPr>
                      <ns1:r>
                        <ns1:rPr lang="ru-RU" sz="1600">
                          <ns1:effectLst/>
                        </ns1:rPr>
                        <ns1:t>747</ns1:t>
                      </ns1:r>
                      <ns1:endParaRPr lang="ru-RU" sz="1100">
                        <ns1:effectLst/>
                        <ns1:latin typeface="Calibri" panose="020F050202020403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8580" marR="68580" marT="0" marB="0" anchor="ctr"/>
                </ns1:tc>
                <ns1:tc>
                  <ns1:txBody>
                    <ns1:bodyPr/>
                    <ns1:lstStyle/>
                    <ns1:p>
                      <ns1:pPr algn="ctr">
                        <ns1:spcAft>
                          <ns1:spcPts val="0"/>
                        </ns1:spcAft>
                      </ns1:pPr>
                      <ns1:r>
                        <ns1:rPr lang="ru-RU" sz="1600">
                          <ns1:effectLst/>
                        </ns1:rPr>
                        <ns1:t>785</ns1:t>
                      </ns1:r>
                      <ns1:endParaRPr lang="ru-RU" sz="1100">
                        <ns1:effectLst/>
                        <ns1:latin typeface="Calibri" panose="020F050202020403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8580" marR="68580" marT="0" marB="0" anchor="ctr"/>
                </ns1:tc>
                <ns1:tc>
                  <ns1:txBody>
                    <ns1:bodyPr/>
                    <ns1:lstStyle/>
                    <ns1:p>
                      <ns1:pPr algn="ctr">
                        <ns1:spcAft>
                          <ns1:spcPts val="0"/>
                        </ns1:spcAft>
                      </ns1:pPr>
                      <ns1:r>
                        <ns1:rPr lang="ru-RU" sz="1600" dirty="0">
                          <ns1:effectLst/>
                        </ns1:rPr>
                        <ns1:t>- 40</ns1:t>
                      </ns1:r>
                      <ns1:endParaRPr lang="ru-RU" sz="1100" dirty="0">
                        <ns1:effectLst/>
                        <ns1:latin typeface="Calibri" panose="020F0502020204030204" pitchFamily="34" charset="0"/>
                        <ns1:ea typeface="Calibri" panose="020F0502020204030204" pitchFamily="34" charset="0"/>
                        <ns1:cs typeface="Times New Roman" panose="02020603050405020304" pitchFamily="18" charset="0"/>
                      </ns1:endParaRPr>
                    </ns1:p>
                  </ns1:txBody>
                  <ns1:tcPr marL="68580" marR="68580" marT="0" marB="0" anchor="ctr"/>
                </ns1:tc>
                <ns1:extLst>
                  <ns1:ext uri="{0D108BD9-81ED-4DB2-BD59-A6C34878D82A}">
                    <ns2:rowId val="1088640294"/>
                  </ns1:ext>
                </ns1:extLst>
              </ns1:tr>
            </ns1:tbl>
          </ns1:graphicData>
        </ns1:graphic>
      </ns0:graphicFrame>
      <ns0:cxnSp>
        <ns0:nvCxnSpPr>
          <ns0:cNvPr id="10" name="Прямая соединительная линия 9">
            <ns1:extLst>
              <ns1:ext uri="{FF2B5EF4-FFF2-40B4-BE49-F238E27FC236}">
                <ns2:creationId id="{CB5C888E-776C-4DF7-B6E6-B8772FFC2D30}"/>
              </ns1:ext>
            </ns1:extLst>
          </ns0:cNvPr>
          <ns0:cNvCxnSpPr>
            <ns1:cxnSpLocks/>
          </ns0:cNvCxnSpPr>
          <ns0:nvPr/>
        </ns0:nvCxnSpPr>
        <ns0:spPr>
          <ns1:xfrm flipV="1">
            <ns1:off x="333554" y="1359232"/>
            <ns1:ext cx="11579525" cy="72753"/>
          </ns1:xfrm>
          <ns1:prstGeom prst="line">
            <ns1:avLst/>
          </ns1:prstGeom>
          <ns1:ln w="9525" cap="flat" cmpd="sng" algn="ctr">
            <ns1:solidFill>
              <ns1:srgbClr val="002060"/>
            </ns1:solidFill>
            <ns1:prstDash val="dash"/>
            <ns1:round/>
            <ns1:headEnd type="none" w="med" len="med"/>
            <ns1:tailEnd type="none" w="med" len="med"/>
          </ns1:ln>
        </ns0:spPr>
        <ns0:style>
          <ns1:lnRef idx="0">
            <ns1:scrgbClr r="0" g="0" b="0"/>
          </ns1:lnRef>
          <ns1:fillRef idx="0">
            <ns1:scrgbClr r="0" g="0" b="0"/>
          </ns1:fillRef>
          <ns1:effectRef idx="0">
            <ns1:scrgbClr r="0" g="0" b="0"/>
          </ns1:effectRef>
          <ns1:fontRef idx="minor">
            <ns1:schemeClr val="tx1"/>
          </ns1:fontRef>
        </ns0:style>
      </ns0:cxnSp>
      <ns0:sp>
        <ns0:nvSpPr>
          <ns0:cNvPr id="12" name="Прямоугольник 11">
            <ns1:extLst>
              <ns1:ext uri="{FF2B5EF4-FFF2-40B4-BE49-F238E27FC236}">
                <ns2:creationId id="{C4261B68-6984-410F-B391-683462E3BC40}"/>
              </ns1:ext>
            </ns1:extLst>
          </ns0:cNvPr>
          <ns0:cNvSpPr/>
          <ns0:nvPr/>
        </ns0:nvSpPr>
        <ns0:spPr>
          <ns1:xfrm>
            <ns1:off x="149527" y="3626430"/>
            <ns1:ext cx="5790233" cy="1359099"/>
          </ns1:xfrm>
          <ns1:prstGeom prst="rect">
            <ns1:avLst/>
          </ns1:prstGeom>
          <ns1:ln/>
        </ns0:spPr>
        <ns0:style>
          <ns1:lnRef idx="2">
            <ns1:schemeClr val="accent1"/>
          </ns1:lnRef>
          <ns1:fillRef idx="1">
            <ns1:schemeClr val="lt1"/>
          </ns1:fillRef>
          <ns1:effectRef idx="0">
            <ns1:schemeClr val="accent1"/>
          </ns1:effectRef>
          <ns1:fontRef idx="minor">
            <ns1:schemeClr val="dk1"/>
          </ns1:fontRef>
        </ns0:style>
        <ns0:txBody>
          <ns1:bodyPr rtlCol="0" anchor="ctr"/>
          <ns1:lstStyle/>
          <ns1:p>
            <ns1:pPr algn="ctr"/>
            <ns1:endParaRPr lang="ru-RU" b="1" dirty="0">
              <ns1:solidFill>
                <ns1:srgbClr val="002060"/>
              </ns1:solidFill>
            </ns1:endParaRPr>
          </ns1:p>
          <ns1:p>
            <ns1:pPr algn="ctr"/>
            <ns1:r>
              <ns1:rPr lang="ru-RU" b="1" dirty="0">
                <ns1:solidFill>
                  <ns1:srgbClr val="002060"/>
                </ns1:solidFill>
              </ns1:rPr>
              <ns1:t>КҚҚ:</ns1:t>
            </ns1:r>
          </ns1:p>
          <ns1:p>
            <ns1:pPr algn="ctr"/>
            <ns1:r>
              <ns1:rPr lang="ru-RU" dirty="0">
                <ns1:solidFill>
                  <ns1:srgbClr val="002060"/>
                </ns1:solidFill>
              </ns1:rPr>
              <ns1:t>СҚО – 9601 бала, Петропавл қ. – 4395 бала,</ns1:t>
            </ns1:r>
          </ns1:p>
          <ns1:p>
            <ns1:pPr algn="ctr"/>
            <ns1:r>
              <ns1:rPr lang="ru-RU" b="1" dirty="0">
                <ns1:solidFill>
                  <ns1:srgbClr val="002060"/>
                </ns1:solidFill>
              </ns1:rPr>
              <ns1:t>өзектілендірілді:</ns1:t>
            </ns1:r>
          </ns1:p>
          <ns1:p>
            <ns1:pPr algn="ctr"/>
            <ns1:r>
              <ns1:rPr lang="ru-RU" dirty="0">
                <ns1:solidFill>
                  <ns1:srgbClr val="002060"/>
                </ns1:solidFill>
              </ns1:rPr>
              <ns1:t>СҚО – 3946 бала (41,1%), </ns1:t>
            </ns1:r>
          </ns1:p>
          <ns1:p>
            <ns1:pPr algn="ctr"/>
            <ns1:r>
              <ns1:rPr lang="ru-RU" dirty="0">
                <ns1:solidFill>
                  <ns1:srgbClr val="002060"/>
                </ns1:solidFill>
              </ns1:rPr>
              <ns1:t>Петропавл қ. – 1679 бала (38,2%)</ns1:t>
            </ns1:r>
          </ns1:p>
          <ns1:p>
            <ns1:pPr algn="ctr"/>
            <ns1:r>
              <ns1:rPr lang="ru-RU" b="1" dirty="0">
                <ns1:solidFill>
                  <ns1:srgbClr val="002060"/>
                </ns1:solidFill>
              </ns1:rPr>
              <ns1:t> </ns1:t>
            </ns1:r>
          </ns1:p>
        </ns0:txBody>
      </ns0:sp>
      <ns0:sp>
        <ns0:nvSpPr>
          <ns0:cNvPr id="13" name="Прямоугольник 12">
            <ns1:extLst>
              <ns1:ext uri="{FF2B5EF4-FFF2-40B4-BE49-F238E27FC236}">
                <ns2:creationId id="{AD2C10FB-78A0-4FAC-A199-11FC8FF4A3F2}"/>
              </ns1:ext>
            </ns1:extLst>
          </ns0:cNvPr>
          <ns0:cNvSpPr/>
          <ns0:nvPr/>
        </ns0:nvSpPr>
        <ns0:spPr>
          <ns1:xfrm>
            <ns1:off x="1249877" y="1509490"/>
            <ns1:ext cx="3511904" cy="255051"/>
          </ns1:xfrm>
          <ns1:prstGeom prst="rect">
            <ns1:avLst/>
          </ns1:prstGeom>
        </ns0:spPr>
        <ns0:style>
          <ns1:lnRef idx="2">
            <ns1:schemeClr val="accent1">
              <ns1:shade val="50000"/>
            </ns1:schemeClr>
          </ns1:lnRef>
          <ns1:fillRef idx="1">
            <ns1:schemeClr val="accent1"/>
          </ns1:fillRef>
          <ns1:effectRef idx="0">
            <ns1:schemeClr val="accent1"/>
          </ns1:effectRef>
          <ns1:fontRef idx="minor">
            <ns1:schemeClr val="lt1"/>
          </ns1:fontRef>
        </ns0:style>
        <ns0:txBody>
          <ns1:bodyPr rtlCol="0" anchor="ctr"/>
          <ns1:lstStyle/>
          <ns1:p>
            <ns1:pPr algn="ctr"/>
            <ns1:r>
              <ns1:rPr lang="ru-RU" dirty="0"/>
              <ns1:t>ТОЛТЫРУДЫҢ ӨЗЕКТІЛІГІ</ns1:t>
            </ns1:r>
          </ns1:p>
        </ns0:txBody>
      </ns0:sp>
      <ns0:sp>
        <ns0:nvSpPr>
          <ns0:cNvPr id="14" name="Прямоугольник 13">
            <ns1:extLst>
              <ns1:ext uri="{FF2B5EF4-FFF2-40B4-BE49-F238E27FC236}">
                <ns2:creationId id="{D69B36D9-86D0-4466-B340-B060B470E485}"/>
              </ns1:ext>
            </ns1:extLst>
          </ns0:cNvPr>
          <ns0:cNvSpPr/>
          <ns0:nvPr/>
        </ns0:nvSpPr>
        <ns0:spPr>
          <ns1:xfrm>
            <ns1:off x="7219356" y="1509490"/>
            <ns1:ext cx="3511904" cy="255051"/>
          </ns1:xfrm>
          <ns1:prstGeom prst="rect">
            <ns1:avLst/>
          </ns1:prstGeom>
        </ns0:spPr>
        <ns0:style>
          <ns1:lnRef idx="2">
            <ns1:schemeClr val="accent1">
              <ns1:shade val="50000"/>
            </ns1:schemeClr>
          </ns1:lnRef>
          <ns1:fillRef idx="1">
            <ns1:schemeClr val="accent1"/>
          </ns1:fillRef>
          <ns1:effectRef idx="0">
            <ns1:schemeClr val="accent1"/>
          </ns1:effectRef>
          <ns1:fontRef idx="minor">
            <ns1:schemeClr val="lt1"/>
          </ns1:fontRef>
        </ns0:style>
        <ns0:txBody>
          <ns1:bodyPr rtlCol="0" anchor="ctr"/>
          <ns1:lstStyle/>
          <ns1:p>
            <ns1:pPr algn="ctr"/>
            <ns1:r>
              <ns1:rPr lang="ru-RU" dirty="0"/>
              <ns1:t>ТОПТАРДЫҢ ТОЛЫҚТЫРЫЛУЫ </ns1:t>
            </ns1:r>
          </ns1:p>
        </ns0:txBody>
      </ns0:sp>
      <ns0:sp>
        <ns0:nvSpPr>
          <ns0:cNvPr id="15" name="Прямоугольник 14">
            <ns1:extLst>
              <ns1:ext uri="{FF2B5EF4-FFF2-40B4-BE49-F238E27FC236}">
                <ns2:creationId id="{CB9241EB-D626-4846-8C5E-6823CE03C5E9}"/>
              </ns1:ext>
            </ns1:extLst>
          </ns0:cNvPr>
          <ns0:cNvSpPr/>
          <ns0:nvPr/>
        </ns0:nvSpPr>
        <ns0:spPr>
          <ns1:xfrm>
            <ns1:off x="6322209" y="1933328"/>
            <ns1:ext cx="2235195" cy="255051"/>
          </ns1:xfrm>
          <ns1:prstGeom prst="rect">
            <ns1:avLst/>
          </ns1:prstGeom>
        </ns0:spPr>
        <ns0:style>
          <ns1:lnRef idx="2">
            <ns1:schemeClr val="accent1">
              <ns1:shade val="50000"/>
            </ns1:schemeClr>
          </ns1:lnRef>
          <ns1:fillRef idx="1">
            <ns1:schemeClr val="accent1"/>
          </ns1:fillRef>
          <ns1:effectRef idx="0">
            <ns1:schemeClr val="accent1"/>
          </ns1:effectRef>
          <ns1:fontRef idx="minor">
            <ns1:schemeClr val="lt1"/>
          </ns1:fontRef>
        </ns0:style>
        <ns0:txBody>
          <ns1:bodyPr rtlCol="0" anchor="ctr"/>
          <ns1:lstStyle/>
          <ns1:p>
            <ns1:pPr algn="ctr"/>
            <ns1:r>
              <ns1:rPr lang="ru-RU" dirty="0"/>
              <ns1:t>БІР ЖАСТАҒЫ</ns1:t>
            </ns1:r>
          </ns1:p>
        </ns0:txBody>
      </ns0:sp>
      <ns0:sp>
        <ns0:nvSpPr>
          <ns0:cNvPr id="16" name="Прямоугольник 15">
            <ns1:extLst>
              <ns1:ext uri="{FF2B5EF4-FFF2-40B4-BE49-F238E27FC236}">
                <ns2:creationId id="{B8EB7E39-5695-4EC2-AE82-63D8EFE6D2EF}"/>
              </ns1:ext>
            </ns1:extLst>
          </ns0:cNvPr>
          <ns0:cNvSpPr/>
          <ns0:nvPr/>
        </ns0:nvSpPr>
        <ns0:spPr>
          <ns1:xfrm>
            <ns1:off x="9619036" y="1933328"/>
            <ns1:ext cx="2235195" cy="255051"/>
          </ns1:xfrm>
          <ns1:prstGeom prst="rect">
            <ns1:avLst/>
          </ns1:prstGeom>
        </ns0:spPr>
        <ns0:style>
          <ns1:lnRef idx="2">
            <ns1:schemeClr val="accent1">
              <ns1:shade val="50000"/>
            </ns1:schemeClr>
          </ns1:lnRef>
          <ns1:fillRef idx="1">
            <ns1:schemeClr val="accent1"/>
          </ns1:fillRef>
          <ns1:effectRef idx="0">
            <ns1:schemeClr val="accent1"/>
          </ns1:effectRef>
          <ns1:fontRef idx="minor">
            <ns1:schemeClr val="lt1"/>
          </ns1:fontRef>
        </ns0:style>
        <ns0:txBody>
          <ns1:bodyPr rtlCol="0" anchor="ctr"/>
          <ns1:lstStyle/>
          <ns1:p>
            <ns1:pPr algn="ctr"/>
            <ns1:r>
              <ns1:rPr lang="ru-RU" dirty="0"/>
              <ns1:t>ӘРТҮРЛІ ЖАСТАҒЫ</ns1:t>
            </ns1:r>
          </ns1:p>
        </ns0:txBody>
      </ns0:sp>
      <ns0:cxnSp>
        <ns0:nvCxnSpPr>
          <ns0:cNvPr id="18" name="Прямая соединительная линия 17">
            <ns1:extLst>
              <ns1:ext uri="{FF2B5EF4-FFF2-40B4-BE49-F238E27FC236}">
                <ns2:creationId id="{446E7710-2031-4DB8-B27B-A0CB220AC7EC}"/>
              </ns1:ext>
            </ns1:extLst>
          </ns0:cNvPr>
          <ns0:cNvCxnSpPr>
            <ns1:cxnSpLocks/>
          </ns0:cNvCxnSpPr>
          <ns0:nvPr/>
        </ns0:nvCxnSpPr>
        <ns0:spPr>
          <ns1:xfrm>
            <ns1:off x="9495377" y="2114097"/>
            <ns1:ext cx="0" cy="4659124"/>
          </ns1:xfrm>
          <ns1:prstGeom prst="line">
            <ns1:avLst/>
          </ns1:prstGeom>
          <ns1:ln w="9525" cap="flat" cmpd="sng" algn="ctr">
            <ns1:solidFill>
              <ns1:schemeClr val="accent1"/>
            </ns1:solidFill>
            <ns1:prstDash val="dash"/>
            <ns1:round/>
            <ns1:headEnd type="none" w="med" len="med"/>
            <ns1:tailEnd type="none" w="med" len="med"/>
          </ns1:ln>
        </ns0:spPr>
        <ns0:style>
          <ns1:lnRef idx="0">
            <ns1:scrgbClr r="0" g="0" b="0"/>
          </ns1:lnRef>
          <ns1:fillRef idx="0">
            <ns1:scrgbClr r="0" g="0" b="0"/>
          </ns1:fillRef>
          <ns1:effectRef idx="0">
            <ns1:scrgbClr r="0" g="0" b="0"/>
          </ns1:effectRef>
          <ns1:fontRef idx="minor">
            <ns1:schemeClr val="tx1"/>
          </ns1:fontRef>
        </ns0:style>
      </ns0:cxnSp>
      <ns0:cxnSp>
        <ns0:nvCxnSpPr>
          <ns0:cNvPr id="19" name="Прямая соединительная линия 18">
            <ns1:extLst>
              <ns1:ext uri="{FF2B5EF4-FFF2-40B4-BE49-F238E27FC236}">
                <ns2:creationId id="{66532DAA-6D97-4F73-BB99-1C4F653989C0}"/>
              </ns1:ext>
            </ns1:extLst>
          </ns0:cNvPr>
          <ns0:cNvCxnSpPr>
            <ns1:cxnSpLocks/>
          </ns0:cNvCxnSpPr>
          <ns0:nvPr/>
        </ns0:nvCxnSpPr>
        <ns0:spPr>
          <ns1:xfrm flipH="1">
            <ns1:off x="6095999" y="2060853"/>
            <ns1:ext cx="1" cy="4659124"/>
          </ns1:xfrm>
          <ns1:prstGeom prst="line">
            <ns1:avLst/>
          </ns1:prstGeom>
          <ns1:ln w="9525" cap="flat" cmpd="sng" algn="ctr">
            <ns1:solidFill>
              <ns1:schemeClr val="accent1"/>
            </ns1:solidFill>
            <ns1:prstDash val="dash"/>
            <ns1:round/>
            <ns1:headEnd type="none" w="med" len="med"/>
            <ns1:tailEnd type="none" w="med" len="med"/>
          </ns1:ln>
        </ns0:spPr>
        <ns0:style>
          <ns1:lnRef idx="0">
            <ns1:scrgbClr r="0" g="0" b="0"/>
          </ns1:lnRef>
          <ns1:fillRef idx="0">
            <ns1:scrgbClr r="0" g="0" b="0"/>
          </ns1:fillRef>
          <ns1:effectRef idx="0">
            <ns1:scrgbClr r="0" g="0" b="0"/>
          </ns1:effectRef>
          <ns1:fontRef idx="minor">
            <ns1:schemeClr val="tx1"/>
          </ns1:fontRef>
        </ns0:style>
      </ns0:cxnSp>
      <ns0:sp>
        <ns0:nvSpPr>
          <ns0:cNvPr id="22" name="Прямоугольник 21">
            <ns1:extLst>
              <ns1:ext uri="{FF2B5EF4-FFF2-40B4-BE49-F238E27FC236}">
                <ns2:creationId id="{9FF665DD-5CD4-429C-BFD7-BD577AEB977F}"/>
              </ns1:ext>
            </ns1:extLst>
          </ns0:cNvPr>
          <ns0:cNvSpPr/>
          <ns0:nvPr/>
        </ns0:nvSpPr>
        <ns0:spPr>
          <ns1:xfrm>
            <ns1:off x="6176746" y="2248553"/>
            <ns1:ext cx="3162385" cy="4532010"/>
          </ns1:xfrm>
          <ns1:prstGeom prst="rect">
            <ns1:avLst/>
          </ns1:prstGeom>
        </ns0:spPr>
        <ns0:txBody>
          <ns1:bodyPr wrap="square">
            <ns1:spAutoFit/>
          </ns1:bodyPr>
          <ns1:lstStyle/>
          <ns1:p>
            <ns1:pPr algn="just">
              <ns1:spcAft>
                <ns1:spcPts val="0"/>
              </ns1:spcAft>
            </ns1:pPr>
            <ns1:r>
              <ns1:rPr lang="ru-RU" sz="1400" b="1" u="sng" dirty="0">
                <ns1:solidFill>
                  <ns1:srgbClr val="002060"/>
                </ns1:solidFill>
                <ns1:latin typeface="Arial" panose="020B0604020202020204" pitchFamily="34" charset="0"/>
                <ns1:ea typeface="Calibri" panose="020F0502020204030204" pitchFamily="34" charset="0"/>
                <ns1:cs typeface="Arial" panose="020B0604020202020204" pitchFamily="34" charset="0"/>
              </ns1:rPr>
              <ns1:t>5 жастан 6 жасқа дейінгі жас тобы</ns1:t>
            </ns1:r>
            <ns1:endParaRPr lang="ru-RU" sz="1100" b="1" u="sng" dirty="0">
              <ns1:solidFill>
                <ns1:srgbClr val="002060"/>
              </ns1:solidFill>
              <ns1:effectLst/>
              <ns1:latin typeface="Arial" panose="020B0604020202020204" pitchFamily="34" charset="0"/>
              <ns1:ea typeface="Calibri" panose="020F0502020204030204" pitchFamily="34" charset="0"/>
              <ns1:cs typeface="Arial" panose="020B0604020202020204" pitchFamily="34" charset="0"/>
            </ns1:endParaRPr>
          </ns1:p>
          <ns1:p>
            <ns1:pPr algn="just">
              <ns1:spcAft>
                <ns1:spcPts val="0"/>
              </ns1:spcAft>
            </ns1:pPr>
            <ns1:r>
              <ns1:rPr lang="ru-RU" sz="1400" b="1" dirty="0">
                <ns1:latin typeface="Arial" panose="020B0604020202020204" pitchFamily="34" charset="0"/>
                <ns1:ea typeface="Calibri" panose="020F0502020204030204" pitchFamily="34" charset="0"/>
                <ns1:cs typeface="Arial" panose="020B0604020202020204" pitchFamily="34" charset="0"/>
              </ns1:rPr>
              <ns1:t>«</ns1:t>
            </ns1:r>
            <ns1:r>
              <ns1:rPr lang="ru-RU" sz="1400" b="1" dirty="0" err="1">
                <ns1:latin typeface="Arial" panose="020B0604020202020204" pitchFamily="34" charset="0"/>
                <ns1:ea typeface="Calibri" panose="020F0502020204030204" pitchFamily="34" charset="0"/>
                <ns1:cs typeface="Arial" panose="020B0604020202020204" pitchFamily="34" charset="0"/>
              </ns1:rPr>
              <ns1:t>Балдәурен</ns1:t>
            </ns1:r>
            <ns1:r>
              <ns1:rPr lang="ru-RU" sz="1400" b="1" dirty="0">
                <ns1:latin typeface="Arial" panose="020B0604020202020204" pitchFamily="34" charset="0"/>
                <ns1:ea typeface="Calibri" panose="020F0502020204030204" pitchFamily="34" charset="0"/>
                <ns1:cs typeface="Arial" panose="020B0604020202020204" pitchFamily="34" charset="0"/>
              </ns1:rPr>
              <ns1:t>»:</ns1:t>
            </ns1:r>
            <ns1:r>
              <ns1:rPr lang="ru-RU" sz="1400" dirty="0">
                <ns1:latin typeface="Arial" panose="020B0604020202020204" pitchFamily="34" charset="0"/>
                <ns1:ea typeface="Calibri" panose="020F0502020204030204" pitchFamily="34" charset="0"/>
                <ns1:cs typeface="Arial" panose="020B0604020202020204" pitchFamily="34" charset="0"/>
              </ns1:rPr>
              <ns1:t> </ns1:t>
            </ns1:r>
          </ns1:p>
          <ns1:p>
            <ns1:pPr algn="just">
              <ns1:spcAft>
                <ns1:spcPts val="0"/>
              </ns1:spcAft>
            </ns1:pPr>
            <ns1:r>
              <ns1:rPr lang="ru-RU" sz="1200" dirty="0">
                <ns1:latin typeface="Arial" panose="020B0604020202020204" pitchFamily="34" charset="0"/>
                <ns1:ea typeface="Calibri" panose="020F0502020204030204" pitchFamily="34" charset="0"/>
                <ns1:cs typeface="Arial" panose="020B0604020202020204" pitchFamily="34" charset="0"/>
              </ns1:rPr>
              <ns1:t>"Ер </ns1:t>
            </ns1:r>
            <ns1:r>
              <ns1:rPr lang="kk-KZ" sz="1200" dirty="0">
                <ns1:latin typeface="Arial" panose="020B0604020202020204" pitchFamily="34" charset="0"/>
                <ns1:ea typeface="Calibri" panose="020F0502020204030204" pitchFamily="34" charset="0"/>
                <ns1:cs typeface="Arial" panose="020B0604020202020204" pitchFamily="34" charset="0"/>
              </ns1:rPr>
              <ns1:t>төстік</ns1:t>
            </ns1:r>
            <ns1:r>
              <ns1:rPr lang="ru-RU" sz="1200" dirty="0">
                <ns1:latin typeface="Arial" panose="020B0604020202020204" pitchFamily="34" charset="0"/>
                <ns1:ea typeface="Calibri" panose="020F0502020204030204" pitchFamily="34" charset="0"/>
                <ns1:cs typeface="Arial" panose="020B0604020202020204" pitchFamily="34" charset="0"/>
              </ns1:rPr>
              <ns1:t>" 26 бала., </ns1:t>
            </ns1:r>
            <ns1:r>
              <ns1:rPr lang="ru-RU" sz="1200" dirty="0" err="1">
                <ns1:latin typeface="Arial" panose="020B0604020202020204" pitchFamily="34" charset="0"/>
                <ns1:ea typeface="Calibri" panose="020F0502020204030204" pitchFamily="34" charset="0"/>
                <ns1:cs typeface="Arial" panose="020B0604020202020204" pitchFamily="34" charset="0"/>
              </ns1:rPr>
              <ns1:t>Когершин</ns1:t>
            </ns1:r>
            <ns1:r>
              <ns1:rPr lang="ru-RU" sz="1200" dirty="0">
                <ns1:latin typeface="Arial" panose="020B0604020202020204" pitchFamily="34" charset="0"/>
                <ns1:ea typeface="Calibri" panose="020F0502020204030204" pitchFamily="34" charset="0"/>
                <ns1:cs typeface="Arial" panose="020B0604020202020204" pitchFamily="34" charset="0"/>
              </ns1:rPr>
              <ns1:t>" – 26 бала., "</ns1:t>
            </ns1:r>
            <ns1:r>
              <ns1:rPr lang="ru-RU" sz="1200" dirty="0" err="1">
                <ns1:latin typeface="Arial" panose="020B0604020202020204" pitchFamily="34" charset="0"/>
                <ns1:ea typeface="Calibri" panose="020F0502020204030204" pitchFamily="34" charset="0"/>
                <ns1:cs typeface="Arial" panose="020B0604020202020204" pitchFamily="34" charset="0"/>
              </ns1:rPr>
              <ns1:t>Күншуақ</ns1:t>
            </ns1:r>
            <ns1:r>
              <ns1:rPr lang="ru-RU" sz="1200" dirty="0">
                <ns1:latin typeface="Arial" panose="020B0604020202020204" pitchFamily="34" charset="0"/>
                <ns1:ea typeface="Calibri" panose="020F0502020204030204" pitchFamily="34" charset="0"/>
                <ns1:cs typeface="Arial" panose="020B0604020202020204" pitchFamily="34" charset="0"/>
              </ns1:rPr>
              <ns1:t>" 31 бала.</ns1:t>
            </ns1:r>
          </ns1:p>
          <ns1:p>
            <ns1:pPr algn="just">
              <ns1:spcAft>
                <ns1:spcPts val="0"/>
              </ns1:spcAft>
            </ns1:pPr>
            <ns1:endParaRPr lang="ru-RU" sz="1050" dirty="0">
              <ns1:effectLst/>
              <ns1:latin typeface="Arial" panose="020B0604020202020204" pitchFamily="34" charset="0"/>
              <ns1:ea typeface="Calibri" panose="020F0502020204030204" pitchFamily="34" charset="0"/>
              <ns1:cs typeface="Arial" panose="020B0604020202020204" pitchFamily="34" charset="0"/>
            </ns1:endParaRPr>
          </ns1:p>
          <ns1:p>
            <ns1:pPr algn="just">
              <ns1:spcAft>
                <ns1:spcPts val="0"/>
              </ns1:spcAft>
            </ns1:pPr>
            <ns1:r>
              <ns1:rPr lang="ru-RU" sz="1400" b="1" dirty="0">
                <ns1:latin typeface="Arial" panose="020B0604020202020204" pitchFamily="34" charset="0"/>
                <ns1:ea typeface="Calibri" panose="020F0502020204030204" pitchFamily="34" charset="0"/>
                <ns1:cs typeface="Arial" panose="020B0604020202020204" pitchFamily="34" charset="0"/>
              </ns1:rPr>
              <ns1:t>"Салтанат": </ns1:t>
            </ns1:r>
            <ns1:r>
              <ns1:rPr lang="kk-KZ" sz="1200" dirty="0">
                <ns1:latin typeface="Arial" panose="020B0604020202020204" pitchFamily="34" charset="0"/>
                <ns1:ea typeface="Calibri" panose="020F0502020204030204" pitchFamily="34" charset="0"/>
                <ns1:cs typeface="Arial" panose="020B0604020202020204" pitchFamily="34" charset="0"/>
              </ns1:rPr>
              <ns1:t>«</ns1:t>
            </ns1:r>
            <ns1:r>
              <ns1:rPr lang="kk-KZ" sz="1200" dirty="0" err="1">
                <ns1:latin typeface="Arial" panose="020B0604020202020204" pitchFamily="34" charset="0"/>
                <ns1:cs typeface="Arial" panose="020B0604020202020204" pitchFamily="34" charset="0"/>
              </ns1:rPr>
              <ns1:t>Жұлдызрар</ns1:t>
            </ns1:r>
            <ns1:r>
              <ns1:rPr lang="kk-KZ" sz="1200" dirty="0">
                <ns1:latin typeface="Arial" panose="020B0604020202020204" pitchFamily="34" charset="0"/>
                <ns1:cs typeface="Arial" panose="020B0604020202020204" pitchFamily="34" charset="0"/>
              </ns1:rPr>
              <ns1:t>» </ns1:t>
            </ns1:r>
            <ns1:r>
              <ns1:rPr lang="ru-RU" sz="1200" dirty="0">
                <ns1:latin typeface="Arial" panose="020B0604020202020204" pitchFamily="34" charset="0"/>
                <ns1:cs typeface="Arial" panose="020B0604020202020204" pitchFamily="34" charset="0"/>
              </ns1:rPr>
              <ns1:t>- 27 бала.</ns1:t>
            </ns1:r>
          </ns1:p>
          <ns1:p>
            <ns1:pPr algn="just">
              <ns1:spcAft>
                <ns1:spcPts val="0"/>
              </ns1:spcAft>
            </ns1:pPr>
            <ns1:endParaRPr lang="ru-RU" sz="1200" dirty="0">
              <ns1:latin typeface="Arial" panose="020B0604020202020204" pitchFamily="34" charset="0"/>
              <ns1:cs typeface="Arial" panose="020B0604020202020204" pitchFamily="34" charset="0"/>
            </ns1:endParaRPr>
          </ns1:p>
          <ns1:p>
            <ns1:pPr algn="just">
              <ns1:spcAft>
                <ns1:spcPts val="0"/>
              </ns1:spcAft>
            </ns1:pPr>
            <ns1:r>
              <ns1:rPr lang="ru-RU" sz="1400" b="1" dirty="0">
                <ns1:latin typeface="Arial" panose="020B0604020202020204" pitchFamily="34" charset="0"/>
                <ns1:ea typeface="Calibri" panose="020F0502020204030204" pitchFamily="34" charset="0"/>
                <ns1:cs typeface="Arial" panose="020B0604020202020204" pitchFamily="34" charset="0"/>
              </ns1:rPr>
              <ns1:t>"Мектепке дейінгі орталық "</ns1:t>
            </ns1:r>
            <ns1:r>
              <ns1:rPr lang="ru-RU" sz="1400" b="1" dirty="0" err="1">
                <ns1:latin typeface="Arial" panose="020B0604020202020204" pitchFamily="34" charset="0"/>
                <ns1:ea typeface="Calibri" panose="020F0502020204030204" pitchFamily="34" charset="0"/>
                <ns1:cs typeface="Arial" panose="020B0604020202020204" pitchFamily="34" charset="0"/>
              </ns1:rPr>
              <ns1:t>Достық</ns1:t>
            </ns1:r>
            <ns1:r>
              <ns1:rPr lang="ru-RU" sz="1400" b="1" dirty="0">
                <ns1:latin typeface="Arial" panose="020B0604020202020204" pitchFamily="34" charset="0"/>
                <ns1:ea typeface="Calibri" panose="020F0502020204030204" pitchFamily="34" charset="0"/>
                <ns1:cs typeface="Arial" panose="020B0604020202020204" pitchFamily="34" charset="0"/>
              </ns1:rPr>
              <ns1:t>»:</ns1:t>
            </ns1:r>
            <ns1:endParaRPr lang="ru-RU" sz="1100" dirty="0">
              <ns1:effectLst/>
              <ns1:latin typeface="Arial" panose="020B0604020202020204" pitchFamily="34" charset="0"/>
              <ns1:ea typeface="Calibri" panose="020F0502020204030204" pitchFamily="34" charset="0"/>
              <ns1:cs typeface="Arial" panose="020B0604020202020204" pitchFamily="34" charset="0"/>
            </ns1:endParaRPr>
          </ns1:p>
          <ns1:p>
            <ns1:pPr algn="just"/>
            <ns1:r>
              <ns1:rPr lang="ru-RU" sz="1200" dirty="0">
                <ns1:latin typeface="Arial" panose="020B0604020202020204" pitchFamily="34" charset="0"/>
                <ns1:ea typeface="Calibri" panose="020F0502020204030204" pitchFamily="34" charset="0"/>
                <ns1:cs typeface="Arial" panose="020B0604020202020204" pitchFamily="34" charset="0"/>
              </ns1:rPr>
              <ns1:t>«</ns1:t>
            </ns1:r>
            <ns1:r>
              <ns1:rPr lang="ru-RU" sz="1200" dirty="0">
                <ns1:latin typeface="Arial" panose="020B0604020202020204" pitchFamily="34" charset="0"/>
                <ns1:cs typeface="Arial" panose="020B0604020202020204" pitchFamily="34" charset="0"/>
              </ns1:rPr>
              <ns1:t>Фиджеттер" 28 бала.;</ns1:t>
            </ns1:r>
          </ns1:p>
          <ns1:p>
            <ns1:pPr algn="just">
              <ns1:spcAft>
                <ns1:spcPts val="0"/>
              </ns1:spcAft>
            </ns1:pPr>
            <ns1:r>
              <ns1:rPr lang="ru-RU" sz="1400" b="1" dirty="0">
                <ns1:latin typeface="Arial" panose="020B0604020202020204" pitchFamily="34" charset="0"/>
                <ns1:ea typeface="Calibri" panose="020F0502020204030204" pitchFamily="34" charset="0"/>
                <ns1:cs typeface="Arial" panose="020B0604020202020204" pitchFamily="34" charset="0"/>
              </ns1:rPr>
              <ns1:t>"Мейірімді ертегі": </ns1:t>
            </ns1:r>
            <ns1:r>
              <ns1:rPr lang="ru-RU" sz="1200" dirty="0">
                <ns1:latin typeface="Arial" panose="020B0604020202020204" pitchFamily="34" charset="0"/>
                <ns1:cs typeface="Arial" panose="020B0604020202020204" pitchFamily="34" charset="0"/>
              </ns1:rPr>
              <ns1:t>"Ара" 27 бала.,</ns1:t>
            </ns1:r>
          </ns1:p>
          <ns1:p>
            <ns1:pPr algn="just">
              <ns1:spcAft>
                <ns1:spcPts val="0"/>
              </ns1:spcAft>
            </ns1:pPr>
            <ns1:endParaRPr lang="ru-RU" sz="1200" dirty="0">
              <ns1:latin typeface="Arial" panose="020B0604020202020204" pitchFamily="34" charset="0"/>
              <ns1:cs typeface="Arial" panose="020B0604020202020204" pitchFamily="34" charset="0"/>
            </ns1:endParaRPr>
          </ns1:p>
          <ns1:p>
            <ns1:pPr algn="just">
              <ns1:spcAft>
                <ns1:spcPts val="0"/>
              </ns1:spcAft>
            </ns1:pPr>
            <ns1:r>
              <ns1:rPr lang="ru-RU" sz="1400" b="1" dirty="0">
                <ns1:latin typeface="Arial" panose="020B0604020202020204" pitchFamily="34" charset="0"/>
                <ns1:ea typeface="Calibri" panose="020F0502020204030204" pitchFamily="34" charset="0"/>
                <ns1:cs typeface="Arial" panose="020B0604020202020204" pitchFamily="34" charset="0"/>
              </ns1:rPr>
              <ns1:t>«</ns1:t>
            </ns1:r>
            <ns1:r>
              <ns1:rPr lang="ru-RU" sz="1400" b="1" dirty="0" err="1">
                <ns1:latin typeface="Arial" panose="020B0604020202020204" pitchFamily="34" charset="0"/>
                <ns1:ea typeface="Calibri" panose="020F0502020204030204" pitchFamily="34" charset="0"/>
                <ns1:cs typeface="Arial" panose="020B0604020202020204" pitchFamily="34" charset="0"/>
              </ns1:rPr>
              <ns1:t>Еркемай</ns1:t>
            </ns1:r>
            <ns1:r>
              <ns1:rPr lang="ru-RU" sz="1400" b="1" dirty="0">
                <ns1:latin typeface="Arial" panose="020B0604020202020204" pitchFamily="34" charset="0"/>
                <ns1:ea typeface="Calibri" panose="020F0502020204030204" pitchFamily="34" charset="0"/>
                <ns1:cs typeface="Arial" panose="020B0604020202020204" pitchFamily="34" charset="0"/>
              </ns1:rPr>
              <ns1:t>»: </ns1:t>
            </ns1:r>
            <ns1:r>
              <ns1:rPr lang="ru-RU" sz="1400" dirty="0">
                <ns1:latin typeface="Arial" panose="020B0604020202020204" pitchFamily="34" charset="0"/>
                <ns1:ea typeface="Calibri" panose="020F0502020204030204" pitchFamily="34" charset="0"/>
                <ns1:cs typeface="Arial" panose="020B0604020202020204" pitchFamily="34" charset="0"/>
              </ns1:rPr>
              <ns1:t>«</ns1:t>
            </ns1:r>
            <ns1:r>
              <ns1:rPr lang="ru-RU" sz="1200" dirty="0">
                <ns1:latin typeface="Arial" panose="020B0604020202020204" pitchFamily="34" charset="0"/>
                <ns1:cs typeface="Arial" panose="020B0604020202020204" pitchFamily="34" charset="0"/>
              </ns1:rPr>
              <ns1:t>Гномдар" 27 бала, "Фиджеттер" 27 бала, "</ns1:t>
            </ns1:r>
            <ns1:r>
              <ns1:rPr lang="ru-RU" sz="1200" dirty="0" err="1">
                <ns1:latin typeface="Arial" panose="020B0604020202020204" pitchFamily="34" charset="0"/>
                <ns1:cs typeface="Arial" panose="020B0604020202020204" pitchFamily="34" charset="0"/>
              </ns1:rPr>
              <ns1:t>Білгір</ns1:t>
            </ns1:r>
            <ns1:r>
              <ns1:rPr lang="ru-RU" sz="1200" dirty="0">
                <ns1:latin typeface="Arial" panose="020B0604020202020204" pitchFamily="34" charset="0"/>
                <ns1:cs typeface="Arial" panose="020B0604020202020204" pitchFamily="34" charset="0"/>
              </ns1:rPr>
              <ns1:t>" 26 бала..</ns1:t>
            </ns1:r>
          </ns1:p>
          <ns1:p>
            <ns1:pPr algn="just">
              <ns1:spcAft>
                <ns1:spcPts val="0"/>
              </ns1:spcAft>
            </ns1:pPr>
            <ns1:endParaRPr lang="ru-RU" sz="1200" dirty="0">
              <ns1:latin typeface="Arial" panose="020B0604020202020204" pitchFamily="34" charset="0"/>
              <ns1:cs typeface="Arial" panose="020B0604020202020204" pitchFamily="34" charset="0"/>
            </ns1:endParaRPr>
          </ns1:p>
          <ns1:p>
            <ns1:pPr algn="just"/>
            <ns1:r>
              <ns1:rPr lang="ru-RU" sz="1400" b="1" u="sng" dirty="0">
                <ns1:solidFill>
                  <ns1:srgbClr val="002060"/>
                </ns1:solidFill>
                <ns1:latin typeface="Arial" panose="020B0604020202020204" pitchFamily="34" charset="0"/>
                <ns1:ea typeface="Calibri" panose="020F0502020204030204" pitchFamily="34" charset="0"/>
                <ns1:cs typeface="Arial" panose="020B0604020202020204" pitchFamily="34" charset="0"/>
              </ns1:rPr>
              <ns1:t>4 жастан 5 жасқа дейінгі жас тобы</ns1:t>
            </ns1:r>
            <ns1:endParaRPr lang="ru-RU" sz="1100" b="1" u="sng" dirty="0">
              <ns1:solidFill>
                <ns1:srgbClr val="002060"/>
              </ns1:solidFill>
              <ns1:effectLst/>
              <ns1:latin typeface="Arial" panose="020B0604020202020204" pitchFamily="34" charset="0"/>
              <ns1:ea typeface="Calibri" panose="020F0502020204030204" pitchFamily="34" charset="0"/>
              <ns1:cs typeface="Arial" panose="020B0604020202020204" pitchFamily="34" charset="0"/>
            </ns1:endParaRPr>
          </ns1:p>
          <ns1:p>
            <ns1:pPr algn="just">
              <ns1:spcAft>
                <ns1:spcPts val="0"/>
              </ns1:spcAft>
            </ns1:pPr>
            <ns1:r>
              <ns1:rPr lang="ru-RU" sz="1400" b="1" dirty="0">
                <ns1:latin typeface="Arial" panose="020B0604020202020204" pitchFamily="34" charset="0"/>
                <ns1:ea typeface="Calibri" panose="020F0502020204030204" pitchFamily="34" charset="0"/>
                <ns1:cs typeface="Arial" panose="020B0604020202020204" pitchFamily="34" charset="0"/>
              </ns1:rPr>
              <ns1:t>«</ns1:t>
            </ns1:r>
            <ns1:r>
              <ns1:rPr lang="ru-RU" sz="1400" b="1" dirty="0" err="1">
                <ns1:latin typeface="Arial" panose="020B0604020202020204" pitchFamily="34" charset="0"/>
                <ns1:ea typeface="Calibri" panose="020F0502020204030204" pitchFamily="34" charset="0"/>
                <ns1:cs typeface="Arial" panose="020B0604020202020204" pitchFamily="34" charset="0"/>
              </ns1:rPr>
              <ns1:t>Айгөлек</ns1:t>
            </ns1:r>
            <ns1:r>
              <ns1:rPr lang="ru-RU" sz="1400" b="1" dirty="0">
                <ns1:latin typeface="Arial" panose="020B0604020202020204" pitchFamily="34" charset="0"/>
                <ns1:ea typeface="Calibri" panose="020F0502020204030204" pitchFamily="34" charset="0"/>
                <ns1:cs typeface="Arial" panose="020B0604020202020204" pitchFamily="34" charset="0"/>
              </ns1:rPr>
              <ns1:t>»: </ns1:t>
            </ns1:r>
            <ns1:r>
              <ns1:rPr lang="ru-RU" sz="1400" dirty="0">
                <ns1:latin typeface="Arial" panose="020B0604020202020204" pitchFamily="34" charset="0"/>
                <ns1:ea typeface="Calibri" panose="020F0502020204030204" pitchFamily="34" charset="0"/>
                <ns1:cs typeface="Arial" panose="020B0604020202020204" pitchFamily="34" charset="0"/>
              </ns1:rPr>
              <ns1:t>«</ns1:t>
            </ns1:r>
            <ns1:r>
              <ns1:rPr lang="ru-RU" sz="1200" dirty="0">
                <ns1:latin typeface="Arial" panose="020B0604020202020204" pitchFamily="34" charset="0"/>
                <ns1:cs typeface="Arial" panose="020B0604020202020204" pitchFamily="34" charset="0"/>
              </ns1:rPr>
              <ns1:t>6" 29 балалар тобы.</ns1:t>
            </ns1:r>
            <ns1:r>
              <ns1:rPr lang="ru-RU" sz="1400" dirty="0">
                <ns1:latin typeface="Arial" panose="020B0604020202020204" pitchFamily="34" charset="0"/>
                <ns1:ea typeface="Calibri" panose="020F0502020204030204" pitchFamily="34" charset="0"/>
                <ns1:cs typeface="Arial" panose="020B0604020202020204" pitchFamily="34" charset="0"/>
              </ns1:rPr>
              <ns1:t>,</ns1:t>
            </ns1:r>
            <ns1:endParaRPr lang="ru-RU" sz="1100" dirty="0">
              <ns1:effectLst/>
              <ns1:latin typeface="Arial" panose="020B0604020202020204" pitchFamily="34" charset="0"/>
              <ns1:ea typeface="Calibri" panose="020F0502020204030204" pitchFamily="34" charset="0"/>
              <ns1:cs typeface="Arial" panose="020B0604020202020204" pitchFamily="34" charset="0"/>
            </ns1:endParaRPr>
          </ns1:p>
          <ns1:p>
            <ns1:pPr algn="just">
              <ns1:spcAft>
                <ns1:spcPts val="0"/>
              </ns1:spcAft>
            </ns1:pPr>
            <ns1:r>
              <ns1:rPr lang="ru-RU" sz="1400" b="1" dirty="0">
                <ns1:latin typeface="Arial" panose="020B0604020202020204" pitchFamily="34" charset="0"/>
                <ns1:ea typeface="Calibri" panose="020F0502020204030204" pitchFamily="34" charset="0"/>
                <ns1:cs typeface="Arial" panose="020B0604020202020204" pitchFamily="34" charset="0"/>
              </ns1:rPr>
              <ns1:t>"Аленушка": </ns1:t>
            </ns1:r>
            <ns1:r>
              <ns1:rPr lang="ru-RU" sz="1200" dirty="0">
                <ns1:latin typeface="Arial" panose="020B0604020202020204" pitchFamily="34" charset="0"/>
                <ns1:cs typeface="Arial" panose="020B0604020202020204" pitchFamily="34" charset="0"/>
              </ns1:rPr>
              <ns1:t>"Ерекшеліктер" 30 дет..</ns1:t>
            </ns1:r>
          </ns1:p>
          <ns1:p>
            <ns1:pPr algn="just">
              <ns1:spcAft>
                <ns1:spcPts val="0"/>
              </ns1:spcAft>
            </ns1:pPr>
            <ns1:endParaRPr lang="ru-RU" sz="1200" dirty="0">
              <ns1:latin typeface="Arial" panose="020B0604020202020204" pitchFamily="34" charset="0"/>
              <ns1:cs typeface="Arial" panose="020B0604020202020204" pitchFamily="34" charset="0"/>
            </ns1:endParaRPr>
          </ns1:p>
          <ns1:p>
            <ns1:pPr algn="just"/>
            <ns1:r>
              <ns1:rPr lang="ru-RU" sz="1400" b="1" u="sng" dirty="0">
                <ns1:solidFill>
                  <ns1:srgbClr val="002060"/>
                </ns1:solidFill>
                <ns1:latin typeface="Arial" panose="020B0604020202020204" pitchFamily="34" charset="0"/>
                <ns1:ea typeface="Calibri" panose="020F0502020204030204" pitchFamily="34" charset="0"/>
                <ns1:cs typeface="Arial" panose="020B0604020202020204" pitchFamily="34" charset="0"/>
              </ns1:rPr>
              <ns1:t>3 жастан 4 жасқа дейінгі жас тобы</ns1:t>
            </ns1:r>
            <ns1:endParaRPr lang="ru-RU" sz="1100" b="1" u="sng" dirty="0">
              <ns1:solidFill>
                <ns1:srgbClr val="002060"/>
              </ns1:solidFill>
              <ns1:effectLst/>
              <ns1:latin typeface="Arial" panose="020B0604020202020204" pitchFamily="34" charset="0"/>
              <ns1:ea typeface="Calibri" panose="020F0502020204030204" pitchFamily="34" charset="0"/>
              <ns1:cs typeface="Arial" panose="020B0604020202020204" pitchFamily="34" charset="0"/>
            </ns1:endParaRPr>
          </ns1:p>
          <ns1:p>
            <ns1:pPr algn="just">
              <ns1:spcAft>
                <ns1:spcPts val="0"/>
              </ns1:spcAft>
            </ns1:pPr>
            <ns1:r>
              <ns1:rPr lang="ru-RU" sz="1400" b="1" dirty="0">
                <ns1:latin typeface="Arial" panose="020B0604020202020204" pitchFamily="34" charset="0"/>
                <ns1:ea typeface="Calibri" panose="020F0502020204030204" pitchFamily="34" charset="0"/>
                <ns1:cs typeface="Arial" panose="020B0604020202020204" pitchFamily="34" charset="0"/>
              </ns1:rPr>
              <ns1:t>"Жүгері гүлі": </ns1:t>
            </ns1:r>
            <ns1:r>
              <ns1:rPr lang="ru-RU" sz="1200" dirty="0">
                <ns1:latin typeface="Arial" panose="020B0604020202020204" pitchFamily="34" charset="0"/>
                <ns1:cs typeface="Arial" panose="020B0604020202020204" pitchFamily="34" charset="0"/>
              </ns1:rPr>
              <ns1:t>"Жұлдызшалар" 26 бала.,</ns1:t>
            </ns1:r>
          </ns1:p>
          <ns1:p>
            <ns1:pPr algn="just">
              <ns1:spcAft>
                <ns1:spcPts val="0"/>
              </ns1:spcAft>
            </ns1:pPr>
            <ns1:r>
              <ns1:rPr lang="ru-RU" sz="1400" b="1" dirty="0">
                <ns1:latin typeface="Arial" panose="020B0604020202020204" pitchFamily="34" charset="0"/>
                <ns1:ea typeface="Calibri" panose="020F0502020204030204" pitchFamily="34" charset="0"/>
                <ns1:cs typeface="Arial" panose="020B0604020202020204" pitchFamily="34" charset="0"/>
              </ns1:rPr>
              <ns1:t>«</ns1:t>
            </ns1:r>
            <ns1:r>
              <ns1:rPr lang="ru-RU" sz="1400" b="1" dirty="0" err="1">
                <ns1:latin typeface="Arial" panose="020B0604020202020204" pitchFamily="34" charset="0"/>
                <ns1:ea typeface="Calibri" panose="020F0502020204030204" pitchFamily="34" charset="0"/>
                <ns1:cs typeface="Arial" panose="020B0604020202020204" pitchFamily="34" charset="0"/>
              </ns1:rPr>
              <ns1:t>Айгөлек</ns1:t>
            </ns1:r>
            <ns1:r>
              <ns1:rPr lang="ru-RU" sz="1400" b="1" dirty="0">
                <ns1:latin typeface="Arial" panose="020B0604020202020204" pitchFamily="34" charset="0"/>
                <ns1:ea typeface="Calibri" panose="020F0502020204030204" pitchFamily="34" charset="0"/>
                <ns1:cs typeface="Arial" panose="020B0604020202020204" pitchFamily="34" charset="0"/>
              </ns1:rPr>
              <ns1:t>»: </ns1:t>
            </ns1:r>
            <ns1:r>
              <ns1:rPr lang="ru-RU" sz="1200" dirty="0">
                <ns1:latin typeface="Arial" panose="020B0604020202020204" pitchFamily="34" charset="0"/>
                <ns1:cs typeface="Arial" panose="020B0604020202020204" pitchFamily="34" charset="0"/>
              </ns1:rPr>
              <ns1:t>"11 топ" 26 бала.,</ns1:t>
            </ns1:r>
          </ns1:p>
          <ns1:p>
            <ns1:pPr algn="just">
              <ns1:spcAft>
                <ns1:spcPts val="0"/>
              </ns1:spcAft>
            </ns1:pPr>
            <ns1:r>
              <ns1:rPr lang="ru-RU" sz="1400" b="1" dirty="0">
                <ns1:latin typeface="Arial" panose="020B0604020202020204" pitchFamily="34" charset="0"/>
                <ns1:ea typeface="Calibri" panose="020F0502020204030204" pitchFamily="34" charset="0"/>
                <ns1:cs typeface="Arial" panose="020B0604020202020204" pitchFamily="34" charset="0"/>
              </ns1:rPr>
              <ns1:t>"Аленушка": </ns1:t>
            </ns1:r>
            <ns1:r>
              <ns1:rPr lang="ru-RU" sz="1200" dirty="0">
                <ns1:latin typeface="Arial" panose="020B0604020202020204" pitchFamily="34" charset="0"/>
                <ns1:cs typeface="Arial" panose="020B0604020202020204" pitchFamily="34" charset="0"/>
              </ns1:rPr>
              <ns1:t>"Үкілер" 27 бала..</ns1:t>
            </ns1:r>
          </ns1:p>
        </ns0:txBody>
      </ns0:sp>
      <ns0:sp>
        <ns0:nvSpPr>
          <ns0:cNvPr id="25" name="TextBox 24">
            <ns1:extLst>
              <ns1:ext uri="{FF2B5EF4-FFF2-40B4-BE49-F238E27FC236}">
                <ns2:creationId id="{4CF29749-565F-45E6-9622-F96A83F9A5B0}"/>
              </ns1:ext>
            </ns1:extLst>
          </ns0:cNvPr>
          <ns0:cNvSpPr txBox="1"/>
          <ns0:nvPr/>
        </ns0:nvSpPr>
        <ns0:spPr>
          <ns1:xfrm>
            <ns1:off x="9732364" y="2264446"/>
            <ns1:ext cx="1997791" cy="461665"/>
          </ns1:xfrm>
          <ns1:prstGeom prst="rect">
            <ns1:avLst/>
          </ns1:prstGeom>
          <ns1:noFill/>
          <ns1:ln>
            <ns1:solidFill>
              <ns1:srgbClr val="002060"/>
            </ns1:solidFill>
          </ns1:ln>
        </ns0:spPr>
        <ns0:txBody>
          <ns1:bodyPr wrap="none" rtlCol="0">
            <ns1:spAutoFit/>
          </ns1:bodyPr>
          <ns1:lstStyle/>
          <ns1:p>
            <ns1:pPr algn="ctr"/>
            <ns1:r>
              <ns1:rPr lang="ru-RU" sz="1200" dirty="0"/>
              <ns1:t>54 ФАКТІ </ns1:t>
            </ns1:r>
          </ns1:p>
          <ns1:p>
            <ns1:pPr algn="ctr"/>
            <ns1:r>
              <ns1:rPr lang="ru-RU" sz="1200" dirty="0"/>
              <ns1:t>НОРМАТИВТЕН АСЫП КЕТУЛЕР</ns1:t>
            </ns1:r>
          </ns1:p>
        </ns0:txBody>
      </ns0:sp>
      <ns0:sp>
        <ns0:nvSpPr>
          <ns0:cNvPr id="26" name="Прямоугольник 25">
            <ns1:extLst>
              <ns1:ext uri="{FF2B5EF4-FFF2-40B4-BE49-F238E27FC236}">
                <ns2:creationId id="{70BD0022-84CE-459A-9BA1-E87C11A35973}"/>
              </ns1:ext>
            </ns1:extLst>
          </ns0:cNvPr>
          <ns0:cNvSpPr/>
          <ns0:nvPr/>
        </ns0:nvSpPr>
        <ns0:spPr>
          <ns1:xfrm>
            <ns1:off x="9619036" y="2856764"/>
            <ns1:ext cx="2423436" cy="3916457"/>
          </ns1:xfrm>
          <ns1:prstGeom prst="rect">
            <ns1:avLst/>
          </ns1:prstGeom>
        </ns0:spPr>
        <ns0:txBody>
          <ns1:bodyPr wrap="square">
            <ns1:spAutoFit/>
          </ns1:bodyPr>
          <ns1:lstStyle/>
          <ns1:p>
            <ns1:pPr algn="just">
              <ns1:spcAft>
                <ns1:spcPts val="0"/>
              </ns1:spcAft>
            </ns1:pPr>
            <ns1:r>
              <ns1:rPr lang="ru-RU" sz="1400" b="1" u="sng" dirty="0">
                <ns1:latin typeface="Arial" panose="020B0604020202020204" pitchFamily="34" charset="0"/>
                <ns1:ea typeface="Calibri" panose="020F0502020204030204" pitchFamily="34" charset="0"/>
                <ns1:cs typeface="Times New Roman" panose="02020603050405020304" pitchFamily="18" charset="0"/>
              </ns1:rPr>
              <ns1:t>1 факт: </ns1:t>
            </ns1:r>
          </ns1:p>
          <ns1:p>
            <ns1:pPr algn="just">
              <ns1:spcAft>
                <ns1:spcPts val="0"/>
              </ns1:spcAft>
            </ns1:pPr>
            <ns1:r>
              <ns1:rPr lang="ru-RU" sz="1400" dirty="0">
                <ns1:latin typeface="Arial" panose="020B0604020202020204" pitchFamily="34" charset="0"/>
                <ns1:ea typeface="Calibri" panose="020F0502020204030204" pitchFamily="34" charset="0"/>
                <ns1:cs typeface="Times New Roman" panose="02020603050405020304" pitchFamily="18" charset="0"/>
              </ns1:rPr>
              <ns1:t>«</ns1:t>
            </ns1:r>
            <ns1:r>
              <ns1:rPr lang="ru-RU" sz="1400" dirty="0" err="1">
                <ns1:latin typeface="Arial" panose="020B0604020202020204" pitchFamily="34" charset="0"/>
                <ns1:ea typeface="Calibri" panose="020F0502020204030204" pitchFamily="34" charset="0"/>
                <ns1:cs typeface="Times New Roman" panose="02020603050405020304" pitchFamily="18" charset="0"/>
              </ns1:rPr>
              <ns1:t>Аққаиын</ns1:t>
            </ns1:r>
            <ns1:r>
              <ns1:rPr lang="ru-RU" sz="1400" dirty="0">
                <ns1:latin typeface="Arial" panose="020B0604020202020204" pitchFamily="34" charset="0"/>
                <ns1:ea typeface="Calibri" panose="020F0502020204030204" pitchFamily="34" charset="0"/>
                <ns1:cs typeface="Times New Roman" panose="02020603050405020304" pitchFamily="18" charset="0"/>
              </ns1:rPr>
              <ns1:t>», «</ns1:t>
            </ns1:r>
            <ns1:r>
              <ns1:rPr lang="ru-RU" sz="1400" dirty="0" err="1">
                <ns1:latin typeface="Arial" panose="020B0604020202020204" pitchFamily="34" charset="0"/>
                <ns1:ea typeface="Calibri" panose="020F0502020204030204" pitchFamily="34" charset="0"/>
                <ns1:cs typeface="Times New Roman" panose="02020603050405020304" pitchFamily="18" charset="0"/>
              </ns1:rPr>
              <ns1:t>Алақай</ns1:t>
            </ns1:r>
            <ns1:r>
              <ns1:rPr lang="ru-RU" sz="1400" dirty="0">
                <ns1:latin typeface="Arial" panose="020B0604020202020204" pitchFamily="34" charset="0"/>
                <ns1:ea typeface="Calibri" panose="020F0502020204030204" pitchFamily="34" charset="0"/>
                <ns1:cs typeface="Times New Roman" panose="02020603050405020304" pitchFamily="18" charset="0"/>
              </ns1:rPr>
              <ns1:t>», «</ns1:t>
            </ns1:r>
            <ns1:r>
              <ns1:rPr lang="ru-RU" sz="1400" dirty="0" err="1">
                <ns1:latin typeface="Arial" panose="020B0604020202020204" pitchFamily="34" charset="0"/>
                <ns1:ea typeface="Calibri" panose="020F0502020204030204" pitchFamily="34" charset="0"/>
                <ns1:cs typeface="Times New Roman" panose="02020603050405020304" pitchFamily="18" charset="0"/>
              </ns1:rPr>
              <ns1:t>Балапан</ns1:t>
            </ns1:r>
            <ns1:r>
              <ns1:rPr lang="ru-RU" sz="1400" dirty="0">
                <ns1:latin typeface="Arial" panose="020B0604020202020204" pitchFamily="34" charset="0"/>
                <ns1:ea typeface="Calibri" panose="020F0502020204030204" pitchFamily="34" charset="0"/>
                <ns1:cs typeface="Times New Roman" panose="02020603050405020304" pitchFamily="18" charset="0"/>
              </ns1:rPr>
              <ns1:t>»,«</ns1:t>
            </ns1:r>
            <ns1:r>
              <ns1:rPr lang="ru-RU" sz="1400" dirty="0" err="1">
                <ns1:latin typeface="Arial" panose="020B0604020202020204" pitchFamily="34" charset="0"/>
                <ns1:ea typeface="Calibri" panose="020F0502020204030204" pitchFamily="34" charset="0"/>
                <ns1:cs typeface="Times New Roman" panose="02020603050405020304" pitchFamily="18" charset="0"/>
              </ns1:rPr>
              <ns1:t>Баларман</ns1:t>
            </ns1:r>
            <ns1:r>
              <ns1:rPr lang="ru-RU" sz="1400" dirty="0">
                <ns1:latin typeface="Arial" panose="020B0604020202020204" pitchFamily="34" charset="0"/>
                <ns1:ea typeface="Calibri" panose="020F0502020204030204" pitchFamily="34" charset="0"/>
                <ns1:cs typeface="Times New Roman" panose="02020603050405020304" pitchFamily="18" charset="0"/>
              </ns1:rPr>
              <ns1:t>", "Тал";</ns1:t>
            </ns1:r>
          </ns1:p>
          <ns1:p>
            <ns1:pPr algn="just">
              <ns1:spcAft>
                <ns1:spcPts val="0"/>
              </ns1:spcAft>
            </ns1:pPr>
            <ns1:endParaRPr lang="ru-RU" sz="1050" dirty="0">
              <ns1:effectLst/>
              <ns1:latin typeface="Calibri" panose="020F0502020204030204" pitchFamily="34" charset="0"/>
              <ns1:ea typeface="Calibri" panose="020F0502020204030204" pitchFamily="34" charset="0"/>
              <ns1:cs typeface="Times New Roman" panose="02020603050405020304" pitchFamily="18" charset="0"/>
            </ns1:endParaRPr>
          </ns1:p>
          <ns1:p>
            <ns1:pPr algn="just">
              <ns1:spcAft>
                <ns1:spcPts val="0"/>
              </ns1:spcAft>
            </ns1:pPr>
            <ns1:r>
              <ns1:rPr lang="ru-RU" sz="1400" b="1" u="sng" dirty="0">
                <ns1:latin typeface="Arial" panose="020B0604020202020204" pitchFamily="34" charset="0"/>
                <ns1:ea typeface="Calibri" panose="020F0502020204030204" pitchFamily="34" charset="0"/>
                <ns1:cs typeface="Times New Roman" panose="02020603050405020304" pitchFamily="18" charset="0"/>
              </ns1:rPr>
              <ns1:t>2 факті:</ns1:t>
            </ns1:r>
          </ns1:p>
          <ns1:p>
            <ns1:pPr algn="just">
              <ns1:spcAft>
                <ns1:spcPts val="0"/>
              </ns1:spcAft>
            </ns1:pPr>
            <ns1:r>
              <ns1:rPr lang="ru-RU" sz="1400" dirty="0">
                <ns1:latin typeface="Arial" panose="020B0604020202020204" pitchFamily="34" charset="0"/>
                <ns1:ea typeface="Calibri" panose="020F0502020204030204" pitchFamily="34" charset="0"/>
                <ns1:cs typeface="Times New Roman" panose="02020603050405020304" pitchFamily="18" charset="0"/>
              </ns1:rPr>
              <ns1:t>"Бала";</ns1:t>
            </ns1:r>
          </ns1:p>
          <ns1:p>
            <ns1:pPr algn="just">
              <ns1:spcAft>
                <ns1:spcPts val="0"/>
              </ns1:spcAft>
            </ns1:pPr>
            <ns1:endParaRPr lang="ru-RU" sz="1050" dirty="0">
              <ns1:effectLst/>
              <ns1:latin typeface="Calibri" panose="020F0502020204030204" pitchFamily="34" charset="0"/>
              <ns1:ea typeface="Calibri" panose="020F0502020204030204" pitchFamily="34" charset="0"/>
              <ns1:cs typeface="Times New Roman" panose="02020603050405020304" pitchFamily="18" charset="0"/>
            </ns1:endParaRPr>
          </ns1:p>
          <ns1:p>
            <ns1:pPr algn="just">
              <ns1:spcAft>
                <ns1:spcPts val="0"/>
              </ns1:spcAft>
            </ns1:pPr>
            <ns1:r>
              <ns1:rPr lang="ru-RU" sz="1400" b="1" u="sng" dirty="0">
                <ns1:latin typeface="Arial" panose="020B0604020202020204" pitchFamily="34" charset="0"/>
                <ns1:ea typeface="Calibri" panose="020F0502020204030204" pitchFamily="34" charset="0"/>
                <ns1:cs typeface="Times New Roman" panose="02020603050405020304" pitchFamily="18" charset="0"/>
              </ns1:rPr>
              <ns1:t>5 факт: </ns1:t>
            </ns1:r>
          </ns1:p>
          <ns1:p>
            <ns1:pPr algn="just">
              <ns1:spcAft>
                <ns1:spcPts val="0"/>
              </ns1:spcAft>
            </ns1:pPr>
            <ns1:r>
              <ns1:rPr lang="ru-RU" sz="1400" dirty="0">
                <ns1:latin typeface="Arial" panose="020B0604020202020204" pitchFamily="34" charset="0"/>
                <ns1:ea typeface="Calibri" panose="020F0502020204030204" pitchFamily="34" charset="0"/>
                <ns1:cs typeface="Times New Roman" panose="02020603050405020304" pitchFamily="18" charset="0"/>
              </ns1:rPr>
              <ns1:t>«</ns1:t>
            </ns1:r>
            <ns1:r>
              <ns1:rPr lang="ru-RU" sz="1400" dirty="0" err="1">
                <ns1:latin typeface="Arial" panose="020B0604020202020204" pitchFamily="34" charset="0"/>
                <ns1:ea typeface="Calibri" panose="020F0502020204030204" pitchFamily="34" charset="0"/>
                <ns1:cs typeface="Times New Roman" panose="02020603050405020304" pitchFamily="18" charset="0"/>
              </ns1:rPr>
              <ns1:t>Балауса</ns1:t>
            </ns1:r>
            <ns1:r>
              <ns1:rPr lang="ru-RU" sz="1400" dirty="0">
                <ns1:latin typeface="Arial" panose="020B0604020202020204" pitchFamily="34" charset="0"/>
                <ns1:ea typeface="Calibri" panose="020F0502020204030204" pitchFamily="34" charset="0"/>
                <ns1:cs typeface="Times New Roman" panose="02020603050405020304" pitchFamily="18" charset="0"/>
              </ns1:rPr>
              <ns1:t>»;</ns1:t>
            </ns1:r>
          </ns1:p>
          <ns1:p>
            <ns1:pPr algn="just">
              <ns1:spcAft>
                <ns1:spcPts val="0"/>
              </ns1:spcAft>
            </ns1:pPr>
            <ns1:endParaRPr lang="ru-RU" sz="1050" dirty="0">
              <ns1:effectLst/>
              <ns1:latin typeface="Calibri" panose="020F0502020204030204" pitchFamily="34" charset="0"/>
              <ns1:ea typeface="Calibri" panose="020F0502020204030204" pitchFamily="34" charset="0"/>
              <ns1:cs typeface="Times New Roman" panose="02020603050405020304" pitchFamily="18" charset="0"/>
            </ns1:endParaRPr>
          </ns1:p>
          <ns1:p>
            <ns1:pPr algn="just">
              <ns1:spcAft>
                <ns1:spcPts val="0"/>
              </ns1:spcAft>
            </ns1:pPr>
            <ns1:r>
              <ns1:rPr lang="ru-RU" sz="1400" b="1" u="sng" dirty="0">
                <ns1:latin typeface="Arial" panose="020B0604020202020204" pitchFamily="34" charset="0"/>
                <ns1:ea typeface="Calibri" panose="020F0502020204030204" pitchFamily="34" charset="0"/>
                <ns1:cs typeface="Times New Roman" panose="02020603050405020304" pitchFamily="18" charset="0"/>
              </ns1:rPr>
              <ns1:t>9 факт:</ns1:t>
            </ns1:r>
          </ns1:p>
          <ns1:p>
            <ns1:pPr algn="just">
              <ns1:spcAft>
                <ns1:spcPts val="0"/>
              </ns1:spcAft>
            </ns1:pPr>
            <ns1:r>
              <ns1:rPr lang="ru-RU" sz="1400" dirty="0">
                <ns1:latin typeface="Arial" panose="020B0604020202020204" pitchFamily="34" charset="0"/>
                <ns1:ea typeface="Calibri" panose="020F0502020204030204" pitchFamily="34" charset="0"/>
                <ns1:cs typeface="Times New Roman" panose="02020603050405020304" pitchFamily="18" charset="0"/>
              </ns1:rPr>
              <ns1:t>"ӘБДЕЙКА";</ns1:t>
            </ns1:r>
          </ns1:p>
          <ns1:p>
            <ns1:pPr algn="just">
              <ns1:spcAft>
                <ns1:spcPts val="0"/>
              </ns1:spcAft>
            </ns1:pPr>
            <ns1:endParaRPr lang="ru-RU" sz="1050" dirty="0">
              <ns1:effectLst/>
              <ns1:latin typeface="Calibri" panose="020F0502020204030204" pitchFamily="34" charset="0"/>
              <ns1:ea typeface="Calibri" panose="020F0502020204030204" pitchFamily="34" charset="0"/>
              <ns1:cs typeface="Times New Roman" panose="02020603050405020304" pitchFamily="18" charset="0"/>
            </ns1:endParaRPr>
          </ns1:p>
          <ns1:p>
            <ns1:pPr algn="just">
              <ns1:spcAft>
                <ns1:spcPts val="0"/>
              </ns1:spcAft>
            </ns1:pPr>
            <ns1:r>
              <ns1:rPr lang="ru-RU" sz="1400" b="1" u="sng" dirty="0">
                <ns1:latin typeface="Arial" panose="020B0604020202020204" pitchFamily="34" charset="0"/>
                <ns1:ea typeface="Calibri" panose="020F0502020204030204" pitchFamily="34" charset="0"/>
                <ns1:cs typeface="Times New Roman" panose="02020603050405020304" pitchFamily="18" charset="0"/>
              </ns1:rPr>
              <ns1:t>10 факт:</ns1:t>
            </ns1:r>
          </ns1:p>
          <ns1:p>
            <ns1:pPr algn="just">
              <ns1:spcAft>
                <ns1:spcPts val="0"/>
              </ns1:spcAft>
            </ns1:pPr>
            <ns1:r>
              <ns1:rPr lang="ru-RU" sz="1400" dirty="0">
                <ns1:latin typeface="Arial" panose="020B0604020202020204" pitchFamily="34" charset="0"/>
                <ns1:ea typeface="Calibri" panose="020F0502020204030204" pitchFamily="34" charset="0"/>
                <ns1:cs typeface="Times New Roman" panose="02020603050405020304" pitchFamily="18" charset="0"/>
              </ns1:rPr>
              <ns1:t>"Жүгері гүлі";</ns1:t>
            </ns1:r>
          </ns1:p>
          <ns1:p>
            <ns1:pPr algn="just">
              <ns1:spcAft>
                <ns1:spcPts val="0"/>
              </ns1:spcAft>
            </ns1:pPr>
            <ns1:endParaRPr lang="ru-RU" sz="1050" dirty="0">
              <ns1:effectLst/>
              <ns1:latin typeface="Calibri" panose="020F0502020204030204" pitchFamily="34" charset="0"/>
              <ns1:ea typeface="Calibri" panose="020F0502020204030204" pitchFamily="34" charset="0"/>
              <ns1:cs typeface="Times New Roman" panose="02020603050405020304" pitchFamily="18" charset="0"/>
            </ns1:endParaRPr>
          </ns1:p>
          <ns1:p>
            <ns1:pPr algn="just">
              <ns1:spcAft>
                <ns1:spcPts val="0"/>
              </ns1:spcAft>
            </ns1:pPr>
            <ns1:r>
              <ns1:rPr lang="ru-RU" sz="1400" b="1" u="sng" dirty="0">
                <ns1:latin typeface="Arial" panose="020B0604020202020204" pitchFamily="34" charset="0"/>
                <ns1:ea typeface="Calibri" panose="020F0502020204030204" pitchFamily="34" charset="0"/>
                <ns1:cs typeface="Times New Roman" panose="02020603050405020304" pitchFamily="18" charset="0"/>
              </ns1:rPr>
              <ns1:t>11 факт:</ns1:t>
            </ns1:r>
          </ns1:p>
          <ns1:p>
            <ns1:pPr algn="just">
              <ns1:spcAft>
                <ns1:spcPts val="0"/>
              </ns1:spcAft>
            </ns1:pPr>
            <ns1:r>
              <ns1:rPr lang="ru-RU" sz="1400" dirty="0">
                <ns1:latin typeface="Arial" panose="020B0604020202020204" pitchFamily="34" charset="0"/>
                <ns1:ea typeface="Calibri" panose="020F0502020204030204" pitchFamily="34" charset="0"/>
                <ns1:cs typeface="Times New Roman" panose="02020603050405020304" pitchFamily="18" charset="0"/>
              </ns1:rPr>
              <ns1:t>"БАЛА КҮТУШІ", "Шағала",</ns1:t>
            </ns1:r>
            <ns1:endParaRPr lang="ru-RU" sz="1050" dirty="0">
              <ns1:effectLst/>
              <ns1:latin typeface="Calibri" panose="020F0502020204030204" pitchFamily="34" charset="0"/>
              <ns1:ea typeface="Calibri" panose="020F0502020204030204" pitchFamily="34" charset="0"/>
              <ns1:cs typeface="Times New Roman" panose="02020603050405020304" pitchFamily="18" charset="0"/>
            </ns1:endParaRPr>
          </ns1:p>
        </ns0:txBody>
      </ns0:sp>
      <ns0:sp>
        <ns0:nvSpPr>
          <ns0:cNvPr id="27" name="Прямоугольник 26">
            <ns1:extLst>
              <ns1:ext uri="{FF2B5EF4-FFF2-40B4-BE49-F238E27FC236}">
                <ns2:creationId id="{401E7DC7-E111-47DE-BAB3-8AC492D2F416}"/>
              </ns1:ext>
            </ns1:extLst>
          </ns0:cNvPr>
          <ns0:cNvSpPr/>
          <ns0:nvPr/>
        </ns0:nvSpPr>
        <ns0:spPr>
          <ns1:xfrm>
            <ns1:off x="949314" y="5348510"/>
            <ns1:ext cx="4419381" cy="255051"/>
          </ns1:xfrm>
          <ns1:prstGeom prst="rect">
            <ns1:avLst/>
          </ns1:prstGeom>
        </ns0:spPr>
        <ns0:style>
          <ns1:lnRef idx="2">
            <ns1:schemeClr val="accent1">
              <ns1:shade val="50000"/>
            </ns1:schemeClr>
          </ns1:lnRef>
          <ns1:fillRef idx="1">
            <ns1:schemeClr val="accent1"/>
          </ns1:fillRef>
          <ns1:effectRef idx="0">
            <ns1:schemeClr val="accent1"/>
          </ns1:effectRef>
          <ns1:fontRef idx="minor">
            <ns1:schemeClr val="lt1"/>
          </ns1:fontRef>
        </ns0:style>
        <ns0:txBody>
          <ns1:bodyPr rtlCol="0" anchor="ctr"/>
          <ns1:lstStyle/>
          <ns1:p>
            <ns1:pPr algn="ctr"/>
            <ns1:r>
              <ns1:rPr lang="ru-RU" dirty="0"/>
              <ns1:t>МАТЕРИАЛДЫҚ-ТЕХНИКАЛЫҚ БӨЛІМ</ns1:t>
            </ns1:r>
          </ns1:p>
        </ns0:txBody>
      </ns0:sp>
      <ns0:pic>
        <ns0:nvPicPr>
          <ns0:cNvPr id="29" name="Рисунок 28" descr="Инструменты">
            <ns1:extLst>
              <ns1:ext uri="{FF2B5EF4-FFF2-40B4-BE49-F238E27FC236}">
                <ns2:creationId id="{A882C878-4EE6-42EC-A2F8-18272328CA5A}"/>
              </ns1:ext>
            </ns1:extLst>
          </ns0:cNvPr>
          <ns0:cNvPicPr>
            <ns1:picLocks noChangeAspect="1"/>
          </ns0:cNvPicPr>
          <ns0:nvPr/>
        </ns0:nvPicPr>
        <ns0:blipFill>
          <ns1:blip r:embed="rId4">
            <ns1:extLst>
              <ns1:ext uri="{28A0092B-C50C-407E-A947-70E740481C1C}">
                <ns4:useLocalDpi val="0"/>
              </ns1:ext>
              <ns1:ext uri="{96DAC541-7B7A-43D3-8B79-37D633B846F1}">
                <ns5:svgBlip r:embed="rId5"/>
              </ns1:ext>
            </ns1:extLst>
          </ns1:blip>
          <ns1:stretch>
            <ns1:fillRect/>
          </ns1:stretch>
        </ns0:blipFill>
        <ns0:spPr>
          <ns1:xfrm>
            <ns1:off x="294683" y="5765910"/>
            <ns1:ext cx="654631" cy="654631"/>
          </ns1:xfrm>
          <ns1:prstGeom prst="rect">
            <ns1:avLst/>
          </ns1:prstGeom>
        </ns0:spPr>
      </ns0:pic>
      <ns0:sp>
        <ns0:nvSpPr>
          <ns0:cNvPr id="30" name="Прямоугольник 29">
            <ns1:extLst>
              <ns1:ext uri="{FF2B5EF4-FFF2-40B4-BE49-F238E27FC236}">
                <ns2:creationId id="{047FA01E-03B8-4C2D-AE48-79295063FBC6}"/>
              </ns1:ext>
            </ns1:extLst>
          </ns0:cNvPr>
          <ns0:cNvSpPr/>
          <ns0:nvPr/>
        </ns0:nvSpPr>
        <ns0:spPr>
          <ns1:xfrm>
            <ns1:off x="1126035" y="5631561"/>
            <ns1:ext cx="4487111" cy="923330"/>
          </ns1:xfrm>
          <ns1:prstGeom prst="rect">
            <ns1:avLst/>
          </ns1:prstGeom>
        </ns0:spPr>
        <ns0:txBody>
          <ns1:bodyPr wrap="square">
            <ns1:spAutoFit/>
          </ns1:bodyPr>
          <ns1:lstStyle/>
          <ns1:p>
            <ns1:r>
              <ns1:rPr lang="ru-RU" b="1" dirty="0">
                <ns1:latin typeface="Arial" panose="020B0604020202020204" pitchFamily="34" charset="0"/>
                <ns1:ea typeface="Calibri" panose="020F0502020204030204" pitchFamily="34" charset="0"/>
              </ns1:rPr>
              <ns1:t>ҰБДҚ: </ns1:t>
            </ns1:r>
          </ns1:p>
          <ns1:p>
            <ns1:r>
              <ns1:rPr lang="ru-RU" dirty="0">
                <ns1:latin typeface="Arial" panose="020B0604020202020204" pitchFamily="34" charset="0"/>
                <ns1:ea typeface="Calibri" panose="020F0502020204030204" pitchFamily="34" charset="0"/>
              </ns1:rPr>
              <ns1:t>мектепке дейінгі білім берудің 2 нысаны: "Росинка" балабақшасы және "Батыр" балабақшасы</ns1:t>
            </ns1:r>
            <ns1:endParaRPr lang="ru-RU" dirty="0"/>
          </ns1:p>
        </ns0:txBody>
      </ns0:sp>
    </ns0:spTree>
    <ns0:extLst>
      <ns0:ext uri="{BB962C8B-B14F-4D97-AF65-F5344CB8AC3E}">
        <ns6:creationId val="4085616155"/>
      </ns0:ext>
    </ns0:extLst>
  </ns0:cSld>
  <ns0:clrMapOvr>
    <ns1:masterClrMapping/>
  </ns0:clrMapOvr>
</ns0:sld>
</file>

<file path=ppt/slides/slide4.xml><?xml version="1.0" encoding="utf-8"?>
<ns0:sld xmlns:ns0="http://schemas.openxmlformats.org/presentationml/2006/main" xmlns:ns1="http://schemas.openxmlformats.org/drawingml/2006/main" xmlns:ns2="http://schemas.microsoft.com/office/drawing/2014/main" xmlns:ns3="http://schemas.microsoft.com/office/powerpoint/2010/main">
  <ns0:cSld>
    <ns0:spTree>
      <ns0:nvGrpSpPr>
        <ns0:cNvPr id="1" name=""/>
        <ns0:cNvGrpSpPr/>
        <ns0:nvPr/>
      </ns0:nvGrpSpPr>
      <ns0:grpSpPr>
        <ns1:xfrm>
          <ns1:off x="0" y="0"/>
          <ns1:ext cx="0" cy="0"/>
          <ns1:chOff x="0" y="0"/>
          <ns1:chExt cx="0" cy="0"/>
        </ns1:xfrm>
      </ns0:grpSpPr>
      <ns0:sp>
        <ns0:nvSpPr>
          <ns0:cNvPr id="4" name="Прямоугольник 3">
            <ns1:extLst>
              <ns1:ext uri="{FF2B5EF4-FFF2-40B4-BE49-F238E27FC236}">
                <ns2:creationId id="{977727E2-01D4-4B38-9D93-0522B49A22A1}"/>
              </ns1:ext>
            </ns1:extLst>
          </ns0:cNvPr>
          <ns0:cNvSpPr/>
          <ns0:nvPr/>
        </ns0:nvSpPr>
        <ns0:spPr>
          <ns1:xfrm>
            <ns1:off x="0" y="0"/>
            <ns1:ext cx="12192000" cy="405442"/>
          </ns1:xfrm>
          <ns1:prstGeom prst="rect">
            <ns1:avLst/>
          </ns1:prstGeom>
          <ns1:solidFill>
            <ns1:srgbClr val="002060"/>
          </ns1:solidFill>
        </ns0:spPr>
        <ns0:style>
          <ns1:lnRef idx="2">
            <ns1:schemeClr val="accent1">
              <ns1:shade val="50000"/>
            </ns1:schemeClr>
          </ns1:lnRef>
          <ns1:fillRef idx="1">
            <ns1:schemeClr val="accent1"/>
          </ns1:fillRef>
          <ns1:effectRef idx="0">
            <ns1:schemeClr val="accent1"/>
          </ns1:effectRef>
          <ns1:fontRef idx="minor">
            <ns1:schemeClr val="lt1"/>
          </ns1:fontRef>
        </ns0:style>
        <ns0:txBody>
          <ns1:bodyPr rtlCol="0" anchor="ctr"/>
          <ns1:lstStyle/>
          <ns1:p>
            <ns1:r>
              <ns1:rPr lang="ru-RU" b="1" i="1" dirty="0"/>
              <ns1:t>ОЛИМПИАДАЛАР МЕН БАЙҚАУЛАР</ns1:t>
            </ns1:r>
          </ns1:p>
        </ns0:txBody>
      </ns0:sp>
      <ns0:graphicFrame>
        <ns0:nvGraphicFramePr>
          <ns0:cNvPr id="5" name="Таблица 4">
            <ns1:extLst>
              <ns1:ext uri="{FF2B5EF4-FFF2-40B4-BE49-F238E27FC236}">
                <ns2:creationId id="{84AA3B98-F7D6-47FB-AD70-89A27CD40026}"/>
              </ns1:ext>
            </ns1:extLst>
          </ns0:cNvPr>
          <ns0:cNvGraphicFramePr>
            <ns1:graphicFrameLocks noGrp="1"/>
          </ns0:cNvGraphicFramePr>
          <ns0:nvPr>
            <ns0:extLst>
              <ns0:ext uri="{D42A27DB-BD31-4B8C-83A1-F6EECF244321}">
                <ns3:modId val="2701050503"/>
              </ns0:ext>
            </ns0:extLst>
          </ns0:nvPr>
        </ns0:nvGraphicFramePr>
        <ns0:xfrm>
          <ns1:off x="221711" y="698460"/>
          <ns1:ext cx="11587851" cy="5733186"/>
        </ns0:xfrm>
        <ns1:graphic>
          <ns1:graphicData uri="http://schemas.openxmlformats.org/drawingml/2006/table">
            <ns1:tbl>
              <ns1:tblPr>
                <ns1:tableStyleId>{5C22544A-7EE6-4342-B048-85BDC9FD1C3A}</ns1:tableStyleId>
              </ns1:tblPr>
              <ns1:tblGrid>
                <ns1:gridCol w="355183">
                  <ns1:extLst>
                    <ns1:ext uri="{9D8B030D-6E8A-4147-A177-3AD203B41FA5}">
                      <ns2:colId val="313775501"/>
                    </ns1:ext>
                  </ns1:extLst>
                </ns1:gridCol>
                <ns1:gridCol w="1361535">
                  <ns1:extLst>
                    <ns1:ext uri="{9D8B030D-6E8A-4147-A177-3AD203B41FA5}">
                      <ns2:colId val="1785164636"/>
                    </ns1:ext>
                  </ns1:extLst>
                </ns1:gridCol>
                <ns1:gridCol w="1320837">
                  <ns1:extLst>
                    <ns1:ext uri="{9D8B030D-6E8A-4147-A177-3AD203B41FA5}">
                      <ns2:colId val="3107311190"/>
                    </ns1:ext>
                  </ns1:extLst>
                </ns1:gridCol>
                <ns1:gridCol w="1187644">
                  <ns1:extLst>
                    <ns1:ext uri="{9D8B030D-6E8A-4147-A177-3AD203B41FA5}">
                      <ns2:colId val="2424113720"/>
                    </ns1:ext>
                  </ns1:extLst>
                </ns1:gridCol>
                <ns1:gridCol w="1331936">
                  <ns1:extLst>
                    <ns1:ext uri="{9D8B030D-6E8A-4147-A177-3AD203B41FA5}">
                      <ns2:colId val="2854021722"/>
                    </ns1:ext>
                  </ns1:extLst>
                </ns1:gridCol>
                <ns1:gridCol w="1035951">
                  <ns1:extLst>
                    <ns1:ext uri="{9D8B030D-6E8A-4147-A177-3AD203B41FA5}">
                      <ns2:colId val="2939748303"/>
                    </ns1:ext>
                  </ns1:extLst>
                </ns1:gridCol>
                <ns1:gridCol w="1272740">
                  <ns1:extLst>
                    <ns1:ext uri="{9D8B030D-6E8A-4147-A177-3AD203B41FA5}">
                      <ns2:colId val="3689356592"/>
                    </ns1:ext>
                  </ns1:extLst>
                </ns1:gridCol>
                <ns1:gridCol w="832461">
                  <ns1:extLst>
                    <ns1:ext uri="{9D8B030D-6E8A-4147-A177-3AD203B41FA5}">
                      <ns2:colId val="3571401590"/>
                    </ns1:ext>
                  </ns1:extLst>
                </ns1:gridCol>
                <ns1:gridCol w="976755">
                  <ns1:extLst>
                    <ns1:ext uri="{9D8B030D-6E8A-4147-A177-3AD203B41FA5}">
                      <ns2:colId val="2106022508"/>
                    </ns1:ext>
                  </ns1:extLst>
                </ns1:gridCol>
                <ns1:gridCol w="788062">
                  <ns1:extLst>
                    <ns1:ext uri="{9D8B030D-6E8A-4147-A177-3AD203B41FA5}">
                      <ns2:colId val="139901819"/>
                    </ns1:ext>
                  </ns1:extLst>
                </ns1:gridCol>
                <ns1:gridCol w="1124747">
                  <ns1:extLst>
                    <ns1:ext uri="{9D8B030D-6E8A-4147-A177-3AD203B41FA5}">
                      <ns2:colId val="534407024"/>
                    </ns1:ext>
                  </ns1:extLst>
                </ns1:gridCol>
              </ns1:tblGrid>
              <ns1:tr h="1025140">
                <ns1:tc>
                  <ns1:txBody>
                    <ns1:bodyPr/>
                    <ns1:lstStyle/>
                    <ns1:p>
                      <ns1:pPr algn="ctr" fontAlgn="t"/>
                      <ns1:r>
                        <ns1:rPr lang="ru-RU" sz="1400" u="none" strike="noStrike" dirty="0">
                          <ns1:effectLst/>
                        </ns1:rPr>
                        <ns1:t>№</ns1:t>
                      </ns1:r>
                      <ns1:endParaRPr lang="ru-RU" sz="1400" b="0" i="0" u="none" strike="noStrike" dirty="0">
                        <ns1:solidFill>
                          <ns1:srgbClr val="000000"/>
                        </ns1:solidFill>
                        <ns1:effectLst/>
                        <ns1:latin typeface="Times New Roman" panose="02020603050405020304" pitchFamily="18" charset="0"/>
                      </ns1:endParaRPr>
                    </ns1:p>
                  </ns1:txBody>
                  <ns1:tcPr marL="8472" marR="8472" marT="8472" marB="0" anchor="ctr">
                    <ns1:lnL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L>
                    <ns1:lnR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R>
                    <ns1:lnT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T>
                    <ns1:lnB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B>
                    <ns1:noFill/>
                  </ns1:tcPr>
                </ns1:tc>
                <ns1:tc>
                  <ns1:txBody>
                    <ns1:bodyPr/>
                    <ns1:lstStyle/>
                    <ns1:p>
                      <ns1:pPr algn="ctr" fontAlgn="t"/>
                      <ns1:r>
                        <ns1:rPr lang="ru-RU" sz="1200" u="none" strike="noStrike" dirty="0">
                          <ns1:effectLst/>
                        </ns1:rPr>
                        <ns1:t>Аудан атауы</ns1:t>
                      </ns1:r>
                      <ns1:endParaRPr lang="ru-RU" sz="1200" b="0" i="0" u="none" strike="noStrike" dirty="0">
                        <ns1:solidFill>
                          <ns1:srgbClr val="000000"/>
                        </ns1:solidFill>
                        <ns1:effectLst/>
                        <ns1:latin typeface="Times New Roman" panose="02020603050405020304" pitchFamily="18" charset="0"/>
                      </ns1:endParaRPr>
                    </ns1:p>
                  </ns1:txBody>
                  <ns1:tcPr marL="8472" marR="8472" marT="8472" marB="0" anchor="ctr">
                    <ns1:lnL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L>
                    <ns1:lnR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R>
                    <ns1:lnT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T>
                    <ns1:lnB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B>
                    <ns1:noFill/>
                  </ns1:tcPr>
                </ns1:tc>
                <ns1:tc>
                  <ns1:txBody>
                    <ns1:bodyPr/>
                    <ns1:lstStyle/>
                    <ns1:p>
                      <ns1:pPr algn="ctr" fontAlgn="t"/>
                      <ns1:r>
                        <ns1:rPr lang="ru-RU" sz="1200" u="none" strike="noStrike" dirty="0">
                          <ns1:effectLst/>
                        </ns1:rPr>
                        <ns1:t>9-11 сынып оқушылары арасында жалпы білім беретін пәндер бойынша республикалық олимпиада </ns1:t>
                      </ns1:r>
                      <ns1:r>
                        <ns1:rPr lang="ru-RU" sz="1200" u="none" strike="noStrike" dirty="0" err="1">
                          <ns1:effectLst/>
                        </ns1:rPr>
                        <ns1:t>кл</ns1:t>
                      </ns1:r>
                      <ns1:r>
                        <ns1:rPr lang="ru-RU" sz="1200" u="none" strike="noStrike" dirty="0">
                          <ns1:effectLst/>
                        </ns1:rPr>
                        <ns1:t>.</ns1:t>
                      </ns1:r>
                      <ns1:endParaRPr lang="ru-RU" sz="1200" b="1" i="0" u="none" strike="noStrike" dirty="0">
                        <ns1:solidFill>
                          <ns1:srgbClr val="000000"/>
                        </ns1:solidFill>
                        <ns1:effectLst/>
                        <ns1:latin typeface="Times New Roman" panose="02020603050405020304" pitchFamily="18" charset="0"/>
                      </ns1:endParaRPr>
                    </ns1:p>
                  </ns1:txBody>
                  <ns1:tcPr marL="8472" marR="8472" marT="8472" marB="0" anchor="ctr">
                    <ns1:lnL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L>
                    <ns1:lnR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R>
                    <ns1:lnT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T>
                    <ns1:lnB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B>
                    <ns1:noFill/>
                  </ns1:tcPr>
                </ns1:tc>
                <ns1:tc>
                  <ns1:txBody>
                    <ns1:bodyPr/>
                    <ns1:lstStyle/>
                    <ns1:p>
                      <ns1:pPr algn="ctr" fontAlgn="t"/>
                      <ns1:r>
                        <ns1:rPr lang="ru-RU" sz="1200" u="none" strike="noStrike" dirty="0">
                          <ns1:effectLst/>
                        </ns1:rPr>
                        <ns1:t>5-6 сынып оқушыларына арналған республикалық олимпиада </ns1:t>
                      </ns1:r>
                      <ns1:r>
                        <ns1:rPr lang="ru-RU" sz="1200" u="none" strike="noStrike" dirty="0" err="1">
                          <ns1:effectLst/>
                        </ns1:rPr>
                        <ns1:t>кл</ns1:t>
                      </ns1:r>
                      <ns1:r>
                        <ns1:rPr lang="ru-RU" sz="1200" u="none" strike="noStrike" dirty="0">
                          <ns1:effectLst/>
                        </ns1:rPr>
                        <ns1:t>. мектептік бойынша </ns1:t>
                      </ns1:r>
                      <ns1:r>
                        <ns1:rPr lang="ru-RU" sz="1200" u="none" strike="noStrike" dirty="0" err="1">
                          <ns1:effectLst/>
                        </ns1:rPr>
                        <ns1:t>пән</ns1:t>
                      </ns1:r>
                      <ns1:r>
                        <ns1:rPr lang="ru-RU" sz="1200" u="none" strike="noStrike" dirty="0">
                          <ns1:effectLst/>
                        </ns1:rPr>
                        <ns1:t>.</ns1:t>
                      </ns1:r>
                      <ns1:endParaRPr lang="ru-RU" sz="1200" b="1" i="0" u="none" strike="noStrike" dirty="0">
                        <ns1:solidFill>
                          <ns1:srgbClr val="000000"/>
                        </ns1:solidFill>
                        <ns1:effectLst/>
                        <ns1:latin typeface="Times New Roman" panose="02020603050405020304" pitchFamily="18" charset="0"/>
                      </ns1:endParaRPr>
                    </ns1:p>
                  </ns1:txBody>
                  <ns1:tcPr marL="8472" marR="8472" marT="8472" marB="0" anchor="ctr">
                    <ns1:lnL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L>
                    <ns1:lnR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R>
                    <ns1:lnT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T>
                    <ns1:lnB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B>
                    <ns1:noFill/>
                  </ns1:tcPr>
                </ns1:tc>
                <ns1:tc>
                  <ns1:txBody>
                    <ns1:bodyPr/>
                    <ns1:lstStyle/>
                    <ns1:p>
                      <ns1:pPr algn="ctr" fontAlgn="t"/>
                      <ns1:r>
                        <ns1:rPr lang="ru-RU" sz="1200" u="none" strike="noStrike" dirty="0">
                          <ns1:effectLst/>
                        </ns1:rPr>
                        <ns1:t>Зерттеу жобалары мен шығармашылық жұмыстардың республикалық байқауы "</ns1:t>
                      </ns1:r>
                      <ns1:r>
                        <ns1:rPr lang="ru-RU" sz="1200" u="none" strike="noStrike" dirty="0" err="1">
                          <ns1:effectLst/>
                        </ns1:rPr>
                        <ns1:t>Зерде</ns1:t>
                      </ns1:r>
                      <ns1:r>
                        <ns1:rPr lang="ru-RU" sz="1200" u="none" strike="noStrike" dirty="0">
                          <ns1:effectLst/>
                        </ns1:rPr>
                        <ns1:t>" 2-7 сынып оқушылары үшін </ns1:t>
                      </ns1:r>
                      <ns1:r>
                        <ns1:rPr lang="ru-RU" sz="1200" u="none" strike="noStrike" dirty="0" err="1">
                          <ns1:effectLst/>
                        </ns1:rPr>
                        <ns1:t>кл</ns1:t>
                      </ns1:r>
                      <ns1:r>
                        <ns1:rPr lang="ru-RU" sz="1200" u="none" strike="noStrike" dirty="0">
                          <ns1:effectLst/>
                        </ns1:rPr>
                        <ns1:t>.</ns1:t>
                      </ns1:r>
                      <ns1:endParaRPr lang="ru-RU" sz="1200" b="1" i="0" u="none" strike="noStrike" dirty="0">
                        <ns1:solidFill>
                          <ns1:srgbClr val="000000"/>
                        </ns1:solidFill>
                        <ns1:effectLst/>
                        <ns1:latin typeface="Times New Roman" panose="02020603050405020304" pitchFamily="18" charset="0"/>
                      </ns1:endParaRPr>
                    </ns1:p>
                  </ns1:txBody>
                  <ns1:tcPr marL="8472" marR="8472" marT="8472" marB="0" anchor="ctr">
                    <ns1:lnL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L>
                    <ns1:lnR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R>
                    <ns1:lnT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T>
                    <ns1:lnB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B>
                    <ns1:noFill/>
                  </ns1:tcPr>
                </ns1:tc>
                <ns1:tc>
                  <ns1:txBody>
                    <ns1:bodyPr/>
                    <ns1:lstStyle/>
                    <ns1:p>
                      <ns1:pPr algn="ctr" fontAlgn="t"/>
                      <ns1:r>
                        <ns1:rPr lang="ru-RU" sz="1200" u="none" strike="noStrike" dirty="0">
                          <ns1:effectLst/>
                        </ns1:rPr>
                        <ns1:t>Зерттеу жобаларының республикалық конкурсы </ns1:t>
                      </ns1:r>
                      <ns1:endParaRPr lang="ru-RU" sz="1200" b="1" i="0" u="none" strike="noStrike" dirty="0">
                        <ns1:solidFill>
                          <ns1:srgbClr val="000000"/>
                        </ns1:solidFill>
                        <ns1:effectLst/>
                        <ns1:latin typeface="Times New Roman" panose="02020603050405020304" pitchFamily="18" charset="0"/>
                      </ns1:endParaRPr>
                    </ns1:p>
                  </ns1:txBody>
                  <ns1:tcPr marL="8472" marR="8472" marT="8472" marB="0" anchor="ctr">
                    <ns1:lnL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L>
                    <ns1:lnR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R>
                    <ns1:lnT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T>
                    <ns1:lnB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B>
                    <ns1:noFill/>
                  </ns1:tcPr>
                </ns1:tc>
                <ns1:tc>
                  <ns1:txBody>
                    <ns1:bodyPr/>
                    <ns1:lstStyle/>
                    <ns1:p>
                      <ns1:pPr algn="ctr" fontAlgn="t"/>
                      <ns1:r>
                        <ns1:rPr lang="ru-RU" sz="1200" u="none" strike="noStrike" dirty="0">
                          <ns1:effectLst/>
                        </ns1:rPr>
                        <ns1:t>7-8 жас аралығындағы республикалық жасөспірімдер олимпиадасы </ns1:t>
                      </ns1:r>
                      <ns1:r>
                        <ns1:rPr lang="ru-RU" sz="1200" u="none" strike="noStrike" dirty="0" err="1">
                          <ns1:effectLst/>
                        </ns1:rPr>
                        <ns1:t>кл</ns1:t>
                      </ns1:r>
                      <ns1:r>
                        <ns1:rPr lang="ru-RU" sz="1200" u="none" strike="noStrike" dirty="0">
                          <ns1:effectLst/>
                        </ns1:rPr>
                        <ns1:t>. ЖМБ пәндері бойынша</ns1:t>
                      </ns1:r>
                      <ns1:endParaRPr lang="ru-RU" sz="1200" b="1" i="0" u="none" strike="noStrike" dirty="0">
                        <ns1:solidFill>
                          <ns1:srgbClr val="000000"/>
                        </ns1:solidFill>
                        <ns1:effectLst/>
                        <ns1:latin typeface="Times New Roman" panose="02020603050405020304" pitchFamily="18" charset="0"/>
                      </ns1:endParaRPr>
                    </ns1:p>
                  </ns1:txBody>
                  <ns1:tcPr marL="8472" marR="8472" marT="8472" marB="0" anchor="ctr">
                    <ns1:lnL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L>
                    <ns1:lnR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R>
                    <ns1:lnT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T>
                    <ns1:lnB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B>
                    <ns1:solidFill>
                      <ns1:srgbClr val="FFFF00"/>
                    </ns1:solidFill>
                  </ns1:tcPr>
                </ns1:tc>
                <ns1:tc>
                  <ns1:txBody>
                    <ns1:bodyPr/>
                    <ns1:lstStyle/>
                    <ns1:p>
                      <ns1:pPr algn="ctr" fontAlgn="t"/>
                      <ns1:r>
                        <ns1:rPr lang="ru-RU" sz="1200" u="none" strike="noStrike" dirty="0">
                          <ns1:effectLst/>
                        </ns1:rPr>
                        <ns1:t>Республикалық математикалық турнир "</ns1:t>
                      </ns1:r>
                      <ns1:r>
                        <ns1:rPr lang="ru-RU" sz="1200" u="none" strike="noStrike" dirty="0" err="1">
                          <ns1:effectLst/>
                        </ns1:rPr>
                        <ns1:t>Бастау</ns1:t>
                      </ns1:r>
                      <ns1:r>
                        <ns1:rPr lang="ru-RU" sz="1200" u="none" strike="noStrike" dirty="0">
                          <ns1:effectLst/>
                        </ns1:rPr>
                        <ns1:t>"</ns1:t>
                      </ns1:r>
                      <ns1:endParaRPr lang="ru-RU" sz="1200" b="1" i="0" u="none" strike="noStrike" dirty="0">
                        <ns1:solidFill>
                          <ns1:srgbClr val="000000"/>
                        </ns1:solidFill>
                        <ns1:effectLst/>
                        <ns1:latin typeface="Times New Roman" panose="02020603050405020304" pitchFamily="18" charset="0"/>
                      </ns1:endParaRPr>
                    </ns1:p>
                  </ns1:txBody>
                  <ns1:tcPr marL="8472" marR="8472" marT="8472" marB="0" anchor="ctr">
                    <ns1:lnL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L>
                    <ns1:lnR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R>
                    <ns1:lnT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T>
                    <ns1:lnB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B>
                    <ns1:solidFill>
                      <ns1:srgbClr val="FFFF00"/>
                    </ns1:solidFill>
                  </ns1:tcPr>
                </ns1:tc>
                <ns1:tc>
                  <ns1:txBody>
                    <ns1:bodyPr/>
                    <ns1:lstStyle/>
                    <ns1:p>
                      <ns1:pPr algn="ctr" fontAlgn="t"/>
                      <ns1:r>
                        <ns1:rPr lang="ru-RU" sz="1200" u="none" strike="noStrike" dirty="0">
                          <ns1:effectLst/>
                        </ns1:rPr>
                        <ns1:t>Лингвистика пәнінен республикалық іріктеу олимпиадасы</ns1:t>
                      </ns1:r>
                      <ns1:endParaRPr lang="ru-RU" sz="1200" b="1" i="0" u="none" strike="noStrike" dirty="0">
                        <ns1:solidFill>
                          <ns1:srgbClr val="000000"/>
                        </ns1:solidFill>
                        <ns1:effectLst/>
                        <ns1:latin typeface="Times New Roman" panose="02020603050405020304" pitchFamily="18" charset="0"/>
                      </ns1:endParaRPr>
                    </ns1:p>
                  </ns1:txBody>
                  <ns1:tcPr marL="8472" marR="8472" marT="8472" marB="0" anchor="ctr">
                    <ns1:lnL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L>
                    <ns1:lnR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R>
                    <ns1:lnT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T>
                    <ns1:lnB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B>
                    <ns1:noFill/>
                  </ns1:tcPr>
                </ns1:tc>
                <ns1:tc>
                  <ns1:txBody>
                    <ns1:bodyPr/>
                    <ns1:lstStyle/>
                    <ns1:p>
                      <ns1:pPr algn="ctr" fontAlgn="t"/>
                      <ns1:r>
                        <ns1:rPr lang="ru-RU" sz="1200" u="none" strike="noStrike" dirty="0">
                          <ns1:effectLst/>
                        </ns1:rPr>
                        <ns1:t>ЖМБ пәндері бойынша президенттік олимпиада</ns1:t>
                      </ns1:r>
                      <ns1:endParaRPr lang="ru-RU" sz="1200" b="1" i="0" u="none" strike="noStrike" dirty="0">
                        <ns1:solidFill>
                          <ns1:srgbClr val="000000"/>
                        </ns1:solidFill>
                        <ns1:effectLst/>
                        <ns1:latin typeface="Times New Roman" panose="02020603050405020304" pitchFamily="18" charset="0"/>
                      </ns1:endParaRPr>
                    </ns1:p>
                  </ns1:txBody>
                  <ns1:tcPr marL="8472" marR="8472" marT="8472" marB="0" anchor="ctr">
                    <ns1:lnL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L>
                    <ns1:lnR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R>
                    <ns1:lnT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T>
                    <ns1:lnB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B>
                    <ns1:solidFill>
                      <ns1:srgbClr val="FFFF00"/>
                    </ns1:solidFill>
                  </ns1:tcPr>
                </ns1:tc>
                <ns1:tc>
                  <ns1:txBody>
                    <ns1:bodyPr/>
                    <ns1:lstStyle/>
                    <ns1:p>
                      <ns1:pPr algn="ctr" fontAlgn="t"/>
                      <ns1:r>
                        <ns1:rPr lang="ru-RU" sz="1200" u="none" strike="noStrike" dirty="0">
                          <ns1:effectLst/>
                        </ns1:rPr>
                        <ns1:t>Экологиялық жобалардың республикалық конкурсы "</ns1:t>
                      </ns1:r>
                      <ns1:r>
                        <ns1:rPr lang="ru-RU" sz="1200" u="none" strike="noStrike" dirty="0" err="1">
                          <ns1:effectLst/>
                        </ns1:rPr>
                        <ns1:t>ProEco</ns1:t>
                      </ns1:r>
                      <ns1:r>
                        <ns1:rPr lang="ru-RU" sz="1200" u="none" strike="noStrike" dirty="0">
                          <ns1:effectLst/>
                        </ns1:rPr>
                        <ns1:t>" 5-8 сынып оқушылары үшін</ns1:t>
                      </ns1:r>
                      <ns1:endParaRPr lang="ru-RU" sz="1200" b="1" i="0" u="none" strike="noStrike" dirty="0">
                        <ns1:solidFill>
                          <ns1:srgbClr val="000000"/>
                        </ns1:solidFill>
                        <ns1:effectLst/>
                        <ns1:latin typeface="Times New Roman" panose="02020603050405020304" pitchFamily="18" charset="0"/>
                      </ns1:endParaRPr>
                    </ns1:p>
                  </ns1:txBody>
                  <ns1:tcPr marL="8472" marR="8472" marT="8472" marB="0" anchor="ctr">
                    <ns1:lnL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L>
                    <ns1:lnR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R>
                    <ns1:lnT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T>
                    <ns1:lnB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B>
                    <ns1:noFill/>
                  </ns1:tcPr>
                </ns1:tc>
                <ns1:extLst>
                  <ns1:ext uri="{0D108BD9-81ED-4DB2-BD59-A6C34878D82A}">
                    <ns2:rowId val="3605499257"/>
                  </ns1:ext>
                </ns1:extLst>
              </ns1:tr>
              <ns1:tr h="313473">
                <ns1:tc>
                  <ns1:txBody>
                    <ns1:bodyPr/>
                    <ns1:lstStyle/>
                    <ns1:p>
                      <ns1:pPr algn="ctr" fontAlgn="t"/>
                      <ns1:r>
                        <ns1:rPr lang="ru-RU" sz="1400" u="none" strike="noStrike" dirty="0">
                          <ns1:effectLst/>
                        </ns1:rPr>
                        <ns1:t>1</ns1:t>
                      </ns1:r>
                      <ns1:endParaRPr lang="ru-RU" sz="1400" b="0" i="0" u="none" strike="noStrike" dirty="0">
                        <ns1:solidFill>
                          <ns1:srgbClr val="000000"/>
                        </ns1:solidFill>
                        <ns1:effectLst/>
                        <ns1:latin typeface="Times New Roman" panose="02020603050405020304" pitchFamily="18" charset="0"/>
                      </ns1:endParaRPr>
                    </ns1:p>
                  </ns1:txBody>
                  <ns1:tcPr marL="8472" marR="8472" marT="8472" marB="0" anchor="ctr">
                    <ns1:lnL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L>
                    <ns1:lnR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R>
                    <ns1:lnT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T>
                    <ns1:lnB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B>
                    <ns1:noFill/>
                  </ns1:tcPr>
                </ns1:tc>
                <ns1:tc>
                  <ns1:txBody>
                    <ns1:bodyPr/>
                    <ns1:lstStyle/>
                    <ns1:p>
                      <ns1:pPr algn="l" fontAlgn="t"/>
                      <ns1:r>
                        <ns1:rPr lang="ru-RU" sz="1400" u="none" strike="noStrike" dirty="0" err="1">
                          <ns1:effectLst/>
                        </ns1:rPr>
                        <ns1:t>Айыртау</ns1:t>
                      </ns1:r>
                      <ns1:endParaRPr lang="ru-RU" sz="1400" b="0" i="0" u="none" strike="noStrike" dirty="0">
                        <ns1:solidFill>
                          <ns1:srgbClr val="000000"/>
                        </ns1:solidFill>
                        <ns1:effectLst/>
                        <ns1:latin typeface="Times New Roman" panose="02020603050405020304" pitchFamily="18" charset="0"/>
                      </ns1:endParaRPr>
                    </ns1:p>
                  </ns1:txBody>
                  <ns1:tcPr marL="8472" marR="8472" marT="8472" marB="0" anchor="ctr">
                    <ns1:lnL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L>
                    <ns1:lnR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R>
                    <ns1:lnT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T>
                    <ns1:lnB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B>
                    <ns1:noFill/>
                  </ns1:tcPr>
                </ns1:tc>
                <ns1:tc>
                  <ns1:txBody>
                    <ns1:bodyPr/>
                    <ns1:lstStyle/>
                    <ns1:p>
                      <ns1:pPr algn="ctr" fontAlgn="t"/>
                      <ns1:r>
                        <ns1:rPr lang="ru-RU" sz="1400" u="none" strike="noStrike" dirty="0">
                          <ns1:effectLst/>
                        </ns1:rPr>
                        <ns1:t>күміс-1</ns1:t>
                      </ns1:r>
                      <ns1:endParaRPr lang="ru-RU" sz="1400" b="0" i="0" u="none" strike="noStrike" dirty="0">
                        <ns1:solidFill>
                          <ns1:srgbClr val="000000"/>
                        </ns1:solidFill>
                        <ns1:effectLst/>
                        <ns1:latin typeface="Times New Roman" panose="02020603050405020304" pitchFamily="18" charset="0"/>
                      </ns1:endParaRPr>
                    </ns1:p>
                  </ns1:txBody>
                  <ns1:tcPr marL="8472" marR="8472" marT="8472" marB="0" anchor="ctr">
                    <ns1:lnL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L>
                    <ns1:lnR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R>
                    <ns1:lnT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T>
                    <ns1:lnB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B>
                    <ns1:noFill/>
                  </ns1:tcPr>
                </ns1:tc>
                <ns1:tc>
                  <ns1:txBody>
                    <ns1:bodyPr/>
                    <ns1:lstStyle/>
                    <ns1:p>
                      <ns1:pPr algn="ctr" fontAlgn="t"/>
                      <ns1:r>
                        <ns1:rPr lang="ru-RU" sz="1400" u="none" strike="noStrike" dirty="0">
                          <ns1:effectLst/>
                        </ns1:rPr>
                        <ns1:t>күміс-1, қола-1</ns1:t>
                      </ns1:r>
                      <ns1:endParaRPr lang="ru-RU" sz="1400" b="0" i="0" u="none" strike="noStrike" dirty="0">
                        <ns1:solidFill>
                          <ns1:srgbClr val="000000"/>
                        </ns1:solidFill>
                        <ns1:effectLst/>
                        <ns1:latin typeface="Times New Roman" panose="02020603050405020304" pitchFamily="18" charset="0"/>
                      </ns1:endParaRPr>
                    </ns1:p>
                  </ns1:txBody>
                  <ns1:tcPr marL="8472" marR="8472" marT="8472" marB="0" anchor="ctr">
                    <ns1:lnL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L>
                    <ns1:lnR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R>
                    <ns1:lnT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T>
                    <ns1:lnB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B>
                    <ns1:noFill/>
                  </ns1:tcPr>
                </ns1:tc>
                <ns1:tc>
                  <ns1:txBody>
                    <ns1:bodyPr/>
                    <ns1:lstStyle/>
                    <ns1:p>
                      <ns1:pPr algn="ctr" fontAlgn="t"/>
                      <ns1:r>
                        <ns1:rPr lang="ru-RU" sz="1400" u="none" strike="noStrike" dirty="0">
                          <ns1:effectLst/>
                        </ns1:rPr>
                        <ns1:t> </ns1:t>
                      </ns1:r>
                      <ns1:endParaRPr lang="ru-RU" sz="1400" b="0" i="0" u="none" strike="noStrike" dirty="0">
                        <ns1:solidFill>
                          <ns1:srgbClr val="000000"/>
                        </ns1:solidFill>
                        <ns1:effectLst/>
                        <ns1:latin typeface="Times New Roman" panose="02020603050405020304" pitchFamily="18" charset="0"/>
                      </ns1:endParaRPr>
                    </ns1:p>
                  </ns1:txBody>
                  <ns1:tcPr marL="8472" marR="8472" marT="8472" marB="0" anchor="ctr">
                    <ns1:lnL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L>
                    <ns1:lnR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R>
                    <ns1:lnT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T>
                    <ns1:lnB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B>
                    <ns1:noFill/>
                  </ns1:tcPr>
                </ns1:tc>
                <ns1:tc>
                  <ns1:txBody>
                    <ns1:bodyPr/>
                    <ns1:lstStyle/>
                    <ns1:p>
                      <ns1:pPr algn="ctr" fontAlgn="t"/>
                      <ns1:endParaRPr lang="ru-RU" sz="1400" b="0" i="0" u="none" strike="noStrike" dirty="0">
                        <ns1:solidFill>
                          <ns1:srgbClr val="000000"/>
                        </ns1:solidFill>
                        <ns1:effectLst/>
                        <ns1:latin typeface="Times New Roman" panose="02020603050405020304" pitchFamily="18" charset="0"/>
                      </ns1:endParaRPr>
                    </ns1:p>
                  </ns1:txBody>
                  <ns1:tcPr marL="8472" marR="8472" marT="8472" marB="0" anchor="ctr">
                    <ns1:lnL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L>
                    <ns1:lnR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R>
                    <ns1:lnT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T>
                    <ns1:lnB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B>
                    <ns1:noFill/>
                  </ns1:tcPr>
                </ns1:tc>
                <ns1:tc>
                  <ns1:txBody>
                    <ns1:bodyPr/>
                    <ns1:lstStyle/>
                    <ns1:p>
                      <ns1:pPr algn="ctr" fontAlgn="t"/>
                      <ns1:r>
                        <ns1:rPr lang="ru-RU" sz="1400" u="none" strike="noStrike" dirty="0">
                          <ns1:effectLst/>
                        </ns1:rPr>
                        <ns1:t> </ns1:t>
                      </ns1:r>
                      <ns1:endParaRPr lang="ru-RU" sz="1400" b="0" i="0" u="none" strike="noStrike" dirty="0">
                        <ns1:solidFill>
                          <ns1:srgbClr val="000000"/>
                        </ns1:solidFill>
                        <ns1:effectLst/>
                        <ns1:latin typeface="Times New Roman" panose="02020603050405020304" pitchFamily="18" charset="0"/>
                      </ns1:endParaRPr>
                    </ns1:p>
                  </ns1:txBody>
                  <ns1:tcPr marL="8472" marR="8472" marT="8472" marB="0" anchor="ctr">
                    <ns1:lnL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L>
                    <ns1:lnR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R>
                    <ns1:lnT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T>
                    <ns1:lnB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B>
                    <ns1:solidFill>
                      <ns1:srgbClr val="FFFF00"/>
                    </ns1:solidFill>
                  </ns1:tcPr>
                </ns1:tc>
                <ns1:tc>
                  <ns1:txBody>
                    <ns1:bodyPr/>
                    <ns1:lstStyle/>
                    <ns1:p>
                      <ns1:pPr algn="ctr" fontAlgn="t"/>
                      <ns1:r>
                        <ns1:rPr lang="ru-RU" sz="1400" u="none" strike="noStrike">
                          <ns1:effectLst/>
                        </ns1:rPr>
                        <ns1:t> </ns1:t>
                      </ns1:r>
                      <ns1:endParaRPr lang="ru-RU" sz="1400" b="0" i="0" u="none" strike="noStrike">
                        <ns1:solidFill>
                          <ns1:srgbClr val="000000"/>
                        </ns1:solidFill>
                        <ns1:effectLst/>
                        <ns1:latin typeface="Times New Roman" panose="02020603050405020304" pitchFamily="18" charset="0"/>
                      </ns1:endParaRPr>
                    </ns1:p>
                  </ns1:txBody>
                  <ns1:tcPr marL="8472" marR="8472" marT="8472" marB="0" anchor="ctr">
                    <ns1:lnL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L>
                    <ns1:lnR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R>
                    <ns1:lnT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T>
                    <ns1:lnB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B>
                    <ns1:solidFill>
                      <ns1:srgbClr val="FFFF00"/>
                    </ns1:solidFill>
                  </ns1:tcPr>
                </ns1:tc>
                <ns1:tc>
                  <ns1:txBody>
                    <ns1:bodyPr/>
                    <ns1:lstStyle/>
                    <ns1:p>
                      <ns1:pPr algn="ctr" fontAlgn="t"/>
                      <ns1:r>
                        <ns1:rPr lang="ru-RU" sz="1400" u="none" strike="noStrike" dirty="0">
                          <ns1:effectLst/>
                        </ns1:rPr>
                        <ns1:t> </ns1:t>
                      </ns1:r>
                      <ns1:endParaRPr lang="ru-RU" sz="1400" b="0" i="0" u="none" strike="noStrike" dirty="0">
                        <ns1:solidFill>
                          <ns1:srgbClr val="000000"/>
                        </ns1:solidFill>
                        <ns1:effectLst/>
                        <ns1:latin typeface="Times New Roman" panose="02020603050405020304" pitchFamily="18" charset="0"/>
                      </ns1:endParaRPr>
                    </ns1:p>
                  </ns1:txBody>
                  <ns1:tcPr marL="8472" marR="8472" marT="8472" marB="0" anchor="ctr">
                    <ns1:lnL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L>
                    <ns1:lnR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R>
                    <ns1:lnT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T>
                    <ns1:lnB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B>
                    <ns1:noFill/>
                  </ns1:tcPr>
                </ns1:tc>
                <ns1:tc>
                  <ns1:txBody>
                    <ns1:bodyPr/>
                    <ns1:lstStyle/>
                    <ns1:p>
                      <ns1:pPr algn="ctr" fontAlgn="t"/>
                      <ns1:r>
                        <ns1:rPr lang="ru-RU" sz="1400" u="none" strike="noStrike" dirty="0">
                          <ns1:effectLst/>
                        </ns1:rPr>
                        <ns1:t> </ns1:t>
                      </ns1:r>
                      <ns1:endParaRPr lang="ru-RU" sz="1400" b="0" i="0" u="none" strike="noStrike" dirty="0">
                        <ns1:solidFill>
                          <ns1:srgbClr val="000000"/>
                        </ns1:solidFill>
                        <ns1:effectLst/>
                        <ns1:latin typeface="Times New Roman" panose="02020603050405020304" pitchFamily="18" charset="0"/>
                      </ns1:endParaRPr>
                    </ns1:p>
                  </ns1:txBody>
                  <ns1:tcPr marL="8472" marR="8472" marT="8472" marB="0" anchor="ctr">
                    <ns1:lnL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L>
                    <ns1:lnR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R>
                    <ns1:lnT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T>
                    <ns1:lnB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B>
                    <ns1:solidFill>
                      <ns1:srgbClr val="FFFF00"/>
                    </ns1:solidFill>
                  </ns1:tcPr>
                </ns1:tc>
                <ns1:tc>
                  <ns1:txBody>
                    <ns1:bodyPr/>
                    <ns1:lstStyle/>
                    <ns1:p>
                      <ns1:pPr algn="ctr" fontAlgn="t"/>
                      <ns1:r>
                        <ns1:rPr lang="ru-RU" sz="1400" u="none" strike="noStrike">
                          <ns1:effectLst/>
                        </ns1:rPr>
                        <ns1:t>күміс-1</ns1:t>
                      </ns1:r>
                      <ns1:endParaRPr lang="ru-RU" sz="1400" b="0" i="0" u="none" strike="noStrike">
                        <ns1:solidFill>
                          <ns1:srgbClr val="000000"/>
                        </ns1:solidFill>
                        <ns1:effectLst/>
                        <ns1:latin typeface="Times New Roman" panose="02020603050405020304" pitchFamily="18" charset="0"/>
                      </ns1:endParaRPr>
                    </ns1:p>
                  </ns1:txBody>
                  <ns1:tcPr marL="8472" marR="8472" marT="8472" marB="0" anchor="ctr">
                    <ns1:lnL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L>
                    <ns1:lnR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R>
                    <ns1:lnT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T>
                    <ns1:lnB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B>
                    <ns1:noFill/>
                  </ns1:tcPr>
                </ns1:tc>
                <ns1:extLst>
                  <ns1:ext uri="{0D108BD9-81ED-4DB2-BD59-A6C34878D82A}">
                    <ns2:rowId val="587589653"/>
                  </ns1:ext>
                </ns1:extLst>
              </ns1:tr>
              <ns1:tr h="311661">
                <ns1:tc>
                  <ns1:txBody>
                    <ns1:bodyPr/>
                    <ns1:lstStyle/>
                    <ns1:p>
                      <ns1:pPr algn="ctr" fontAlgn="t"/>
                      <ns1:r>
                        <ns1:rPr lang="ru-RU" sz="1400" u="none" strike="noStrike">
                          <ns1:effectLst/>
                        </ns1:rPr>
                        <ns1:t>2</ns1:t>
                      </ns1:r>
                      <ns1:endParaRPr lang="ru-RU" sz="1400" b="0" i="0" u="none" strike="noStrike">
                        <ns1:solidFill>
                          <ns1:srgbClr val="000000"/>
                        </ns1:solidFill>
                        <ns1:effectLst/>
                        <ns1:latin typeface="Times New Roman" panose="02020603050405020304" pitchFamily="18" charset="0"/>
                      </ns1:endParaRPr>
                    </ns1:p>
                  </ns1:txBody>
                  <ns1:tcPr marL="8472" marR="8472" marT="8472" marB="0" anchor="ctr">
                    <ns1:lnL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L>
                    <ns1:lnR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R>
                    <ns1:lnT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T>
                    <ns1:lnB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B>
                    <ns1:noFill/>
                  </ns1:tcPr>
                </ns1:tc>
                <ns1:tc>
                  <ns1:txBody>
                    <ns1:bodyPr/>
                    <ns1:lstStyle/>
                    <ns1:p>
                      <ns1:pPr algn="l" fontAlgn="t"/>
                      <ns1:r>
                        <ns1:rPr lang="ru-RU" sz="1400" u="none" strike="noStrike">
                          <ns1:effectLst/>
                        </ns1:rPr>
                        <ns1:t>Ақжар </ns1:t>
                      </ns1:r>
                      <ns1:endParaRPr lang="ru-RU" sz="1400" b="0" i="0" u="none" strike="noStrike">
                        <ns1:solidFill>
                          <ns1:srgbClr val="000000"/>
                        </ns1:solidFill>
                        <ns1:effectLst/>
                        <ns1:latin typeface="Times New Roman" panose="02020603050405020304" pitchFamily="18" charset="0"/>
                      </ns1:endParaRPr>
                    </ns1:p>
                  </ns1:txBody>
                  <ns1:tcPr marL="8472" marR="8472" marT="8472" marB="0" anchor="ctr">
                    <ns1:lnL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L>
                    <ns1:lnR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R>
                    <ns1:lnT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T>
                    <ns1:lnB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B>
                    <ns1:noFill/>
                  </ns1:tcPr>
                </ns1:tc>
                <ns1:tc>
                  <ns1:txBody>
                    <ns1:bodyPr/>
                    <ns1:lstStyle/>
                    <ns1:p>
                      <ns1:pPr algn="ctr" fontAlgn="t"/>
                      <ns1:r>
                        <ns1:rPr lang="ru-RU" sz="1400" u="none" strike="noStrike" dirty="0">
                          <ns1:effectLst/>
                        </ns1:rPr>
                        <ns1:t> </ns1:t>
                      </ns1:r>
                      <ns1:endParaRPr lang="ru-RU" sz="1400" b="0" i="0" u="none" strike="noStrike" dirty="0">
                        <ns1:solidFill>
                          <ns1:srgbClr val="000000"/>
                        </ns1:solidFill>
                        <ns1:effectLst/>
                        <ns1:latin typeface="Times New Roman" panose="02020603050405020304" pitchFamily="18" charset="0"/>
                      </ns1:endParaRPr>
                    </ns1:p>
                  </ns1:txBody>
                  <ns1:tcPr marL="8472" marR="8472" marT="8472" marB="0" anchor="ctr">
                    <ns1:lnL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L>
                    <ns1:lnR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R>
                    <ns1:lnT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T>
                    <ns1:lnB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B>
                    <ns1:noFill/>
                  </ns1:tcPr>
                </ns1:tc>
                <ns1:tc>
                  <ns1:txBody>
                    <ns1:bodyPr/>
                    <ns1:lstStyle/>
                    <ns1:p>
                      <ns1:pPr algn="ctr" fontAlgn="t"/>
                      <ns1:r>
                        <ns1:rPr lang="ru-RU" sz="1400" u="none" strike="noStrike" dirty="0">
                          <ns1:effectLst/>
                        </ns1:rPr>
                        <ns1:t> </ns1:t>
                      </ns1:r>
                      <ns1:endParaRPr lang="ru-RU" sz="1400" b="0" i="0" u="none" strike="noStrike" dirty="0">
                        <ns1:solidFill>
                          <ns1:srgbClr val="000000"/>
                        </ns1:solidFill>
                        <ns1:effectLst/>
                        <ns1:latin typeface="Times New Roman" panose="02020603050405020304" pitchFamily="18" charset="0"/>
                      </ns1:endParaRPr>
                    </ns1:p>
                  </ns1:txBody>
                  <ns1:tcPr marL="8472" marR="8472" marT="8472" marB="0" anchor="ctr">
                    <ns1:lnL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L>
                    <ns1:lnR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R>
                    <ns1:lnT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T>
                    <ns1:lnB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B>
                    <ns1:noFill/>
                  </ns1:tcPr>
                </ns1:tc>
                <ns1:tc>
                  <ns1:txBody>
                    <ns1:bodyPr/>
                    <ns1:lstStyle/>
                    <ns1:p>
                      <ns1:pPr algn="ctr" fontAlgn="t"/>
                      <ns1:r>
                        <ns1:rPr lang="ru-RU" sz="1400" u="none" strike="noStrike" dirty="0">
                          <ns1:effectLst/>
                        </ns1:rPr>
                        <ns1:t>күміс-1</ns1:t>
                      </ns1:r>
                      <ns1:endParaRPr lang="ru-RU" sz="1400" b="0" i="0" u="none" strike="noStrike" dirty="0">
                        <ns1:solidFill>
                          <ns1:srgbClr val="000000"/>
                        </ns1:solidFill>
                        <ns1:effectLst/>
                        <ns1:latin typeface="Times New Roman" panose="02020603050405020304" pitchFamily="18" charset="0"/>
                      </ns1:endParaRPr>
                    </ns1:p>
                  </ns1:txBody>
                  <ns1:tcPr marL="8472" marR="8472" marT="8472" marB="0" anchor="ctr">
                    <ns1:lnL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L>
                    <ns1:lnR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R>
                    <ns1:lnT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T>
                    <ns1:lnB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B>
                    <ns1:noFill/>
                  </ns1:tcPr>
                </ns1:tc>
                <ns1:tc>
                  <ns1:txBody>
                    <ns1:bodyPr/>
                    <ns1:lstStyle/>
                    <ns1:p>
                      <ns1:pPr algn="ctr" fontAlgn="t"/>
                      <ns1:r>
                        <ns1:rPr lang="ru-RU" sz="1400" u="none" strike="noStrike" dirty="0">
                          <ns1:effectLst/>
                        </ns1:rPr>
                        <ns1:t> </ns1:t>
                      </ns1:r>
                      <ns1:endParaRPr lang="ru-RU" sz="1400" b="0" i="0" u="none" strike="noStrike" dirty="0">
                        <ns1:solidFill>
                          <ns1:srgbClr val="000000"/>
                        </ns1:solidFill>
                        <ns1:effectLst/>
                        <ns1:latin typeface="Times New Roman" panose="02020603050405020304" pitchFamily="18" charset="0"/>
                      </ns1:endParaRPr>
                    </ns1:p>
                  </ns1:txBody>
                  <ns1:tcPr marL="8472" marR="8472" marT="8472" marB="0" anchor="ctr">
                    <ns1:lnL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L>
                    <ns1:lnR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R>
                    <ns1:lnT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T>
                    <ns1:lnB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B>
                    <ns1:noFill/>
                  </ns1:tcPr>
                </ns1:tc>
                <ns1:tc>
                  <ns1:txBody>
                    <ns1:bodyPr/>
                    <ns1:lstStyle/>
                    <ns1:p>
                      <ns1:pPr algn="ctr" fontAlgn="t"/>
                      <ns1:r>
                        <ns1:rPr lang="ru-RU" sz="1400" u="none" strike="noStrike" dirty="0">
                          <ns1:effectLst/>
                        </ns1:rPr>
                        <ns1:t> </ns1:t>
                      </ns1:r>
                      <ns1:endParaRPr lang="ru-RU" sz="1400" b="0" i="0" u="none" strike="noStrike" dirty="0">
                        <ns1:solidFill>
                          <ns1:srgbClr val="000000"/>
                        </ns1:solidFill>
                        <ns1:effectLst/>
                        <ns1:latin typeface="Times New Roman" panose="02020603050405020304" pitchFamily="18" charset="0"/>
                      </ns1:endParaRPr>
                    </ns1:p>
                  </ns1:txBody>
                  <ns1:tcPr marL="8472" marR="8472" marT="8472" marB="0" anchor="ctr">
                    <ns1:lnL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L>
                    <ns1:lnR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R>
                    <ns1:lnT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T>
                    <ns1:lnB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B>
                    <ns1:solidFill>
                      <ns1:srgbClr val="FFFF00"/>
                    </ns1:solidFill>
                  </ns1:tcPr>
                </ns1:tc>
                <ns1:tc>
                  <ns1:txBody>
                    <ns1:bodyPr/>
                    <ns1:lstStyle/>
                    <ns1:p>
                      <ns1:pPr algn="ctr" fontAlgn="t"/>
                      <ns1:r>
                        <ns1:rPr lang="ru-RU" sz="1400" u="none" strike="noStrike" dirty="0">
                          <ns1:effectLst/>
                        </ns1:rPr>
                        <ns1:t>күміс-1</ns1:t>
                      </ns1:r>
                      <ns1:endParaRPr lang="ru-RU" sz="1400" b="0" i="0" u="none" strike="noStrike" dirty="0">
                        <ns1:solidFill>
                          <ns1:srgbClr val="000000"/>
                        </ns1:solidFill>
                        <ns1:effectLst/>
                        <ns1:latin typeface="Times New Roman" panose="02020603050405020304" pitchFamily="18" charset="0"/>
                      </ns1:endParaRPr>
                    </ns1:p>
                  </ns1:txBody>
                  <ns1:tcPr marL="8472" marR="8472" marT="8472" marB="0" anchor="ctr">
                    <ns1:lnL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L>
                    <ns1:lnR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R>
                    <ns1:lnT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T>
                    <ns1:lnB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B>
                    <ns1:solidFill>
                      <ns1:srgbClr val="FFFF00"/>
                    </ns1:solidFill>
                  </ns1:tcPr>
                </ns1:tc>
                <ns1:tc>
                  <ns1:txBody>
                    <ns1:bodyPr/>
                    <ns1:lstStyle/>
                    <ns1:p>
                      <ns1:pPr algn="ctr" fontAlgn="t"/>
                      <ns1:r>
                        <ns1:rPr lang="ru-RU" sz="1400" u="none" strike="noStrike" dirty="0">
                          <ns1:effectLst/>
                        </ns1:rPr>
                        <ns1:t> </ns1:t>
                      </ns1:r>
                      <ns1:endParaRPr lang="ru-RU" sz="1400" b="0" i="0" u="none" strike="noStrike" dirty="0">
                        <ns1:solidFill>
                          <ns1:srgbClr val="000000"/>
                        </ns1:solidFill>
                        <ns1:effectLst/>
                        <ns1:latin typeface="Times New Roman" panose="02020603050405020304" pitchFamily="18" charset="0"/>
                      </ns1:endParaRPr>
                    </ns1:p>
                  </ns1:txBody>
                  <ns1:tcPr marL="8472" marR="8472" marT="8472" marB="0" anchor="ctr">
                    <ns1:lnL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L>
                    <ns1:lnR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R>
                    <ns1:lnT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T>
                    <ns1:lnB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B>
                    <ns1:noFill/>
                  </ns1:tcPr>
                </ns1:tc>
                <ns1:tc>
                  <ns1:txBody>
                    <ns1:bodyPr/>
                    <ns1:lstStyle/>
                    <ns1:p>
                      <ns1:pPr algn="ctr" fontAlgn="t"/>
                      <ns1:r>
                        <ns1:rPr lang="ru-RU" sz="1400" u="none" strike="noStrike" dirty="0">
                          <ns1:effectLst/>
                        </ns1:rPr>
                        <ns1:t> </ns1:t>
                      </ns1:r>
                      <ns1:endParaRPr lang="ru-RU" sz="1400" b="0" i="0" u="none" strike="noStrike" dirty="0">
                        <ns1:solidFill>
                          <ns1:srgbClr val="000000"/>
                        </ns1:solidFill>
                        <ns1:effectLst/>
                        <ns1:latin typeface="Times New Roman" panose="02020603050405020304" pitchFamily="18" charset="0"/>
                      </ns1:endParaRPr>
                    </ns1:p>
                  </ns1:txBody>
                  <ns1:tcPr marL="8472" marR="8472" marT="8472" marB="0" anchor="ctr">
                    <ns1:lnL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L>
                    <ns1:lnR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R>
                    <ns1:lnT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T>
                    <ns1:lnB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B>
                    <ns1:solidFill>
                      <ns1:srgbClr val="FFFF00"/>
                    </ns1:solidFill>
                  </ns1:tcPr>
                </ns1:tc>
                <ns1:tc>
                  <ns1:txBody>
                    <ns1:bodyPr/>
                    <ns1:lstStyle/>
                    <ns1:p>
                      <ns1:pPr algn="ctr" fontAlgn="t"/>
                      <ns1:r>
                        <ns1:rPr lang="ru-RU" sz="1400" u="none" strike="noStrike">
                          <ns1:effectLst/>
                        </ns1:rPr>
                        <ns1:t> </ns1:t>
                      </ns1:r>
                      <ns1:endParaRPr lang="ru-RU" sz="1400" b="0" i="0" u="none" strike="noStrike">
                        <ns1:solidFill>
                          <ns1:srgbClr val="000000"/>
                        </ns1:solidFill>
                        <ns1:effectLst/>
                        <ns1:latin typeface="Times New Roman" panose="02020603050405020304" pitchFamily="18" charset="0"/>
                      </ns1:endParaRPr>
                    </ns1:p>
                  </ns1:txBody>
                  <ns1:tcPr marL="8472" marR="8472" marT="8472" marB="0" anchor="ctr">
                    <ns1:lnL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L>
                    <ns1:lnR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R>
                    <ns1:lnT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T>
                    <ns1:lnB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B>
                    <ns1:noFill/>
                  </ns1:tcPr>
                </ns1:tc>
                <ns1:extLst>
                  <ns1:ext uri="{0D108BD9-81ED-4DB2-BD59-A6C34878D82A}">
                    <ns2:rowId val="3316669074"/>
                  </ns1:ext>
                </ns1:extLst>
              </ns1:tr>
              <ns1:tr h="313473">
                <ns1:tc>
                  <ns1:txBody>
                    <ns1:bodyPr/>
                    <ns1:lstStyle/>
                    <ns1:p>
                      <ns1:pPr algn="ctr" fontAlgn="t"/>
                      <ns1:r>
                        <ns1:rPr lang="ru-RU" sz="1400" u="none" strike="noStrike">
                          <ns1:effectLst/>
                        </ns1:rPr>
                        <ns1:t>3</ns1:t>
                      </ns1:r>
                      <ns1:endParaRPr lang="ru-RU" sz="1400" b="0" i="0" u="none" strike="noStrike">
                        <ns1:solidFill>
                          <ns1:srgbClr val="000000"/>
                        </ns1:solidFill>
                        <ns1:effectLst/>
                        <ns1:latin typeface="Times New Roman" panose="02020603050405020304" pitchFamily="18" charset="0"/>
                      </ns1:endParaRPr>
                    </ns1:p>
                  </ns1:txBody>
                  <ns1:tcPr marL="8472" marR="8472" marT="8472" marB="0" anchor="ctr">
                    <ns1:lnL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L>
                    <ns1:lnR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R>
                    <ns1:lnT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T>
                    <ns1:lnB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B>
                    <ns1:noFill/>
                  </ns1:tcPr>
                </ns1:tc>
                <ns1:tc>
                  <ns1:txBody>
                    <ns1:bodyPr/>
                    <ns1:lstStyle/>
                    <ns1:p>
                      <ns1:pPr algn="l" fontAlgn="t"/>
                      <ns1:r>
                        <ns1:rPr lang="ru-RU" sz="1400" u="none" strike="noStrike">
                          <ns1:effectLst/>
                        </ns1:rPr>
                        <ns1:t>Аққайың </ns1:t>
                      </ns1:r>
                      <ns1:endParaRPr lang="ru-RU" sz="1400" b="0" i="0" u="none" strike="noStrike">
                        <ns1:solidFill>
                          <ns1:srgbClr val="000000"/>
                        </ns1:solidFill>
                        <ns1:effectLst/>
                        <ns1:latin typeface="Times New Roman" panose="02020603050405020304" pitchFamily="18" charset="0"/>
                      </ns1:endParaRPr>
                    </ns1:p>
                  </ns1:txBody>
                  <ns1:tcPr marL="8472" marR="8472" marT="8472" marB="0" anchor="ctr">
                    <ns1:lnL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L>
                    <ns1:lnR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R>
                    <ns1:lnT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T>
                    <ns1:lnB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B>
                    <ns1:noFill/>
                  </ns1:tcPr>
                </ns1:tc>
                <ns1:tc>
                  <ns1:txBody>
                    <ns1:bodyPr/>
                    <ns1:lstStyle/>
                    <ns1:p>
                      <ns1:pPr algn="ctr" fontAlgn="t"/>
                      <ns1:r>
                        <ns1:rPr lang="ru-RU" sz="1400" u="none" strike="noStrike">
                          <ns1:effectLst/>
                        </ns1:rPr>
                        <ns1:t> </ns1:t>
                      </ns1:r>
                      <ns1:endParaRPr lang="ru-RU" sz="1400" b="0" i="0" u="none" strike="noStrike">
                        <ns1:solidFill>
                          <ns1:srgbClr val="000000"/>
                        </ns1:solidFill>
                        <ns1:effectLst/>
                        <ns1:latin typeface="Times New Roman" panose="02020603050405020304" pitchFamily="18" charset="0"/>
                      </ns1:endParaRPr>
                    </ns1:p>
                  </ns1:txBody>
                  <ns1:tcPr marL="8472" marR="8472" marT="8472" marB="0" anchor="ctr">
                    <ns1:lnL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L>
                    <ns1:lnR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R>
                    <ns1:lnT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T>
                    <ns1:lnB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B>
                    <ns1:noFill/>
                  </ns1:tcPr>
                </ns1:tc>
                <ns1:tc>
                  <ns1:txBody>
                    <ns1:bodyPr/>
                    <ns1:lstStyle/>
                    <ns1:p>
                      <ns1:pPr algn="ctr" fontAlgn="t"/>
                      <ns1:r>
                        <ns1:rPr lang="ru-RU" sz="1400" u="none" strike="noStrike" dirty="0">
                          <ns1:effectLst/>
                        </ns1:rPr>
                        <ns1:t> </ns1:t>
                      </ns1:r>
                      <ns1:endParaRPr lang="ru-RU" sz="1400" b="0" i="0" u="none" strike="noStrike" dirty="0">
                        <ns1:solidFill>
                          <ns1:srgbClr val="000000"/>
                        </ns1:solidFill>
                        <ns1:effectLst/>
                        <ns1:latin typeface="Times New Roman" panose="02020603050405020304" pitchFamily="18" charset="0"/>
                      </ns1:endParaRPr>
                    </ns1:p>
                  </ns1:txBody>
                  <ns1:tcPr marL="8472" marR="8472" marT="8472" marB="0" anchor="ctr">
                    <ns1:lnL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L>
                    <ns1:lnR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R>
                    <ns1:lnT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T>
                    <ns1:lnB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B>
                    <ns1:noFill/>
                  </ns1:tcPr>
                </ns1:tc>
                <ns1:tc>
                  <ns1:txBody>
                    <ns1:bodyPr/>
                    <ns1:lstStyle/>
                    <ns1:p>
                      <ns1:pPr algn="ctr" fontAlgn="t"/>
                      <ns1:r>
                        <ns1:rPr lang="ru-RU" sz="1400" u="none" strike="noStrike">
                          <ns1:effectLst/>
                        </ns1:rPr>
                        <ns1:t> </ns1:t>
                      </ns1:r>
                      <ns1:endParaRPr lang="ru-RU" sz="1400" b="0" i="0" u="none" strike="noStrike">
                        <ns1:solidFill>
                          <ns1:srgbClr val="000000"/>
                        </ns1:solidFill>
                        <ns1:effectLst/>
                        <ns1:latin typeface="Times New Roman" panose="02020603050405020304" pitchFamily="18" charset="0"/>
                      </ns1:endParaRPr>
                    </ns1:p>
                  </ns1:txBody>
                  <ns1:tcPr marL="8472" marR="8472" marT="8472" marB="0" anchor="ctr">
                    <ns1:lnL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L>
                    <ns1:lnR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R>
                    <ns1:lnT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T>
                    <ns1:lnB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B>
                    <ns1:noFill/>
                  </ns1:tcPr>
                </ns1:tc>
                <ns1:tc>
                  <ns1:txBody>
                    <ns1:bodyPr/>
                    <ns1:lstStyle/>
                    <ns1:p>
                      <ns1:pPr algn="ctr" fontAlgn="t"/>
                      <ns1:r>
                        <ns1:rPr lang="ru-RU" sz="1400" u="none" strike="noStrike">
                          <ns1:effectLst/>
                        </ns1:rPr>
                        <ns1:t>күміс-1, қола-2</ns1:t>
                      </ns1:r>
                      <ns1:endParaRPr lang="ru-RU" sz="1400" b="0" i="0" u="none" strike="noStrike">
                        <ns1:solidFill>
                          <ns1:srgbClr val="000000"/>
                        </ns1:solidFill>
                        <ns1:effectLst/>
                        <ns1:latin typeface="Times New Roman" panose="02020603050405020304" pitchFamily="18" charset="0"/>
                      </ns1:endParaRPr>
                    </ns1:p>
                  </ns1:txBody>
                  <ns1:tcPr marL="8472" marR="8472" marT="8472" marB="0" anchor="ctr">
                    <ns1:lnL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L>
                    <ns1:lnR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R>
                    <ns1:lnT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T>
                    <ns1:lnB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B>
                    <ns1:noFill/>
                  </ns1:tcPr>
                </ns1:tc>
                <ns1:tc>
                  <ns1:txBody>
                    <ns1:bodyPr/>
                    <ns1:lstStyle/>
                    <ns1:p>
                      <ns1:pPr algn="ctr" fontAlgn="t"/>
                      <ns1:r>
                        <ns1:rPr lang="ru-RU" sz="1400" u="none" strike="noStrike" dirty="0">
                          <ns1:effectLst/>
                        </ns1:rPr>
                        <ns1:t> </ns1:t>
                      </ns1:r>
                      <ns1:endParaRPr lang="ru-RU" sz="1400" b="0" i="0" u="none" strike="noStrike" dirty="0">
                        <ns1:solidFill>
                          <ns1:srgbClr val="000000"/>
                        </ns1:solidFill>
                        <ns1:effectLst/>
                        <ns1:latin typeface="Times New Roman" panose="02020603050405020304" pitchFamily="18" charset="0"/>
                      </ns1:endParaRPr>
                    </ns1:p>
                  </ns1:txBody>
                  <ns1:tcPr marL="8472" marR="8472" marT="8472" marB="0" anchor="ctr">
                    <ns1:lnL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L>
                    <ns1:lnR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R>
                    <ns1:lnT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T>
                    <ns1:lnB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B>
                    <ns1:solidFill>
                      <ns1:srgbClr val="FFFF00"/>
                    </ns1:solidFill>
                  </ns1:tcPr>
                </ns1:tc>
                <ns1:tc>
                  <ns1:txBody>
                    <ns1:bodyPr/>
                    <ns1:lstStyle/>
                    <ns1:p>
                      <ns1:pPr algn="ctr" fontAlgn="t"/>
                      <ns1:r>
                        <ns1:rPr lang="ru-RU" sz="1400" u="none" strike="noStrike" dirty="0">
                          <ns1:effectLst/>
                        </ns1:rPr>
                        <ns1:t> </ns1:t>
                      </ns1:r>
                      <ns1:endParaRPr lang="ru-RU" sz="1400" b="0" i="0" u="none" strike="noStrike" dirty="0">
                        <ns1:solidFill>
                          <ns1:srgbClr val="000000"/>
                        </ns1:solidFill>
                        <ns1:effectLst/>
                        <ns1:latin typeface="Times New Roman" panose="02020603050405020304" pitchFamily="18" charset="0"/>
                      </ns1:endParaRPr>
                    </ns1:p>
                  </ns1:txBody>
                  <ns1:tcPr marL="8472" marR="8472" marT="8472" marB="0" anchor="ctr">
                    <ns1:lnL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L>
                    <ns1:lnR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R>
                    <ns1:lnT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T>
                    <ns1:lnB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B>
                    <ns1:solidFill>
                      <ns1:srgbClr val="FFFF00"/>
                    </ns1:solidFill>
                  </ns1:tcPr>
                </ns1:tc>
                <ns1:tc>
                  <ns1:txBody>
                    <ns1:bodyPr/>
                    <ns1:lstStyle/>
                    <ns1:p>
                      <ns1:pPr algn="ctr" fontAlgn="t"/>
                      <ns1:r>
                        <ns1:rPr lang="ru-RU" sz="1400" u="none" strike="noStrike" dirty="0">
                          <ns1:effectLst/>
                        </ns1:rPr>
                        <ns1:t> </ns1:t>
                      </ns1:r>
                      <ns1:endParaRPr lang="ru-RU" sz="1400" b="0" i="0" u="none" strike="noStrike" dirty="0">
                        <ns1:solidFill>
                          <ns1:srgbClr val="000000"/>
                        </ns1:solidFill>
                        <ns1:effectLst/>
                        <ns1:latin typeface="Times New Roman" panose="02020603050405020304" pitchFamily="18" charset="0"/>
                      </ns1:endParaRPr>
                    </ns1:p>
                  </ns1:txBody>
                  <ns1:tcPr marL="8472" marR="8472" marT="8472" marB="0" anchor="ctr">
                    <ns1:lnL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L>
                    <ns1:lnR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R>
                    <ns1:lnT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T>
                    <ns1:lnB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B>
                    <ns1:noFill/>
                  </ns1:tcPr>
                </ns1:tc>
                <ns1:tc>
                  <ns1:txBody>
                    <ns1:bodyPr/>
                    <ns1:lstStyle/>
                    <ns1:p>
                      <ns1:pPr algn="ctr" fontAlgn="t"/>
                      <ns1:r>
                        <ns1:rPr lang="ru-RU" sz="1400" u="none" strike="noStrike" dirty="0">
                          <ns1:effectLst/>
                        </ns1:rPr>
                        <ns1:t> </ns1:t>
                      </ns1:r>
                      <ns1:endParaRPr lang="ru-RU" sz="1400" b="0" i="0" u="none" strike="noStrike" dirty="0">
                        <ns1:solidFill>
                          <ns1:srgbClr val="000000"/>
                        </ns1:solidFill>
                        <ns1:effectLst/>
                        <ns1:latin typeface="Times New Roman" panose="02020603050405020304" pitchFamily="18" charset="0"/>
                      </ns1:endParaRPr>
                    </ns1:p>
                  </ns1:txBody>
                  <ns1:tcPr marL="8472" marR="8472" marT="8472" marB="0" anchor="ctr">
                    <ns1:lnL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L>
                    <ns1:lnR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R>
                    <ns1:lnT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T>
                    <ns1:lnB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B>
                    <ns1:solidFill>
                      <ns1:srgbClr val="FFFF00"/>
                    </ns1:solidFill>
                  </ns1:tcPr>
                </ns1:tc>
                <ns1:tc>
                  <ns1:txBody>
                    <ns1:bodyPr/>
                    <ns1:lstStyle/>
                    <ns1:p>
                      <ns1:pPr algn="ctr" fontAlgn="t"/>
                      <ns1:r>
                        <ns1:rPr lang="ru-RU" sz="1400" u="none" strike="noStrike">
                          <ns1:effectLst/>
                        </ns1:rPr>
                        <ns1:t> </ns1:t>
                      </ns1:r>
                      <ns1:endParaRPr lang="ru-RU" sz="1400" b="0" i="0" u="none" strike="noStrike">
                        <ns1:solidFill>
                          <ns1:srgbClr val="000000"/>
                        </ns1:solidFill>
                        <ns1:effectLst/>
                        <ns1:latin typeface="Times New Roman" panose="02020603050405020304" pitchFamily="18" charset="0"/>
                      </ns1:endParaRPr>
                    </ns1:p>
                  </ns1:txBody>
                  <ns1:tcPr marL="8472" marR="8472" marT="8472" marB="0" anchor="ctr">
                    <ns1:lnL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L>
                    <ns1:lnR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R>
                    <ns1:lnT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T>
                    <ns1:lnB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B>
                    <ns1:noFill/>
                  </ns1:tcPr>
                </ns1:tc>
                <ns1:extLst>
                  <ns1:ext uri="{0D108BD9-81ED-4DB2-BD59-A6C34878D82A}">
                    <ns2:rowId val="1898804680"/>
                  </ns1:ext>
                </ns1:extLst>
              </ns1:tr>
              <ns1:tr h="331942">
                <ns1:tc>
                  <ns1:txBody>
                    <ns1:bodyPr/>
                    <ns1:lstStyle/>
                    <ns1:p>
                      <ns1:pPr algn="ctr" fontAlgn="t"/>
                      <ns1:r>
                        <ns1:rPr lang="ru-RU" sz="1400" u="none" strike="noStrike">
                          <ns1:effectLst/>
                        </ns1:rPr>
                        <ns1:t>4</ns1:t>
                      </ns1:r>
                      <ns1:endParaRPr lang="ru-RU" sz="1400" b="0" i="0" u="none" strike="noStrike">
                        <ns1:solidFill>
                          <ns1:srgbClr val="000000"/>
                        </ns1:solidFill>
                        <ns1:effectLst/>
                        <ns1:latin typeface="Times New Roman" panose="02020603050405020304" pitchFamily="18" charset="0"/>
                      </ns1:endParaRPr>
                    </ns1:p>
                  </ns1:txBody>
                  <ns1:tcPr marL="8472" marR="8472" marT="8472" marB="0" anchor="ctr">
                    <ns1:lnL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L>
                    <ns1:lnR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R>
                    <ns1:lnT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T>
                    <ns1:lnB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B>
                    <ns1:noFill/>
                  </ns1:tcPr>
                </ns1:tc>
                <ns1:tc>
                  <ns1:txBody>
                    <ns1:bodyPr/>
                    <ns1:lstStyle/>
                    <ns1:p>
                      <ns1:pPr algn="l" fontAlgn="t"/>
                      <ns1:r>
                        <ns1:rPr lang="ru-RU" sz="1400" u="none" strike="noStrike">
                          <ns1:effectLst/>
                        </ns1:rPr>
                        <ns1:t>Есіл ауданы </ns1:t>
                      </ns1:r>
                      <ns1:endParaRPr lang="ru-RU" sz="1400" b="0" i="0" u="none" strike="noStrike">
                        <ns1:solidFill>
                          <ns1:srgbClr val="000000"/>
                        </ns1:solidFill>
                        <ns1:effectLst/>
                        <ns1:latin typeface="Times New Roman" panose="02020603050405020304" pitchFamily="18" charset="0"/>
                      </ns1:endParaRPr>
                    </ns1:p>
                  </ns1:txBody>
                  <ns1:tcPr marL="8472" marR="8472" marT="8472" marB="0" anchor="ctr">
                    <ns1:lnL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L>
                    <ns1:lnR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R>
                    <ns1:lnT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T>
                    <ns1:lnB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B>
                    <ns1:noFill/>
                  </ns1:tcPr>
                </ns1:tc>
                <ns1:tc>
                  <ns1:txBody>
                    <ns1:bodyPr/>
                    <ns1:lstStyle/>
                    <ns1:p>
                      <ns1:pPr algn="ctr" fontAlgn="t"/>
                      <ns1:r>
                        <ns1:rPr lang="ru-RU" sz="1400" u="none" strike="noStrike">
                          <ns1:effectLst/>
                        </ns1:rPr>
                        <ns1:t>қола-1</ns1:t>
                      </ns1:r>
                      <ns1:endParaRPr lang="ru-RU" sz="1400" b="0" i="0" u="none" strike="noStrike">
                        <ns1:solidFill>
                          <ns1:srgbClr val="000000"/>
                        </ns1:solidFill>
                        <ns1:effectLst/>
                        <ns1:latin typeface="Times New Roman" panose="02020603050405020304" pitchFamily="18" charset="0"/>
                      </ns1:endParaRPr>
                    </ns1:p>
                  </ns1:txBody>
                  <ns1:tcPr marL="8472" marR="8472" marT="8472" marB="0" anchor="ctr">
                    <ns1:lnL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L>
                    <ns1:lnR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R>
                    <ns1:lnT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T>
                    <ns1:lnB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B>
                    <ns1:noFill/>
                  </ns1:tcPr>
                </ns1:tc>
                <ns1:tc>
                  <ns1:txBody>
                    <ns1:bodyPr/>
                    <ns1:lstStyle/>
                    <ns1:p>
                      <ns1:pPr algn="ctr" fontAlgn="t"/>
                      <ns1:r>
                        <ns1:rPr lang="ru-RU" sz="1400" u="none" strike="noStrike">
                          <ns1:effectLst/>
                        </ns1:rPr>
                        <ns1:t>қола-1</ns1:t>
                      </ns1:r>
                      <ns1:endParaRPr lang="ru-RU" sz="1400" b="0" i="0" u="none" strike="noStrike">
                        <ns1:solidFill>
                          <ns1:srgbClr val="000000"/>
                        </ns1:solidFill>
                        <ns1:effectLst/>
                        <ns1:latin typeface="Times New Roman" panose="02020603050405020304" pitchFamily="18" charset="0"/>
                      </ns1:endParaRPr>
                    </ns1:p>
                  </ns1:txBody>
                  <ns1:tcPr marL="8472" marR="8472" marT="8472" marB="0" anchor="ctr">
                    <ns1:lnL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L>
                    <ns1:lnR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R>
                    <ns1:lnT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T>
                    <ns1:lnB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B>
                    <ns1:noFill/>
                  </ns1:tcPr>
                </ns1:tc>
                <ns1:tc>
                  <ns1:txBody>
                    <ns1:bodyPr/>
                    <ns1:lstStyle/>
                    <ns1:p>
                      <ns1:pPr algn="ctr" fontAlgn="t"/>
                      <ns1:r>
                        <ns1:rPr lang="ru-RU" sz="1400" u="none" strike="noStrike">
                          <ns1:effectLst/>
                        </ns1:rPr>
                        <ns1:t> </ns1:t>
                      </ns1:r>
                      <ns1:endParaRPr lang="ru-RU" sz="1400" b="0" i="0" u="none" strike="noStrike">
                        <ns1:solidFill>
                          <ns1:srgbClr val="000000"/>
                        </ns1:solidFill>
                        <ns1:effectLst/>
                        <ns1:latin typeface="Times New Roman" panose="02020603050405020304" pitchFamily="18" charset="0"/>
                      </ns1:endParaRPr>
                    </ns1:p>
                  </ns1:txBody>
                  <ns1:tcPr marL="8472" marR="8472" marT="8472" marB="0" anchor="ctr">
                    <ns1:lnL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L>
                    <ns1:lnR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R>
                    <ns1:lnT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T>
                    <ns1:lnB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B>
                    <ns1:noFill/>
                  </ns1:tcPr>
                </ns1:tc>
                <ns1:tc>
                  <ns1:txBody>
                    <ns1:bodyPr/>
                    <ns1:lstStyle/>
                    <ns1:p>
                      <ns1:pPr algn="ctr" fontAlgn="t"/>
                      <ns1:r>
                        <ns1:rPr lang="ru-RU" sz="1400" u="none" strike="noStrike">
                          <ns1:effectLst/>
                        </ns1:rPr>
                        <ns1:t>қола-1</ns1:t>
                      </ns1:r>
                      <ns1:endParaRPr lang="ru-RU" sz="1400" b="0" i="0" u="none" strike="noStrike">
                        <ns1:solidFill>
                          <ns1:srgbClr val="000000"/>
                        </ns1:solidFill>
                        <ns1:effectLst/>
                        <ns1:latin typeface="Times New Roman" panose="02020603050405020304" pitchFamily="18" charset="0"/>
                      </ns1:endParaRPr>
                    </ns1:p>
                  </ns1:txBody>
                  <ns1:tcPr marL="8472" marR="8472" marT="8472" marB="0" anchor="ctr">
                    <ns1:lnL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L>
                    <ns1:lnR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R>
                    <ns1:lnT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T>
                    <ns1:lnB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B>
                    <ns1:noFill/>
                  </ns1:tcPr>
                </ns1:tc>
                <ns1:tc>
                  <ns1:txBody>
                    <ns1:bodyPr/>
                    <ns1:lstStyle/>
                    <ns1:p>
                      <ns1:pPr algn="ctr" fontAlgn="t"/>
                      <ns1:r>
                        <ns1:rPr lang="ru-RU" sz="1400" u="none" strike="noStrike" dirty="0">
                          <ns1:effectLst/>
                        </ns1:rPr>
                        <ns1:t> </ns1:t>
                      </ns1:r>
                      <ns1:endParaRPr lang="ru-RU" sz="1400" b="0" i="0" u="none" strike="noStrike" dirty="0">
                        <ns1:solidFill>
                          <ns1:srgbClr val="000000"/>
                        </ns1:solidFill>
                        <ns1:effectLst/>
                        <ns1:latin typeface="Times New Roman" panose="02020603050405020304" pitchFamily="18" charset="0"/>
                      </ns1:endParaRPr>
                    </ns1:p>
                  </ns1:txBody>
                  <ns1:tcPr marL="8472" marR="8472" marT="8472" marB="0" anchor="ctr">
                    <ns1:lnL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L>
                    <ns1:lnR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R>
                    <ns1:lnT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T>
                    <ns1:lnB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B>
                    <ns1:solidFill>
                      <ns1:srgbClr val="FFFF00"/>
                    </ns1:solidFill>
                  </ns1:tcPr>
                </ns1:tc>
                <ns1:tc>
                  <ns1:txBody>
                    <ns1:bodyPr/>
                    <ns1:lstStyle/>
                    <ns1:p>
                      <ns1:pPr algn="ctr" fontAlgn="t"/>
                      <ns1:r>
                        <ns1:rPr lang="ru-RU" sz="1400" u="none" strike="noStrike" dirty="0">
                          <ns1:effectLst/>
                        </ns1:rPr>
                        <ns1:t> </ns1:t>
                      </ns1:r>
                      <ns1:endParaRPr lang="ru-RU" sz="1400" b="0" i="0" u="none" strike="noStrike" dirty="0">
                        <ns1:solidFill>
                          <ns1:srgbClr val="000000"/>
                        </ns1:solidFill>
                        <ns1:effectLst/>
                        <ns1:latin typeface="Times New Roman" panose="02020603050405020304" pitchFamily="18" charset="0"/>
                      </ns1:endParaRPr>
                    </ns1:p>
                  </ns1:txBody>
                  <ns1:tcPr marL="8472" marR="8472" marT="8472" marB="0" anchor="ctr">
                    <ns1:lnL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L>
                    <ns1:lnR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R>
                    <ns1:lnT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T>
                    <ns1:lnB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B>
                    <ns1:solidFill>
                      <ns1:srgbClr val="FFFF00"/>
                    </ns1:solidFill>
                  </ns1:tcPr>
                </ns1:tc>
                <ns1:tc>
                  <ns1:txBody>
                    <ns1:bodyPr/>
                    <ns1:lstStyle/>
                    <ns1:p>
                      <ns1:pPr algn="ctr" fontAlgn="t"/>
                      <ns1:r>
                        <ns1:rPr lang="ru-RU" sz="1400" u="none" strike="noStrike" dirty="0">
                          <ns1:effectLst/>
                        </ns1:rPr>
                        <ns1:t> </ns1:t>
                      </ns1:r>
                      <ns1:endParaRPr lang="ru-RU" sz="1400" b="0" i="0" u="none" strike="noStrike" dirty="0">
                        <ns1:solidFill>
                          <ns1:srgbClr val="000000"/>
                        </ns1:solidFill>
                        <ns1:effectLst/>
                        <ns1:latin typeface="Times New Roman" panose="02020603050405020304" pitchFamily="18" charset="0"/>
                      </ns1:endParaRPr>
                    </ns1:p>
                  </ns1:txBody>
                  <ns1:tcPr marL="8472" marR="8472" marT="8472" marB="0" anchor="ctr">
                    <ns1:lnL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L>
                    <ns1:lnR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R>
                    <ns1:lnT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T>
                    <ns1:lnB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B>
                    <ns1:noFill/>
                  </ns1:tcPr>
                </ns1:tc>
                <ns1:tc>
                  <ns1:txBody>
                    <ns1:bodyPr/>
                    <ns1:lstStyle/>
                    <ns1:p>
                      <ns1:pPr algn="ctr" fontAlgn="t"/>
                      <ns1:r>
                        <ns1:rPr lang="ru-RU" sz="1400" u="none" strike="noStrike" dirty="0">
                          <ns1:effectLst/>
                        </ns1:rPr>
                        <ns1:t> </ns1:t>
                      </ns1:r>
                      <ns1:endParaRPr lang="ru-RU" sz="1400" b="0" i="0" u="none" strike="noStrike" dirty="0">
                        <ns1:solidFill>
                          <ns1:srgbClr val="000000"/>
                        </ns1:solidFill>
                        <ns1:effectLst/>
                        <ns1:latin typeface="Times New Roman" panose="02020603050405020304" pitchFamily="18" charset="0"/>
                      </ns1:endParaRPr>
                    </ns1:p>
                  </ns1:txBody>
                  <ns1:tcPr marL="8472" marR="8472" marT="8472" marB="0" anchor="ctr">
                    <ns1:lnL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L>
                    <ns1:lnR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R>
                    <ns1:lnT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T>
                    <ns1:lnB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B>
                    <ns1:solidFill>
                      <ns1:srgbClr val="FFFF00"/>
                    </ns1:solidFill>
                  </ns1:tcPr>
                </ns1:tc>
                <ns1:tc>
                  <ns1:txBody>
                    <ns1:bodyPr/>
                    <ns1:lstStyle/>
                    <ns1:p>
                      <ns1:pPr algn="ctr" fontAlgn="t"/>
                      <ns1:r>
                        <ns1:rPr lang="ru-RU" sz="1400" u="none" strike="noStrike">
                          <ns1:effectLst/>
                        </ns1:rPr>
                        <ns1:t> </ns1:t>
                      </ns1:r>
                      <ns1:endParaRPr lang="ru-RU" sz="1400" b="0" i="0" u="none" strike="noStrike">
                        <ns1:solidFill>
                          <ns1:srgbClr val="000000"/>
                        </ns1:solidFill>
                        <ns1:effectLst/>
                        <ns1:latin typeface="Times New Roman" panose="02020603050405020304" pitchFamily="18" charset="0"/>
                      </ns1:endParaRPr>
                    </ns1:p>
                  </ns1:txBody>
                  <ns1:tcPr marL="8472" marR="8472" marT="8472" marB="0" anchor="ctr">
                    <ns1:lnL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L>
                    <ns1:lnR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R>
                    <ns1:lnT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T>
                    <ns1:lnB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B>
                    <ns1:noFill/>
                  </ns1:tcPr>
                </ns1:tc>
                <ns1:extLst>
                  <ns1:ext uri="{0D108BD9-81ED-4DB2-BD59-A6C34878D82A}">
                    <ns2:rowId val="444994465"/>
                  </ns1:ext>
                </ns1:extLst>
              </ns1:tr>
              <ns1:tr h="336431">
                <ns1:tc>
                  <ns1:txBody>
                    <ns1:bodyPr/>
                    <ns1:lstStyle/>
                    <ns1:p>
                      <ns1:pPr algn="ctr" fontAlgn="t"/>
                      <ns1:r>
                        <ns1:rPr lang="ru-RU" sz="1400" u="none" strike="noStrike">
                          <ns1:effectLst/>
                        </ns1:rPr>
                        <ns1:t>5</ns1:t>
                      </ns1:r>
                      <ns1:endParaRPr lang="ru-RU" sz="1400" b="0" i="0" u="none" strike="noStrike">
                        <ns1:solidFill>
                          <ns1:srgbClr val="000000"/>
                        </ns1:solidFill>
                        <ns1:effectLst/>
                        <ns1:latin typeface="Times New Roman" panose="02020603050405020304" pitchFamily="18" charset="0"/>
                      </ns1:endParaRPr>
                    </ns1:p>
                  </ns1:txBody>
                  <ns1:tcPr marL="8472" marR="8472" marT="8472" marB="0" anchor="ctr">
                    <ns1:lnL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L>
                    <ns1:lnR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R>
                    <ns1:lnT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T>
                    <ns1:lnB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B>
                    <ns1:noFill/>
                  </ns1:tcPr>
                </ns1:tc>
                <ns1:tc>
                  <ns1:txBody>
                    <ns1:bodyPr/>
                    <ns1:lstStyle/>
                    <ns1:p>
                      <ns1:pPr algn="l" fontAlgn="t"/>
                      <ns1:r>
                        <ns1:rPr lang="ru-RU" sz="1400" u="none" strike="noStrike">
                          <ns1:effectLst/>
                        </ns1:rPr>
                        <ns1:t>Жамбыл </ns1:t>
                      </ns1:r>
                      <ns1:endParaRPr lang="ru-RU" sz="1400" b="0" i="0" u="none" strike="noStrike">
                        <ns1:solidFill>
                          <ns1:srgbClr val="000000"/>
                        </ns1:solidFill>
                        <ns1:effectLst/>
                        <ns1:latin typeface="Times New Roman" panose="02020603050405020304" pitchFamily="18" charset="0"/>
                      </ns1:endParaRPr>
                    </ns1:p>
                  </ns1:txBody>
                  <ns1:tcPr marL="8472" marR="8472" marT="8472" marB="0" anchor="ctr">
                    <ns1:lnL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L>
                    <ns1:lnR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R>
                    <ns1:lnT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T>
                    <ns1:lnB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B>
                    <ns1:noFill/>
                  </ns1:tcPr>
                </ns1:tc>
                <ns1:tc>
                  <ns1:txBody>
                    <ns1:bodyPr/>
                    <ns1:lstStyle/>
                    <ns1:p>
                      <ns1:pPr algn="ctr" fontAlgn="t"/>
                      <ns1:r>
                        <ns1:rPr lang="ru-RU" sz="1400" u="none" strike="noStrike">
                          <ns1:effectLst/>
                        </ns1:rPr>
                        <ns1:t> </ns1:t>
                      </ns1:r>
                      <ns1:endParaRPr lang="ru-RU" sz="1400" b="0" i="0" u="none" strike="noStrike">
                        <ns1:solidFill>
                          <ns1:srgbClr val="000000"/>
                        </ns1:solidFill>
                        <ns1:effectLst/>
                        <ns1:latin typeface="Times New Roman" panose="02020603050405020304" pitchFamily="18" charset="0"/>
                      </ns1:endParaRPr>
                    </ns1:p>
                  </ns1:txBody>
                  <ns1:tcPr marL="8472" marR="8472" marT="8472" marB="0" anchor="ctr">
                    <ns1:lnL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L>
                    <ns1:lnR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R>
                    <ns1:lnT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T>
                    <ns1:lnB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B>
                    <ns1:noFill/>
                  </ns1:tcPr>
                </ns1:tc>
                <ns1:tc>
                  <ns1:txBody>
                    <ns1:bodyPr/>
                    <ns1:lstStyle/>
                    <ns1:p>
                      <ns1:pPr algn="ctr" fontAlgn="t"/>
                      <ns1:r>
                        <ns1:rPr lang="ru-RU" sz="1400" u="none" strike="noStrike">
                          <ns1:effectLst/>
                        </ns1:rPr>
                        <ns1:t> </ns1:t>
                      </ns1:r>
                      <ns1:endParaRPr lang="ru-RU" sz="1400" b="0" i="0" u="none" strike="noStrike">
                        <ns1:solidFill>
                          <ns1:srgbClr val="000000"/>
                        </ns1:solidFill>
                        <ns1:effectLst/>
                        <ns1:latin typeface="Times New Roman" panose="02020603050405020304" pitchFamily="18" charset="0"/>
                      </ns1:endParaRPr>
                    </ns1:p>
                  </ns1:txBody>
                  <ns1:tcPr marL="8472" marR="8472" marT="8472" marB="0" anchor="ctr">
                    <ns1:lnL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L>
                    <ns1:lnR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R>
                    <ns1:lnT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T>
                    <ns1:lnB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B>
                    <ns1:noFill/>
                  </ns1:tcPr>
                </ns1:tc>
                <ns1:tc>
                  <ns1:txBody>
                    <ns1:bodyPr/>
                    <ns1:lstStyle/>
                    <ns1:p>
                      <ns1:pPr algn="ctr" fontAlgn="t"/>
                      <ns1:r>
                        <ns1:rPr lang="ru-RU" sz="1400" u="none" strike="noStrike">
                          <ns1:effectLst/>
                        </ns1:rPr>
                        <ns1:t>Бас жүлде</ns1:t>
                      </ns1:r>
                      <ns1:endParaRPr lang="ru-RU" sz="1400" b="0" i="0" u="none" strike="noStrike">
                        <ns1:solidFill>
                          <ns1:srgbClr val="000000"/>
                        </ns1:solidFill>
                        <ns1:effectLst/>
                        <ns1:latin typeface="Times New Roman" panose="02020603050405020304" pitchFamily="18" charset="0"/>
                      </ns1:endParaRPr>
                    </ns1:p>
                  </ns1:txBody>
                  <ns1:tcPr marL="8472" marR="8472" marT="8472" marB="0" anchor="ctr">
                    <ns1:lnL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L>
                    <ns1:lnR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R>
                    <ns1:lnT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T>
                    <ns1:lnB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B>
                    <ns1:noFill/>
                  </ns1:tcPr>
                </ns1:tc>
                <ns1:tc>
                  <ns1:txBody>
                    <ns1:bodyPr/>
                    <ns1:lstStyle/>
                    <ns1:p>
                      <ns1:pPr algn="ctr" fontAlgn="t"/>
                      <ns1:r>
                        <ns1:rPr lang="ru-RU" sz="1400" u="none" strike="noStrike">
                          <ns1:effectLst/>
                        </ns1:rPr>
                        <ns1:t>алтын-1</ns1:t>
                      </ns1:r>
                      <ns1:endParaRPr lang="ru-RU" sz="1400" b="0" i="0" u="none" strike="noStrike">
                        <ns1:solidFill>
                          <ns1:srgbClr val="000000"/>
                        </ns1:solidFill>
                        <ns1:effectLst/>
                        <ns1:latin typeface="Times New Roman" panose="02020603050405020304" pitchFamily="18" charset="0"/>
                      </ns1:endParaRPr>
                    </ns1:p>
                  </ns1:txBody>
                  <ns1:tcPr marL="8472" marR="8472" marT="8472" marB="0" anchor="ctr">
                    <ns1:lnL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L>
                    <ns1:lnR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R>
                    <ns1:lnT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T>
                    <ns1:lnB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B>
                    <ns1:noFill/>
                  </ns1:tcPr>
                </ns1:tc>
                <ns1:tc>
                  <ns1:txBody>
                    <ns1:bodyPr/>
                    <ns1:lstStyle/>
                    <ns1:p>
                      <ns1:pPr algn="ctr" fontAlgn="t"/>
                      <ns1:r>
                        <ns1:rPr lang="ru-RU" sz="1400" u="none" strike="noStrike" dirty="0">
                          <ns1:effectLst/>
                        </ns1:rPr>
                        <ns1:t> </ns1:t>
                      </ns1:r>
                      <ns1:endParaRPr lang="ru-RU" sz="1400" b="0" i="0" u="none" strike="noStrike" dirty="0">
                        <ns1:solidFill>
                          <ns1:srgbClr val="000000"/>
                        </ns1:solidFill>
                        <ns1:effectLst/>
                        <ns1:latin typeface="Times New Roman" panose="02020603050405020304" pitchFamily="18" charset="0"/>
                      </ns1:endParaRPr>
                    </ns1:p>
                  </ns1:txBody>
                  <ns1:tcPr marL="8472" marR="8472" marT="8472" marB="0" anchor="ctr">
                    <ns1:lnL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L>
                    <ns1:lnR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R>
                    <ns1:lnT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T>
                    <ns1:lnB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B>
                    <ns1:solidFill>
                      <ns1:srgbClr val="FFFF00"/>
                    </ns1:solidFill>
                  </ns1:tcPr>
                </ns1:tc>
                <ns1:tc>
                  <ns1:txBody>
                    <ns1:bodyPr/>
                    <ns1:lstStyle/>
                    <ns1:p>
                      <ns1:pPr algn="ctr" fontAlgn="t"/>
                      <ns1:r>
                        <ns1:rPr lang="ru-RU" sz="1400" u="none" strike="noStrike">
                          <ns1:effectLst/>
                        </ns1:rPr>
                        <ns1:t> </ns1:t>
                      </ns1:r>
                      <ns1:endParaRPr lang="ru-RU" sz="1400" b="0" i="0" u="none" strike="noStrike">
                        <ns1:solidFill>
                          <ns1:srgbClr val="000000"/>
                        </ns1:solidFill>
                        <ns1:effectLst/>
                        <ns1:latin typeface="Times New Roman" panose="02020603050405020304" pitchFamily="18" charset="0"/>
                      </ns1:endParaRPr>
                    </ns1:p>
                  </ns1:txBody>
                  <ns1:tcPr marL="8472" marR="8472" marT="8472" marB="0" anchor="ctr">
                    <ns1:lnL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L>
                    <ns1:lnR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R>
                    <ns1:lnT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T>
                    <ns1:lnB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B>
                    <ns1:solidFill>
                      <ns1:srgbClr val="FFFF00"/>
                    </ns1:solidFill>
                  </ns1:tcPr>
                </ns1:tc>
                <ns1:tc>
                  <ns1:txBody>
                    <ns1:bodyPr/>
                    <ns1:lstStyle/>
                    <ns1:p>
                      <ns1:pPr algn="ctr" fontAlgn="t"/>
                      <ns1:r>
                        <ns1:rPr lang="ru-RU" sz="1400" u="none" strike="noStrike" dirty="0">
                          <ns1:effectLst/>
                        </ns1:rPr>
                        <ns1:t> </ns1:t>
                      </ns1:r>
                      <ns1:endParaRPr lang="ru-RU" sz="1400" b="0" i="0" u="none" strike="noStrike" dirty="0">
                        <ns1:solidFill>
                          <ns1:srgbClr val="000000"/>
                        </ns1:solidFill>
                        <ns1:effectLst/>
                        <ns1:latin typeface="Times New Roman" panose="02020603050405020304" pitchFamily="18" charset="0"/>
                      </ns1:endParaRPr>
                    </ns1:p>
                  </ns1:txBody>
                  <ns1:tcPr marL="8472" marR="8472" marT="8472" marB="0" anchor="ctr">
                    <ns1:lnL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L>
                    <ns1:lnR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R>
                    <ns1:lnT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T>
                    <ns1:lnB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B>
                    <ns1:noFill/>
                  </ns1:tcPr>
                </ns1:tc>
                <ns1:tc>
                  <ns1:txBody>
                    <ns1:bodyPr/>
                    <ns1:lstStyle/>
                    <ns1:p>
                      <ns1:pPr algn="ctr" fontAlgn="t"/>
                      <ns1:r>
                        <ns1:rPr lang="ru-RU" sz="1400" u="none" strike="noStrike" dirty="0">
                          <ns1:effectLst/>
                        </ns1:rPr>
                        <ns1:t> </ns1:t>
                      </ns1:r>
                      <ns1:endParaRPr lang="ru-RU" sz="1400" b="0" i="0" u="none" strike="noStrike" dirty="0">
                        <ns1:solidFill>
                          <ns1:srgbClr val="000000"/>
                        </ns1:solidFill>
                        <ns1:effectLst/>
                        <ns1:latin typeface="Times New Roman" panose="02020603050405020304" pitchFamily="18" charset="0"/>
                      </ns1:endParaRPr>
                    </ns1:p>
                  </ns1:txBody>
                  <ns1:tcPr marL="8472" marR="8472" marT="8472" marB="0" anchor="ctr">
                    <ns1:lnL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L>
                    <ns1:lnR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R>
                    <ns1:lnT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T>
                    <ns1:lnB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B>
                    <ns1:solidFill>
                      <ns1:srgbClr val="FFFF00"/>
                    </ns1:solidFill>
                  </ns1:tcPr>
                </ns1:tc>
                <ns1:tc>
                  <ns1:txBody>
                    <ns1:bodyPr/>
                    <ns1:lstStyle/>
                    <ns1:p>
                      <ns1:pPr algn="ctr" fontAlgn="t"/>
                      <ns1:r>
                        <ns1:rPr lang="ru-RU" sz="1400" u="none" strike="noStrike" dirty="0">
                          <ns1:effectLst/>
                        </ns1:rPr>
                        <ns1:t> </ns1:t>
                      </ns1:r>
                      <ns1:endParaRPr lang="ru-RU" sz="1400" b="0" i="0" u="none" strike="noStrike" dirty="0">
                        <ns1:solidFill>
                          <ns1:srgbClr val="000000"/>
                        </ns1:solidFill>
                        <ns1:effectLst/>
                        <ns1:latin typeface="Times New Roman" panose="02020603050405020304" pitchFamily="18" charset="0"/>
                      </ns1:endParaRPr>
                    </ns1:p>
                  </ns1:txBody>
                  <ns1:tcPr marL="8472" marR="8472" marT="8472" marB="0" anchor="ctr">
                    <ns1:lnL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L>
                    <ns1:lnR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R>
                    <ns1:lnT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T>
                    <ns1:lnB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B>
                    <ns1:noFill/>
                  </ns1:tcPr>
                </ns1:tc>
                <ns1:extLst>
                  <ns1:ext uri="{0D108BD9-81ED-4DB2-BD59-A6C34878D82A}">
                    <ns2:rowId val="3301532230"/>
                  </ns1:ext>
                </ns1:extLst>
              </ns1:tr>
              <ns1:tr h="337675">
                <ns1:tc>
                  <ns1:txBody>
                    <ns1:bodyPr/>
                    <ns1:lstStyle/>
                    <ns1:p>
                      <ns1:pPr algn="ctr" fontAlgn="t"/>
                      <ns1:r>
                        <ns1:rPr lang="ru-RU" sz="1400" u="none" strike="noStrike">
                          <ns1:effectLst/>
                        </ns1:rPr>
                        <ns1:t>6</ns1:t>
                      </ns1:r>
                      <ns1:endParaRPr lang="ru-RU" sz="1400" b="0" i="0" u="none" strike="noStrike">
                        <ns1:solidFill>
                          <ns1:srgbClr val="000000"/>
                        </ns1:solidFill>
                        <ns1:effectLst/>
                        <ns1:latin typeface="Times New Roman" panose="02020603050405020304" pitchFamily="18" charset="0"/>
                      </ns1:endParaRPr>
                    </ns1:p>
                  </ns1:txBody>
                  <ns1:tcPr marL="8472" marR="8472" marT="8472" marB="0" anchor="ctr">
                    <ns1:lnL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L>
                    <ns1:lnR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R>
                    <ns1:lnT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T>
                    <ns1:lnB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B>
                    <ns1:noFill/>
                  </ns1:tcPr>
                </ns1:tc>
                <ns1:tc>
                  <ns1:txBody>
                    <ns1:bodyPr/>
                    <ns1:lstStyle/>
                    <ns1:p>
                      <ns1:pPr algn="l" fontAlgn="t"/>
                      <ns1:r>
                        <ns1:rPr lang="ru-RU" sz="1400" u="none" strike="noStrike" dirty="0">
                          <ns1:effectLst/>
                        </ns1:rPr>
                        <ns1:t> М. Жұмабаева</ns1:t>
                      </ns1:r>
                      <ns1:endParaRPr lang="ru-RU" sz="1400" b="0" i="0" u="none" strike="noStrike" dirty="0">
                        <ns1:solidFill>
                          <ns1:srgbClr val="000000"/>
                        </ns1:solidFill>
                        <ns1:effectLst/>
                        <ns1:latin typeface="Times New Roman" panose="02020603050405020304" pitchFamily="18" charset="0"/>
                      </ns1:endParaRPr>
                    </ns1:p>
                  </ns1:txBody>
                  <ns1:tcPr marL="8472" marR="8472" marT="8472" marB="0" anchor="ctr">
                    <ns1:lnL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L>
                    <ns1:lnR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R>
                    <ns1:lnT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T>
                    <ns1:lnB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B>
                    <ns1:noFill/>
                  </ns1:tcPr>
                </ns1:tc>
                <ns1:tc>
                  <ns1:txBody>
                    <ns1:bodyPr/>
                    <ns1:lstStyle/>
                    <ns1:p>
                      <ns1:pPr algn="ctr" fontAlgn="t"/>
                      <ns1:r>
                        <ns1:rPr lang="ru-RU" sz="1400" u="none" strike="noStrike">
                          <ns1:effectLst/>
                        </ns1:rPr>
                        <ns1:t> </ns1:t>
                      </ns1:r>
                      <ns1:endParaRPr lang="ru-RU" sz="1400" b="0" i="0" u="none" strike="noStrike">
                        <ns1:solidFill>
                          <ns1:srgbClr val="FF0000"/>
                        </ns1:solidFill>
                        <ns1:effectLst/>
                        <ns1:latin typeface="Times New Roman" panose="02020603050405020304" pitchFamily="18" charset="0"/>
                      </ns1:endParaRPr>
                    </ns1:p>
                  </ns1:txBody>
                  <ns1:tcPr marL="8472" marR="8472" marT="8472" marB="0" anchor="ctr">
                    <ns1:lnL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L>
                    <ns1:lnR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R>
                    <ns1:lnT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T>
                    <ns1:lnB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B>
                    <ns1:noFill/>
                  </ns1:tcPr>
                </ns1:tc>
                <ns1:tc>
                  <ns1:txBody>
                    <ns1:bodyPr/>
                    <ns1:lstStyle/>
                    <ns1:p>
                      <ns1:pPr algn="ctr" fontAlgn="t"/>
                      <ns1:r>
                        <ns1:rPr lang="ru-RU" sz="1400" u="none" strike="noStrike">
                          <ns1:effectLst/>
                        </ns1:rPr>
                        <ns1:t> </ns1:t>
                      </ns1:r>
                      <ns1:endParaRPr lang="ru-RU" sz="1400" b="0" i="0" u="none" strike="noStrike">
                        <ns1:solidFill>
                          <ns1:srgbClr val="FF0000"/>
                        </ns1:solidFill>
                        <ns1:effectLst/>
                        <ns1:latin typeface="Times New Roman" panose="02020603050405020304" pitchFamily="18" charset="0"/>
                      </ns1:endParaRPr>
                    </ns1:p>
                  </ns1:txBody>
                  <ns1:tcPr marL="8472" marR="8472" marT="8472" marB="0" anchor="ctr">
                    <ns1:lnL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L>
                    <ns1:lnR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R>
                    <ns1:lnT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T>
                    <ns1:lnB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B>
                    <ns1:noFill/>
                  </ns1:tcPr>
                </ns1:tc>
                <ns1:tc>
                  <ns1:txBody>
                    <ns1:bodyPr/>
                    <ns1:lstStyle/>
                    <ns1:p>
                      <ns1:pPr algn="ctr" fontAlgn="t"/>
                      <ns1:r>
                        <ns1:rPr lang="ru-RU" sz="1400" u="none" strike="noStrike">
                          <ns1:effectLst/>
                        </ns1:rPr>
                        <ns1:t>алтын-1</ns1:t>
                      </ns1:r>
                      <ns1:endParaRPr lang="ru-RU" sz="1400" b="0" i="0" u="none" strike="noStrike">
                        <ns1:solidFill>
                          <ns1:srgbClr val="000000"/>
                        </ns1:solidFill>
                        <ns1:effectLst/>
                        <ns1:latin typeface="Times New Roman" panose="02020603050405020304" pitchFamily="18" charset="0"/>
                      </ns1:endParaRPr>
                    </ns1:p>
                  </ns1:txBody>
                  <ns1:tcPr marL="8472" marR="8472" marT="8472" marB="0" anchor="ctr">
                    <ns1:lnL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L>
                    <ns1:lnR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R>
                    <ns1:lnT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T>
                    <ns1:lnB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B>
                    <ns1:noFill/>
                  </ns1:tcPr>
                </ns1:tc>
                <ns1:tc>
                  <ns1:txBody>
                    <ns1:bodyPr/>
                    <ns1:lstStyle/>
                    <ns1:p>
                      <ns1:pPr algn="ctr" fontAlgn="t"/>
                      <ns1:r>
                        <ns1:rPr lang="ru-RU" sz="1400" u="none" strike="noStrike">
                          <ns1:effectLst/>
                        </ns1:rPr>
                        <ns1:t> </ns1:t>
                      </ns1:r>
                      <ns1:endParaRPr lang="ru-RU" sz="1400" b="0" i="0" u="none" strike="noStrike">
                        <ns1:solidFill>
                          <ns1:srgbClr val="FF0000"/>
                        </ns1:solidFill>
                        <ns1:effectLst/>
                        <ns1:latin typeface="Times New Roman" panose="02020603050405020304" pitchFamily="18" charset="0"/>
                      </ns1:endParaRPr>
                    </ns1:p>
                  </ns1:txBody>
                  <ns1:tcPr marL="8472" marR="8472" marT="8472" marB="0" anchor="ctr">
                    <ns1:lnL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L>
                    <ns1:lnR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R>
                    <ns1:lnT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T>
                    <ns1:lnB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B>
                    <ns1:noFill/>
                  </ns1:tcPr>
                </ns1:tc>
                <ns1:tc>
                  <ns1:txBody>
                    <ns1:bodyPr/>
                    <ns1:lstStyle/>
                    <ns1:p>
                      <ns1:pPr algn="ctr" fontAlgn="t"/>
                      <ns1:r>
                        <ns1:rPr lang="ru-RU" sz="1400" u="none" strike="noStrike" dirty="0">
                          <ns1:effectLst/>
                        </ns1:rPr>
                        <ns1:t> </ns1:t>
                      </ns1:r>
                      <ns1:endParaRPr lang="ru-RU" sz="1400" b="0" i="0" u="none" strike="noStrike" dirty="0">
                        <ns1:solidFill>
                          <ns1:srgbClr val="FF0000"/>
                        </ns1:solidFill>
                        <ns1:effectLst/>
                        <ns1:latin typeface="Times New Roman" panose="02020603050405020304" pitchFamily="18" charset="0"/>
                      </ns1:endParaRPr>
                    </ns1:p>
                  </ns1:txBody>
                  <ns1:tcPr marL="8472" marR="8472" marT="8472" marB="0" anchor="ctr">
                    <ns1:lnL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L>
                    <ns1:lnR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R>
                    <ns1:lnT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T>
                    <ns1:lnB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B>
                    <ns1:solidFill>
                      <ns1:srgbClr val="FFFF00"/>
                    </ns1:solidFill>
                  </ns1:tcPr>
                </ns1:tc>
                <ns1:tc>
                  <ns1:txBody>
                    <ns1:bodyPr/>
                    <ns1:lstStyle/>
                    <ns1:p>
                      <ns1:pPr algn="ctr" fontAlgn="t"/>
                      <ns1:r>
                        <ns1:rPr lang="ru-RU" sz="1400" u="none" strike="noStrike">
                          <ns1:effectLst/>
                        </ns1:rPr>
                        <ns1:t> </ns1:t>
                      </ns1:r>
                      <ns1:endParaRPr lang="ru-RU" sz="1400" b="0" i="0" u="none" strike="noStrike">
                        <ns1:solidFill>
                          <ns1:srgbClr val="FF0000"/>
                        </ns1:solidFill>
                        <ns1:effectLst/>
                        <ns1:latin typeface="Times New Roman" panose="02020603050405020304" pitchFamily="18" charset="0"/>
                      </ns1:endParaRPr>
                    </ns1:p>
                  </ns1:txBody>
                  <ns1:tcPr marL="8472" marR="8472" marT="8472" marB="0" anchor="ctr">
                    <ns1:lnL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L>
                    <ns1:lnR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R>
                    <ns1:lnT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T>
                    <ns1:lnB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B>
                    <ns1:solidFill>
                      <ns1:srgbClr val="FFFF00"/>
                    </ns1:solidFill>
                  </ns1:tcPr>
                </ns1:tc>
                <ns1:tc>
                  <ns1:txBody>
                    <ns1:bodyPr/>
                    <ns1:lstStyle/>
                    <ns1:p>
                      <ns1:pPr algn="ctr" fontAlgn="t"/>
                      <ns1:r>
                        <ns1:rPr lang="ru-RU" sz="1400" u="none" strike="noStrike" dirty="0">
                          <ns1:effectLst/>
                        </ns1:rPr>
                        <ns1:t> </ns1:t>
                      </ns1:r>
                      <ns1:endParaRPr lang="ru-RU" sz="1400" b="0" i="0" u="none" strike="noStrike" dirty="0">
                        <ns1:solidFill>
                          <ns1:srgbClr val="000000"/>
                        </ns1:solidFill>
                        <ns1:effectLst/>
                        <ns1:latin typeface="Times New Roman" panose="02020603050405020304" pitchFamily="18" charset="0"/>
                      </ns1:endParaRPr>
                    </ns1:p>
                  </ns1:txBody>
                  <ns1:tcPr marL="8472" marR="8472" marT="8472" marB="0" anchor="ctr">
                    <ns1:lnL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L>
                    <ns1:lnR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R>
                    <ns1:lnT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T>
                    <ns1:lnB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B>
                    <ns1:noFill/>
                  </ns1:tcPr>
                </ns1:tc>
                <ns1:tc>
                  <ns1:txBody>
                    <ns1:bodyPr/>
                    <ns1:lstStyle/>
                    <ns1:p>
                      <ns1:pPr algn="ctr" fontAlgn="t"/>
                      <ns1:r>
                        <ns1:rPr lang="ru-RU" sz="1400" u="none" strike="noStrike" dirty="0">
                          <ns1:effectLst/>
                        </ns1:rPr>
                        <ns1:t> </ns1:t>
                      </ns1:r>
                      <ns1:endParaRPr lang="ru-RU" sz="1400" b="0" i="0" u="none" strike="noStrike" dirty="0">
                        <ns1:solidFill>
                          <ns1:srgbClr val="000000"/>
                        </ns1:solidFill>
                        <ns1:effectLst/>
                        <ns1:latin typeface="Times New Roman" panose="02020603050405020304" pitchFamily="18" charset="0"/>
                      </ns1:endParaRPr>
                    </ns1:p>
                  </ns1:txBody>
                  <ns1:tcPr marL="8472" marR="8472" marT="8472" marB="0" anchor="ctr">
                    <ns1:lnL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L>
                    <ns1:lnR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R>
                    <ns1:lnT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T>
                    <ns1:lnB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B>
                    <ns1:solidFill>
                      <ns1:srgbClr val="FFFF00"/>
                    </ns1:solidFill>
                  </ns1:tcPr>
                </ns1:tc>
                <ns1:tc>
                  <ns1:txBody>
                    <ns1:bodyPr/>
                    <ns1:lstStyle/>
                    <ns1:p>
                      <ns1:pPr algn="ctr" fontAlgn="t"/>
                      <ns1:r>
                        <ns1:rPr lang="ru-RU" sz="1400" u="none" strike="noStrike" dirty="0">
                          <ns1:effectLst/>
                        </ns1:rPr>
                        <ns1:t> </ns1:t>
                      </ns1:r>
                      <ns1:endParaRPr lang="ru-RU" sz="1400" b="0" i="0" u="none" strike="noStrike" dirty="0">
                        <ns1:solidFill>
                          <ns1:srgbClr val="FF0000"/>
                        </ns1:solidFill>
                        <ns1:effectLst/>
                        <ns1:latin typeface="Times New Roman" panose="02020603050405020304" pitchFamily="18" charset="0"/>
                      </ns1:endParaRPr>
                    </ns1:p>
                  </ns1:txBody>
                  <ns1:tcPr marL="8472" marR="8472" marT="8472" marB="0" anchor="ctr">
                    <ns1:lnL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L>
                    <ns1:lnR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R>
                    <ns1:lnT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T>
                    <ns1:lnB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B>
                    <ns1:noFill/>
                  </ns1:tcPr>
                </ns1:tc>
                <ns1:extLst>
                  <ns1:ext uri="{0D108BD9-81ED-4DB2-BD59-A6C34878D82A}">
                    <ns2:rowId val="1053226747"/>
                  </ns1:ext>
                </ns1:extLst>
              </ns1:tr>
              <ns1:tr h="344119">
                <ns1:tc>
                  <ns1:txBody>
                    <ns1:bodyPr/>
                    <ns1:lstStyle/>
                    <ns1:p>
                      <ns1:pPr algn="ctr" fontAlgn="t"/>
                      <ns1:r>
                        <ns1:rPr lang="ru-RU" sz="1400" u="none" strike="noStrike">
                          <ns1:effectLst/>
                        </ns1:rPr>
                        <ns1:t>7</ns1:t>
                      </ns1:r>
                      <ns1:endParaRPr lang="ru-RU" sz="1400" b="0" i="0" u="none" strike="noStrike">
                        <ns1:solidFill>
                          <ns1:srgbClr val="000000"/>
                        </ns1:solidFill>
                        <ns1:effectLst/>
                        <ns1:latin typeface="Times New Roman" panose="02020603050405020304" pitchFamily="18" charset="0"/>
                      </ns1:endParaRPr>
                    </ns1:p>
                  </ns1:txBody>
                  <ns1:tcPr marL="8472" marR="8472" marT="8472" marB="0" anchor="ctr">
                    <ns1:lnL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L>
                    <ns1:lnR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R>
                    <ns1:lnT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T>
                    <ns1:lnB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B>
                    <ns1:noFill/>
                  </ns1:tcPr>
                </ns1:tc>
                <ns1:tc>
                  <ns1:txBody>
                    <ns1:bodyPr/>
                    <ns1:lstStyle/>
                    <ns1:p>
                      <ns1:pPr algn="l" fontAlgn="t"/>
                      <ns1:r>
                        <ns1:rPr lang="ru-RU" sz="1400" u="none" strike="noStrike">
                          <ns1:effectLst/>
                        </ns1:rPr>
                        <ns1:t>Қызылжар </ns1:t>
                      </ns1:r>
                      <ns1:endParaRPr lang="ru-RU" sz="1400" b="0" i="0" u="none" strike="noStrike">
                        <ns1:solidFill>
                          <ns1:srgbClr val="000000"/>
                        </ns1:solidFill>
                        <ns1:effectLst/>
                        <ns1:latin typeface="Times New Roman" panose="02020603050405020304" pitchFamily="18" charset="0"/>
                      </ns1:endParaRPr>
                    </ns1:p>
                  </ns1:txBody>
                  <ns1:tcPr marL="8472" marR="8472" marT="8472" marB="0" anchor="ctr">
                    <ns1:lnL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L>
                    <ns1:lnR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R>
                    <ns1:lnT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T>
                    <ns1:lnB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B>
                    <ns1:noFill/>
                  </ns1:tcPr>
                </ns1:tc>
                <ns1:tc>
                  <ns1:txBody>
                    <ns1:bodyPr/>
                    <ns1:lstStyle/>
                    <ns1:p>
                      <ns1:pPr algn="ctr" fontAlgn="t"/>
                      <ns1:r>
                        <ns1:rPr lang="ru-RU" sz="1400" u="none" strike="noStrike">
                          <ns1:effectLst/>
                        </ns1:rPr>
                        <ns1:t> </ns1:t>
                      </ns1:r>
                      <ns1:endParaRPr lang="ru-RU" sz="1400" b="0" i="0" u="none" strike="noStrike">
                        <ns1:solidFill>
                          <ns1:srgbClr val="000000"/>
                        </ns1:solidFill>
                        <ns1:effectLst/>
                        <ns1:latin typeface="Times New Roman" panose="02020603050405020304" pitchFamily="18" charset="0"/>
                      </ns1:endParaRPr>
                    </ns1:p>
                  </ns1:txBody>
                  <ns1:tcPr marL="8472" marR="8472" marT="8472" marB="0" anchor="ctr">
                    <ns1:lnL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L>
                    <ns1:lnR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R>
                    <ns1:lnT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T>
                    <ns1:lnB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B>
                    <ns1:noFill/>
                  </ns1:tcPr>
                </ns1:tc>
                <ns1:tc>
                  <ns1:txBody>
                    <ns1:bodyPr/>
                    <ns1:lstStyle/>
                    <ns1:p>
                      <ns1:pPr algn="ctr" fontAlgn="t"/>
                      <ns1:r>
                        <ns1:rPr lang="ru-RU" sz="1400" u="none" strike="noStrike">
                          <ns1:effectLst/>
                        </ns1:rPr>
                        <ns1:t> </ns1:t>
                      </ns1:r>
                      <ns1:endParaRPr lang="ru-RU" sz="1400" b="0" i="0" u="none" strike="noStrike">
                        <ns1:solidFill>
                          <ns1:srgbClr val="000000"/>
                        </ns1:solidFill>
                        <ns1:effectLst/>
                        <ns1:latin typeface="Times New Roman" panose="02020603050405020304" pitchFamily="18" charset="0"/>
                      </ns1:endParaRPr>
                    </ns1:p>
                  </ns1:txBody>
                  <ns1:tcPr marL="8472" marR="8472" marT="8472" marB="0" anchor="ctr">
                    <ns1:lnL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L>
                    <ns1:lnR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R>
                    <ns1:lnT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T>
                    <ns1:lnB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B>
                    <ns1:noFill/>
                  </ns1:tcPr>
                </ns1:tc>
                <ns1:tc>
                  <ns1:txBody>
                    <ns1:bodyPr/>
                    <ns1:lstStyle/>
                    <ns1:p>
                      <ns1:pPr algn="ctr" fontAlgn="t"/>
                      <ns1:r>
                        <ns1:rPr lang="ru-RU" sz="1400" u="none" strike="noStrike">
                          <ns1:effectLst/>
                        </ns1:rPr>
                        <ns1:t>күміс-1</ns1:t>
                      </ns1:r>
                      <ns1:endParaRPr lang="ru-RU" sz="1400" b="0" i="0" u="none" strike="noStrike">
                        <ns1:solidFill>
                          <ns1:srgbClr val="000000"/>
                        </ns1:solidFill>
                        <ns1:effectLst/>
                        <ns1:latin typeface="Times New Roman" panose="02020603050405020304" pitchFamily="18" charset="0"/>
                      </ns1:endParaRPr>
                    </ns1:p>
                  </ns1:txBody>
                  <ns1:tcPr marL="8472" marR="8472" marT="8472" marB="0" anchor="ctr">
                    <ns1:lnL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L>
                    <ns1:lnR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R>
                    <ns1:lnT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T>
                    <ns1:lnB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B>
                    <ns1:noFill/>
                  </ns1:tcPr>
                </ns1:tc>
                <ns1:tc>
                  <ns1:txBody>
                    <ns1:bodyPr/>
                    <ns1:lstStyle/>
                    <ns1:p>
                      <ns1:pPr algn="ctr" fontAlgn="t"/>
                      <ns1:r>
                        <ns1:rPr lang="ru-RU" sz="1400" u="none" strike="noStrike">
                          <ns1:effectLst/>
                        </ns1:rPr>
                        <ns1:t>күміс-2</ns1:t>
                      </ns1:r>
                      <ns1:endParaRPr lang="ru-RU" sz="1400" b="0" i="0" u="none" strike="noStrike">
                        <ns1:solidFill>
                          <ns1:srgbClr val="000000"/>
                        </ns1:solidFill>
                        <ns1:effectLst/>
                        <ns1:latin typeface="Times New Roman" panose="02020603050405020304" pitchFamily="18" charset="0"/>
                      </ns1:endParaRPr>
                    </ns1:p>
                  </ns1:txBody>
                  <ns1:tcPr marL="8472" marR="8472" marT="8472" marB="0" anchor="ctr">
                    <ns1:lnL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L>
                    <ns1:lnR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R>
                    <ns1:lnT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T>
                    <ns1:lnB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B>
                    <ns1:noFill/>
                  </ns1:tcPr>
                </ns1:tc>
                <ns1:tc>
                  <ns1:txBody>
                    <ns1:bodyPr/>
                    <ns1:lstStyle/>
                    <ns1:p>
                      <ns1:pPr algn="ctr" fontAlgn="t"/>
                      <ns1:r>
                        <ns1:rPr lang="ru-RU" sz="1400" u="none" strike="noStrike" dirty="0">
                          <ns1:effectLst/>
                        </ns1:rPr>
                        <ns1:t> </ns1:t>
                      </ns1:r>
                      <ns1:endParaRPr lang="ru-RU" sz="1400" b="0" i="0" u="none" strike="noStrike" dirty="0">
                        <ns1:solidFill>
                          <ns1:srgbClr val="000000"/>
                        </ns1:solidFill>
                        <ns1:effectLst/>
                        <ns1:latin typeface="Times New Roman" panose="02020603050405020304" pitchFamily="18" charset="0"/>
                      </ns1:endParaRPr>
                    </ns1:p>
                  </ns1:txBody>
                  <ns1:tcPr marL="8472" marR="8472" marT="8472" marB="0" anchor="ctr">
                    <ns1:lnL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L>
                    <ns1:lnR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R>
                    <ns1:lnT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T>
                    <ns1:lnB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B>
                    <ns1:solidFill>
                      <ns1:srgbClr val="FFFF00"/>
                    </ns1:solidFill>
                  </ns1:tcPr>
                </ns1:tc>
                <ns1:tc>
                  <ns1:txBody>
                    <ns1:bodyPr/>
                    <ns1:lstStyle/>
                    <ns1:p>
                      <ns1:pPr algn="ctr" fontAlgn="t"/>
                      <ns1:r>
                        <ns1:rPr lang="ru-RU" sz="1400" u="none" strike="noStrike">
                          <ns1:effectLst/>
                        </ns1:rPr>
                        <ns1:t> </ns1:t>
                      </ns1:r>
                      <ns1:endParaRPr lang="ru-RU" sz="1400" b="0" i="0" u="none" strike="noStrike">
                        <ns1:solidFill>
                          <ns1:srgbClr val="000000"/>
                        </ns1:solidFill>
                        <ns1:effectLst/>
                        <ns1:latin typeface="Times New Roman" panose="02020603050405020304" pitchFamily="18" charset="0"/>
                      </ns1:endParaRPr>
                    </ns1:p>
                  </ns1:txBody>
                  <ns1:tcPr marL="8472" marR="8472" marT="8472" marB="0" anchor="ctr">
                    <ns1:lnL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L>
                    <ns1:lnR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R>
                    <ns1:lnT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T>
                    <ns1:lnB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B>
                    <ns1:solidFill>
                      <ns1:srgbClr val="FFFF00"/>
                    </ns1:solidFill>
                  </ns1:tcPr>
                </ns1:tc>
                <ns1:tc>
                  <ns1:txBody>
                    <ns1:bodyPr/>
                    <ns1:lstStyle/>
                    <ns1:p>
                      <ns1:pPr algn="ctr" fontAlgn="t"/>
                      <ns1:r>
                        <ns1:rPr lang="ru-RU" sz="1400" u="none" strike="noStrike" dirty="0">
                          <ns1:effectLst/>
                        </ns1:rPr>
                        <ns1:t> </ns1:t>
                      </ns1:r>
                      <ns1:endParaRPr lang="ru-RU" sz="1400" b="0" i="0" u="none" strike="noStrike" dirty="0">
                        <ns1:solidFill>
                          <ns1:srgbClr val="000000"/>
                        </ns1:solidFill>
                        <ns1:effectLst/>
                        <ns1:latin typeface="Times New Roman" panose="02020603050405020304" pitchFamily="18" charset="0"/>
                      </ns1:endParaRPr>
                    </ns1:p>
                  </ns1:txBody>
                  <ns1:tcPr marL="8472" marR="8472" marT="8472" marB="0" anchor="ctr">
                    <ns1:lnL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L>
                    <ns1:lnR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R>
                    <ns1:lnT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T>
                    <ns1:lnB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B>
                    <ns1:noFill/>
                  </ns1:tcPr>
                </ns1:tc>
                <ns1:tc>
                  <ns1:txBody>
                    <ns1:bodyPr/>
                    <ns1:lstStyle/>
                    <ns1:p>
                      <ns1:pPr algn="ctr" fontAlgn="t"/>
                      <ns1:r>
                        <ns1:rPr lang="ru-RU" sz="1400" u="none" strike="noStrike" dirty="0">
                          <ns1:effectLst/>
                        </ns1:rPr>
                        <ns1:t> </ns1:t>
                      </ns1:r>
                      <ns1:endParaRPr lang="ru-RU" sz="1400" b="0" i="0" u="none" strike="noStrike" dirty="0">
                        <ns1:solidFill>
                          <ns1:srgbClr val="000000"/>
                        </ns1:solidFill>
                        <ns1:effectLst/>
                        <ns1:latin typeface="Times New Roman" panose="02020603050405020304" pitchFamily="18" charset="0"/>
                      </ns1:endParaRPr>
                    </ns1:p>
                  </ns1:txBody>
                  <ns1:tcPr marL="8472" marR="8472" marT="8472" marB="0" anchor="ctr">
                    <ns1:lnL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L>
                    <ns1:lnR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R>
                    <ns1:lnT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T>
                    <ns1:lnB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B>
                    <ns1:solidFill>
                      <ns1:srgbClr val="FFFF00"/>
                    </ns1:solidFill>
                  </ns1:tcPr>
                </ns1:tc>
                <ns1:tc>
                  <ns1:txBody>
                    <ns1:bodyPr/>
                    <ns1:lstStyle/>
                    <ns1:p>
                      <ns1:pPr algn="ctr" fontAlgn="t"/>
                      <ns1:r>
                        <ns1:rPr lang="ru-RU" sz="1400" u="none" strike="noStrike" dirty="0">
                          <ns1:effectLst/>
                        </ns1:rPr>
                        <ns1:t> </ns1:t>
                      </ns1:r>
                      <ns1:endParaRPr lang="ru-RU" sz="1400" b="0" i="0" u="none" strike="noStrike" dirty="0">
                        <ns1:solidFill>
                          <ns1:srgbClr val="000000"/>
                        </ns1:solidFill>
                        <ns1:effectLst/>
                        <ns1:latin typeface="Times New Roman" panose="02020603050405020304" pitchFamily="18" charset="0"/>
                      </ns1:endParaRPr>
                    </ns1:p>
                  </ns1:txBody>
                  <ns1:tcPr marL="8472" marR="8472" marT="8472" marB="0" anchor="ctr">
                    <ns1:lnL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L>
                    <ns1:lnR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R>
                    <ns1:lnT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T>
                    <ns1:lnB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B>
                    <ns1:noFill/>
                  </ns1:tcPr>
                </ns1:tc>
                <ns1:extLst>
                  <ns1:ext uri="{0D108BD9-81ED-4DB2-BD59-A6C34878D82A}">
                    <ns2:rowId val="2930852067"/>
                  </ns1:ext>
                </ns1:extLst>
              </ns1:tr>
              <ns1:tr h="413914">
                <ns1:tc>
                  <ns1:txBody>
                    <ns1:bodyPr/>
                    <ns1:lstStyle/>
                    <ns1:p>
                      <ns1:pPr algn="ctr" fontAlgn="t"/>
                      <ns1:r>
                        <ns1:rPr lang="ru-RU" sz="1400" u="none" strike="noStrike">
                          <ns1:effectLst/>
                        </ns1:rPr>
                        <ns1:t>8</ns1:t>
                      </ns1:r>
                      <ns1:endParaRPr lang="ru-RU" sz="1400" b="0" i="0" u="none" strike="noStrike">
                        <ns1:solidFill>
                          <ns1:srgbClr val="000000"/>
                        </ns1:solidFill>
                        <ns1:effectLst/>
                        <ns1:latin typeface="Times New Roman" panose="02020603050405020304" pitchFamily="18" charset="0"/>
                      </ns1:endParaRPr>
                    </ns1:p>
                  </ns1:txBody>
                  <ns1:tcPr marL="8472" marR="8472" marT="8472" marB="0" anchor="ctr">
                    <ns1:lnL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L>
                    <ns1:lnR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R>
                    <ns1:lnT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T>
                    <ns1:lnB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B>
                    <ns1:noFill/>
                  </ns1:tcPr>
                </ns1:tc>
                <ns1:tc>
                  <ns1:txBody>
                    <ns1:bodyPr/>
                    <ns1:lstStyle/>
                    <ns1:p>
                      <ns1:pPr algn="l" fontAlgn="t"/>
                      <ns1:r>
                        <ns1:rPr lang="ru-RU" sz="1400" u="none" strike="noStrike">
                          <ns1:effectLst/>
                        </ns1:rPr>
                        <ns1:t>Мамлют</ns1:t>
                      </ns1:r>
                      <ns1:endParaRPr lang="ru-RU" sz="1400" b="0" i="0" u="none" strike="noStrike">
                        <ns1:solidFill>
                          <ns1:srgbClr val="000000"/>
                        </ns1:solidFill>
                        <ns1:effectLst/>
                        <ns1:latin typeface="Times New Roman" panose="02020603050405020304" pitchFamily="18" charset="0"/>
                      </ns1:endParaRPr>
                    </ns1:p>
                  </ns1:txBody>
                  <ns1:tcPr marL="8472" marR="8472" marT="8472" marB="0" anchor="ctr">
                    <ns1:lnL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L>
                    <ns1:lnR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R>
                    <ns1:lnT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T>
                    <ns1:lnB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B>
                    <ns1:noFill/>
                  </ns1:tcPr>
                </ns1:tc>
                <ns1:tc>
                  <ns1:txBody>
                    <ns1:bodyPr/>
                    <ns1:lstStyle/>
                    <ns1:p>
                      <ns1:pPr algn="ctr" fontAlgn="t"/>
                      <ns1:r>
                        <ns1:rPr lang="ru-RU" sz="1400" u="none" strike="noStrike">
                          <ns1:effectLst/>
                        </ns1:rPr>
                        <ns1:t> </ns1:t>
                      </ns1:r>
                      <ns1:endParaRPr lang="ru-RU" sz="1400" b="0" i="0" u="none" strike="noStrike">
                        <ns1:solidFill>
                          <ns1:srgbClr val="000000"/>
                        </ns1:solidFill>
                        <ns1:effectLst/>
                        <ns1:latin typeface="Times New Roman" panose="02020603050405020304" pitchFamily="18" charset="0"/>
                      </ns1:endParaRPr>
                    </ns1:p>
                  </ns1:txBody>
                  <ns1:tcPr marL="8472" marR="8472" marT="8472" marB="0" anchor="ctr">
                    <ns1:lnL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L>
                    <ns1:lnR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R>
                    <ns1:lnT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T>
                    <ns1:lnB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B>
                    <ns1:noFill/>
                  </ns1:tcPr>
                </ns1:tc>
                <ns1:tc>
                  <ns1:txBody>
                    <ns1:bodyPr/>
                    <ns1:lstStyle/>
                    <ns1:p>
                      <ns1:pPr algn="ctr" fontAlgn="t"/>
                      <ns1:r>
                        <ns1:rPr lang="ru-RU" sz="1400" u="none" strike="noStrike">
                          <ns1:effectLst/>
                        </ns1:rPr>
                        <ns1:t>қола-1</ns1:t>
                      </ns1:r>
                      <ns1:endParaRPr lang="ru-RU" sz="1400" b="0" i="0" u="none" strike="noStrike">
                        <ns1:solidFill>
                          <ns1:srgbClr val="000000"/>
                        </ns1:solidFill>
                        <ns1:effectLst/>
                        <ns1:latin typeface="Times New Roman" panose="02020603050405020304" pitchFamily="18" charset="0"/>
                      </ns1:endParaRPr>
                    </ns1:p>
                  </ns1:txBody>
                  <ns1:tcPr marL="8472" marR="8472" marT="8472" marB="0" anchor="ctr">
                    <ns1:lnL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L>
                    <ns1:lnR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R>
                    <ns1:lnT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T>
                    <ns1:lnB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B>
                    <ns1:noFill/>
                  </ns1:tcPr>
                </ns1:tc>
                <ns1:tc>
                  <ns1:txBody>
                    <ns1:bodyPr/>
                    <ns1:lstStyle/>
                    <ns1:p>
                      <ns1:pPr algn="ctr" fontAlgn="t"/>
                      <ns1:r>
                        <ns1:rPr lang="ru-RU" sz="1400" u="none" strike="noStrike">
                          <ns1:effectLst/>
                        </ns1:rPr>
                        <ns1:t> </ns1:t>
                      </ns1:r>
                      <ns1:endParaRPr lang="ru-RU" sz="1400" b="0" i="0" u="none" strike="noStrike">
                        <ns1:solidFill>
                          <ns1:srgbClr val="000000"/>
                        </ns1:solidFill>
                        <ns1:effectLst/>
                        <ns1:latin typeface="Times New Roman" panose="02020603050405020304" pitchFamily="18" charset="0"/>
                      </ns1:endParaRPr>
                    </ns1:p>
                  </ns1:txBody>
                  <ns1:tcPr marL="8472" marR="8472" marT="8472" marB="0" anchor="ctr">
                    <ns1:lnL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L>
                    <ns1:lnR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R>
                    <ns1:lnT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T>
                    <ns1:lnB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B>
                    <ns1:noFill/>
                  </ns1:tcPr>
                </ns1:tc>
                <ns1:tc>
                  <ns1:txBody>
                    <ns1:bodyPr/>
                    <ns1:lstStyle/>
                    <ns1:p>
                      <ns1:pPr algn="ctr" fontAlgn="t"/>
                      <ns1:r>
                        <ns1:rPr lang="ru-RU" sz="1400" u="none" strike="noStrike">
                          <ns1:effectLst/>
                        </ns1:rPr>
                        <ns1:t> </ns1:t>
                      </ns1:r>
                      <ns1:endParaRPr lang="ru-RU" sz="1400" b="0" i="0" u="none" strike="noStrike">
                        <ns1:solidFill>
                          <ns1:srgbClr val="000000"/>
                        </ns1:solidFill>
                        <ns1:effectLst/>
                        <ns1:latin typeface="Times New Roman" panose="02020603050405020304" pitchFamily="18" charset="0"/>
                      </ns1:endParaRPr>
                    </ns1:p>
                  </ns1:txBody>
                  <ns1:tcPr marL="8472" marR="8472" marT="8472" marB="0" anchor="ctr">
                    <ns1:lnL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L>
                    <ns1:lnR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R>
                    <ns1:lnT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T>
                    <ns1:lnB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B>
                    <ns1:noFill/>
                  </ns1:tcPr>
                </ns1:tc>
                <ns1:tc>
                  <ns1:txBody>
                    <ns1:bodyPr/>
                    <ns1:lstStyle/>
                    <ns1:p>
                      <ns1:pPr algn="ctr" fontAlgn="t"/>
                      <ns1:r>
                        <ns1:rPr lang="ru-RU" sz="1400" u="none" strike="noStrike" dirty="0">
                          <ns1:effectLst/>
                        </ns1:rPr>
                        <ns1:t> </ns1:t>
                      </ns1:r>
                      <ns1:endParaRPr lang="ru-RU" sz="1400" b="0" i="0" u="none" strike="noStrike" dirty="0">
                        <ns1:solidFill>
                          <ns1:srgbClr val="000000"/>
                        </ns1:solidFill>
                        <ns1:effectLst/>
                        <ns1:latin typeface="Times New Roman" panose="02020603050405020304" pitchFamily="18" charset="0"/>
                      </ns1:endParaRPr>
                    </ns1:p>
                  </ns1:txBody>
                  <ns1:tcPr marL="8472" marR="8472" marT="8472" marB="0" anchor="ctr">
                    <ns1:lnL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L>
                    <ns1:lnR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R>
                    <ns1:lnT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T>
                    <ns1:lnB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B>
                    <ns1:solidFill>
                      <ns1:srgbClr val="FFFF00"/>
                    </ns1:solidFill>
                  </ns1:tcPr>
                </ns1:tc>
                <ns1:tc>
                  <ns1:txBody>
                    <ns1:bodyPr/>
                    <ns1:lstStyle/>
                    <ns1:p>
                      <ns1:pPr algn="ctr" fontAlgn="t"/>
                      <ns1:r>
                        <ns1:rPr lang="ru-RU" sz="1400" u="none" strike="noStrike">
                          <ns1:effectLst/>
                        </ns1:rPr>
                        <ns1:t> </ns1:t>
                      </ns1:r>
                      <ns1:endParaRPr lang="ru-RU" sz="1400" b="0" i="0" u="none" strike="noStrike">
                        <ns1:solidFill>
                          <ns1:srgbClr val="000000"/>
                        </ns1:solidFill>
                        <ns1:effectLst/>
                        <ns1:latin typeface="Times New Roman" panose="02020603050405020304" pitchFamily="18" charset="0"/>
                      </ns1:endParaRPr>
                    </ns1:p>
                  </ns1:txBody>
                  <ns1:tcPr marL="8472" marR="8472" marT="8472" marB="0" anchor="ctr">
                    <ns1:lnL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L>
                    <ns1:lnR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R>
                    <ns1:lnT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T>
                    <ns1:lnB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B>
                    <ns1:solidFill>
                      <ns1:srgbClr val="FFFF00"/>
                    </ns1:solidFill>
                  </ns1:tcPr>
                </ns1:tc>
                <ns1:tc>
                  <ns1:txBody>
                    <ns1:bodyPr/>
                    <ns1:lstStyle/>
                    <ns1:p>
                      <ns1:pPr algn="ctr" fontAlgn="t"/>
                      <ns1:r>
                        <ns1:rPr lang="ru-RU" sz="1400" u="none" strike="noStrike" dirty="0">
                          <ns1:effectLst/>
                        </ns1:rPr>
                        <ns1:t> </ns1:t>
                      </ns1:r>
                      <ns1:endParaRPr lang="ru-RU" sz="1400" b="0" i="0" u="none" strike="noStrike" dirty="0">
                        <ns1:solidFill>
                          <ns1:srgbClr val="000000"/>
                        </ns1:solidFill>
                        <ns1:effectLst/>
                        <ns1:latin typeface="Times New Roman" panose="02020603050405020304" pitchFamily="18" charset="0"/>
                      </ns1:endParaRPr>
                    </ns1:p>
                  </ns1:txBody>
                  <ns1:tcPr marL="8472" marR="8472" marT="8472" marB="0" anchor="ctr">
                    <ns1:lnL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L>
                    <ns1:lnR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R>
                    <ns1:lnT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T>
                    <ns1:lnB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B>
                    <ns1:noFill/>
                  </ns1:tcPr>
                </ns1:tc>
                <ns1:tc>
                  <ns1:txBody>
                    <ns1:bodyPr/>
                    <ns1:lstStyle/>
                    <ns1:p>
                      <ns1:pPr algn="ctr" fontAlgn="t"/>
                      <ns1:r>
                        <ns1:rPr lang="ru-RU" sz="1400" u="none" strike="noStrike" dirty="0">
                          <ns1:effectLst/>
                        </ns1:rPr>
                        <ns1:t> </ns1:t>
                      </ns1:r>
                      <ns1:endParaRPr lang="ru-RU" sz="1400" b="0" i="0" u="none" strike="noStrike" dirty="0">
                        <ns1:solidFill>
                          <ns1:srgbClr val="000000"/>
                        </ns1:solidFill>
                        <ns1:effectLst/>
                        <ns1:latin typeface="Times New Roman" panose="02020603050405020304" pitchFamily="18" charset="0"/>
                      </ns1:endParaRPr>
                    </ns1:p>
                  </ns1:txBody>
                  <ns1:tcPr marL="8472" marR="8472" marT="8472" marB="0" anchor="ctr">
                    <ns1:lnL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L>
                    <ns1:lnR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R>
                    <ns1:lnT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T>
                    <ns1:lnB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B>
                    <ns1:solidFill>
                      <ns1:srgbClr val="FFFF00"/>
                    </ns1:solidFill>
                  </ns1:tcPr>
                </ns1:tc>
                <ns1:tc>
                  <ns1:txBody>
                    <ns1:bodyPr/>
                    <ns1:lstStyle/>
                    <ns1:p>
                      <ns1:pPr algn="ctr" fontAlgn="t"/>
                      <ns1:r>
                        <ns1:rPr lang="ru-RU" sz="1400" u="none" strike="noStrike" dirty="0">
                          <ns1:effectLst/>
                        </ns1:rPr>
                        <ns1:t> </ns1:t>
                      </ns1:r>
                      <ns1:endParaRPr lang="ru-RU" sz="1400" b="0" i="0" u="none" strike="noStrike" dirty="0">
                        <ns1:solidFill>
                          <ns1:srgbClr val="000000"/>
                        </ns1:solidFill>
                        <ns1:effectLst/>
                        <ns1:latin typeface="Times New Roman" panose="02020603050405020304" pitchFamily="18" charset="0"/>
                      </ns1:endParaRPr>
                    </ns1:p>
                  </ns1:txBody>
                  <ns1:tcPr marL="8472" marR="8472" marT="8472" marB="0" anchor="ctr">
                    <ns1:lnL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L>
                    <ns1:lnR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R>
                    <ns1:lnT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T>
                    <ns1:lnB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B>
                    <ns1:noFill/>
                  </ns1:tcPr>
                </ns1:tc>
                <ns1:extLst>
                  <ns1:ext uri="{0D108BD9-81ED-4DB2-BD59-A6C34878D82A}">
                    <ns2:rowId val="1527009836"/>
                  </ns1:ext>
                </ns1:extLst>
              </ns1:tr>
              <ns1:tr h="414684">
                <ns1:tc>
                  <ns1:txBody>
                    <ns1:bodyPr/>
                    <ns1:lstStyle/>
                    <ns1:p>
                      <ns1:pPr algn="ctr" fontAlgn="t"/>
                      <ns1:r>
                        <ns1:rPr lang="ru-RU" sz="1400" u="none" strike="noStrike">
                          <ns1:effectLst/>
                        </ns1:rPr>
                        <ns1:t>9</ns1:t>
                      </ns1:r>
                      <ns1:endParaRPr lang="ru-RU" sz="1400" b="0" i="0" u="none" strike="noStrike">
                        <ns1:solidFill>
                          <ns1:srgbClr val="000000"/>
                        </ns1:solidFill>
                        <ns1:effectLst/>
                        <ns1:latin typeface="Times New Roman" panose="02020603050405020304" pitchFamily="18" charset="0"/>
                      </ns1:endParaRPr>
                    </ns1:p>
                  </ns1:txBody>
                  <ns1:tcPr marL="8472" marR="8472" marT="8472" marB="0" anchor="ctr">
                    <ns1:lnL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L>
                    <ns1:lnR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R>
                    <ns1:lnT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T>
                    <ns1:lnB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B>
                    <ns1:noFill/>
                  </ns1:tcPr>
                </ns1:tc>
                <ns1:tc>
                  <ns1:txBody>
                    <ns1:bodyPr/>
                    <ns1:lstStyle/>
                    <ns1:p>
                      <ns1:pPr algn="l" fontAlgn="t"/>
                      <ns1:r>
                        <ns1:rPr lang="ru-RU" sz="1400" u="none" strike="noStrike" dirty="0">
                          <ns1:effectLst/>
                        </ns1:rPr>
                        <ns1:t> Ғ. Мүсірепова</ns1:t>
                      </ns1:r>
                      <ns1:endParaRPr lang="ru-RU" sz="1400" b="0" i="0" u="none" strike="noStrike" dirty="0">
                        <ns1:solidFill>
                          <ns1:srgbClr val="000000"/>
                        </ns1:solidFill>
                        <ns1:effectLst/>
                        <ns1:latin typeface="Times New Roman" panose="02020603050405020304" pitchFamily="18" charset="0"/>
                      </ns1:endParaRPr>
                    </ns1:p>
                  </ns1:txBody>
                  <ns1:tcPr marL="8472" marR="8472" marT="8472" marB="0" anchor="ctr">
                    <ns1:lnL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L>
                    <ns1:lnR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R>
                    <ns1:lnT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T>
                    <ns1:lnB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B>
                    <ns1:noFill/>
                  </ns1:tcPr>
                </ns1:tc>
                <ns1:tc>
                  <ns1:txBody>
                    <ns1:bodyPr/>
                    <ns1:lstStyle/>
                    <ns1:p>
                      <ns1:pPr algn="ctr" fontAlgn="t"/>
                      <ns1:r>
                        <ns1:rPr lang="ru-RU" sz="1400" u="none" strike="noStrike">
                          <ns1:effectLst/>
                        </ns1:rPr>
                        <ns1:t> </ns1:t>
                      </ns1:r>
                      <ns1:endParaRPr lang="ru-RU" sz="1400" b="0" i="0" u="none" strike="noStrike">
                        <ns1:solidFill>
                          <ns1:srgbClr val="000000"/>
                        </ns1:solidFill>
                        <ns1:effectLst/>
                        <ns1:latin typeface="Times New Roman" panose="02020603050405020304" pitchFamily="18" charset="0"/>
                      </ns1:endParaRPr>
                    </ns1:p>
                  </ns1:txBody>
                  <ns1:tcPr marL="8472" marR="8472" marT="8472" marB="0" anchor="ctr">
                    <ns1:lnL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L>
                    <ns1:lnR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R>
                    <ns1:lnT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T>
                    <ns1:lnB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B>
                    <ns1:noFill/>
                  </ns1:tcPr>
                </ns1:tc>
                <ns1:tc>
                  <ns1:txBody>
                    <ns1:bodyPr/>
                    <ns1:lstStyle/>
                    <ns1:p>
                      <ns1:pPr algn="ctr" fontAlgn="t"/>
                      <ns1:r>
                        <ns1:rPr lang="ru-RU" sz="1400" u="none" strike="noStrike">
                          <ns1:effectLst/>
                        </ns1:rPr>
                        <ns1:t> </ns1:t>
                      </ns1:r>
                      <ns1:endParaRPr lang="ru-RU" sz="1400" b="0" i="0" u="none" strike="noStrike">
                        <ns1:solidFill>
                          <ns1:srgbClr val="000000"/>
                        </ns1:solidFill>
                        <ns1:effectLst/>
                        <ns1:latin typeface="Times New Roman" panose="02020603050405020304" pitchFamily="18" charset="0"/>
                      </ns1:endParaRPr>
                    </ns1:p>
                  </ns1:txBody>
                  <ns1:tcPr marL="8472" marR="8472" marT="8472" marB="0" anchor="ctr">
                    <ns1:lnL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L>
                    <ns1:lnR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R>
                    <ns1:lnT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T>
                    <ns1:lnB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B>
                    <ns1:noFill/>
                  </ns1:tcPr>
                </ns1:tc>
                <ns1:tc>
                  <ns1:txBody>
                    <ns1:bodyPr/>
                    <ns1:lstStyle/>
                    <ns1:p>
                      <ns1:pPr algn="ctr" fontAlgn="t"/>
                      <ns1:r>
                        <ns1:rPr lang="ru-RU" sz="1400" u="none" strike="noStrike">
                          <ns1:effectLst/>
                        </ns1:rPr>
                        <ns1:t> </ns1:t>
                      </ns1:r>
                      <ns1:endParaRPr lang="ru-RU" sz="1400" b="0" i="0" u="none" strike="noStrike">
                        <ns1:solidFill>
                          <ns1:srgbClr val="000000"/>
                        </ns1:solidFill>
                        <ns1:effectLst/>
                        <ns1:latin typeface="Times New Roman" panose="02020603050405020304" pitchFamily="18" charset="0"/>
                      </ns1:endParaRPr>
                    </ns1:p>
                  </ns1:txBody>
                  <ns1:tcPr marL="8472" marR="8472" marT="8472" marB="0" anchor="ctr">
                    <ns1:lnL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L>
                    <ns1:lnR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R>
                    <ns1:lnT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T>
                    <ns1:lnB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B>
                    <ns1:noFill/>
                  </ns1:tcPr>
                </ns1:tc>
                <ns1:tc>
                  <ns1:txBody>
                    <ns1:bodyPr/>
                    <ns1:lstStyle/>
                    <ns1:p>
                      <ns1:pPr algn="ctr" fontAlgn="t"/>
                      <ns1:r>
                        <ns1:rPr lang="ru-RU" sz="1400" u="none" strike="noStrike">
                          <ns1:effectLst/>
                        </ns1:rPr>
                        <ns1:t> </ns1:t>
                      </ns1:r>
                      <ns1:endParaRPr lang="ru-RU" sz="1400" b="0" i="0" u="none" strike="noStrike">
                        <ns1:solidFill>
                          <ns1:srgbClr val="000000"/>
                        </ns1:solidFill>
                        <ns1:effectLst/>
                        <ns1:latin typeface="Times New Roman" panose="02020603050405020304" pitchFamily="18" charset="0"/>
                      </ns1:endParaRPr>
                    </ns1:p>
                  </ns1:txBody>
                  <ns1:tcPr marL="8472" marR="8472" marT="8472" marB="0" anchor="ctr">
                    <ns1:lnL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L>
                    <ns1:lnR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R>
                    <ns1:lnT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T>
                    <ns1:lnB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B>
                    <ns1:noFill/>
                  </ns1:tcPr>
                </ns1:tc>
                <ns1:tc>
                  <ns1:txBody>
                    <ns1:bodyPr/>
                    <ns1:lstStyle/>
                    <ns1:p>
                      <ns1:pPr algn="ctr" fontAlgn="t"/>
                      <ns1:r>
                        <ns1:rPr lang="ru-RU" sz="1400" u="none" strike="noStrike" dirty="0">
                          <ns1:effectLst/>
                        </ns1:rPr>
                        <ns1:t> </ns1:t>
                      </ns1:r>
                      <ns1:endParaRPr lang="ru-RU" sz="1400" b="0" i="0" u="none" strike="noStrike" dirty="0">
                        <ns1:solidFill>
                          <ns1:srgbClr val="000000"/>
                        </ns1:solidFill>
                        <ns1:effectLst/>
                        <ns1:latin typeface="Times New Roman" panose="02020603050405020304" pitchFamily="18" charset="0"/>
                      </ns1:endParaRPr>
                    </ns1:p>
                  </ns1:txBody>
                  <ns1:tcPr marL="8472" marR="8472" marT="8472" marB="0" anchor="ctr">
                    <ns1:lnL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L>
                    <ns1:lnR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R>
                    <ns1:lnT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T>
                    <ns1:lnB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B>
                    <ns1:solidFill>
                      <ns1:srgbClr val="FFFF00"/>
                    </ns1:solidFill>
                  </ns1:tcPr>
                </ns1:tc>
                <ns1:tc>
                  <ns1:txBody>
                    <ns1:bodyPr/>
                    <ns1:lstStyle/>
                    <ns1:p>
                      <ns1:pPr algn="ctr" fontAlgn="t"/>
                      <ns1:r>
                        <ns1:rPr lang="ru-RU" sz="1400" u="none" strike="noStrike">
                          <ns1:effectLst/>
                        </ns1:rPr>
                        <ns1:t> </ns1:t>
                      </ns1:r>
                      <ns1:endParaRPr lang="ru-RU" sz="1400" b="0" i="0" u="none" strike="noStrike">
                        <ns1:solidFill>
                          <ns1:srgbClr val="000000"/>
                        </ns1:solidFill>
                        <ns1:effectLst/>
                        <ns1:latin typeface="Times New Roman" panose="02020603050405020304" pitchFamily="18" charset="0"/>
                      </ns1:endParaRPr>
                    </ns1:p>
                  </ns1:txBody>
                  <ns1:tcPr marL="8472" marR="8472" marT="8472" marB="0" anchor="ctr">
                    <ns1:lnL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L>
                    <ns1:lnR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R>
                    <ns1:lnT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T>
                    <ns1:lnB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B>
                    <ns1:solidFill>
                      <ns1:srgbClr val="FFFF00"/>
                    </ns1:solidFill>
                  </ns1:tcPr>
                </ns1:tc>
                <ns1:tc>
                  <ns1:txBody>
                    <ns1:bodyPr/>
                    <ns1:lstStyle/>
                    <ns1:p>
                      <ns1:pPr algn="ctr" fontAlgn="t"/>
                      <ns1:r>
                        <ns1:rPr lang="ru-RU" sz="1400" u="none" strike="noStrike" dirty="0">
                          <ns1:effectLst/>
                        </ns1:rPr>
                        <ns1:t> </ns1:t>
                      </ns1:r>
                      <ns1:endParaRPr lang="ru-RU" sz="1400" b="0" i="0" u="none" strike="noStrike" dirty="0">
                        <ns1:solidFill>
                          <ns1:srgbClr val="000000"/>
                        </ns1:solidFill>
                        <ns1:effectLst/>
                        <ns1:latin typeface="Times New Roman" panose="02020603050405020304" pitchFamily="18" charset="0"/>
                      </ns1:endParaRPr>
                    </ns1:p>
                  </ns1:txBody>
                  <ns1:tcPr marL="8472" marR="8472" marT="8472" marB="0" anchor="ctr">
                    <ns1:lnL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L>
                    <ns1:lnR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R>
                    <ns1:lnT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T>
                    <ns1:lnB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B>
                    <ns1:noFill/>
                  </ns1:tcPr>
                </ns1:tc>
                <ns1:tc>
                  <ns1:txBody>
                    <ns1:bodyPr/>
                    <ns1:lstStyle/>
                    <ns1:p>
                      <ns1:pPr algn="ctr" fontAlgn="t"/>
                      <ns1:r>
                        <ns1:rPr lang="ru-RU" sz="1400" u="none" strike="noStrike" dirty="0">
                          <ns1:effectLst/>
                        </ns1:rPr>
                        <ns1:t> </ns1:t>
                      </ns1:r>
                      <ns1:endParaRPr lang="ru-RU" sz="1400" b="0" i="0" u="none" strike="noStrike" dirty="0">
                        <ns1:solidFill>
                          <ns1:srgbClr val="000000"/>
                        </ns1:solidFill>
                        <ns1:effectLst/>
                        <ns1:latin typeface="Times New Roman" panose="02020603050405020304" pitchFamily="18" charset="0"/>
                      </ns1:endParaRPr>
                    </ns1:p>
                  </ns1:txBody>
                  <ns1:tcPr marL="8472" marR="8472" marT="8472" marB="0" anchor="ctr">
                    <ns1:lnL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L>
                    <ns1:lnR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R>
                    <ns1:lnT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T>
                    <ns1:lnB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B>
                    <ns1:solidFill>
                      <ns1:srgbClr val="FFFF00"/>
                    </ns1:solidFill>
                  </ns1:tcPr>
                </ns1:tc>
                <ns1:tc>
                  <ns1:txBody>
                    <ns1:bodyPr/>
                    <ns1:lstStyle/>
                    <ns1:p>
                      <ns1:pPr algn="ctr" fontAlgn="t"/>
                      <ns1:r>
                        <ns1:rPr lang="ru-RU" sz="1400" u="none" strike="noStrike" dirty="0">
                          <ns1:effectLst/>
                        </ns1:rPr>
                        <ns1:t>қола-1</ns1:t>
                      </ns1:r>
                      <ns1:endParaRPr lang="ru-RU" sz="1400" b="0" i="0" u="none" strike="noStrike" dirty="0">
                        <ns1:solidFill>
                          <ns1:srgbClr val="000000"/>
                        </ns1:solidFill>
                        <ns1:effectLst/>
                        <ns1:latin typeface="Times New Roman" panose="02020603050405020304" pitchFamily="18" charset="0"/>
                      </ns1:endParaRPr>
                    </ns1:p>
                  </ns1:txBody>
                  <ns1:tcPr marL="8472" marR="8472" marT="8472" marB="0" anchor="ctr">
                    <ns1:lnL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L>
                    <ns1:lnR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R>
                    <ns1:lnT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T>
                    <ns1:lnB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B>
                    <ns1:noFill/>
                  </ns1:tcPr>
                </ns1:tc>
                <ns1:extLst>
                  <ns1:ext uri="{0D108BD9-81ED-4DB2-BD59-A6C34878D82A}">
                    <ns2:rowId val="226485919"/>
                  </ns1:ext>
                </ns1:extLst>
              </ns1:tr>
              <ns1:tr h="381250">
                <ns1:tc>
                  <ns1:txBody>
                    <ns1:bodyPr/>
                    <ns1:lstStyle/>
                    <ns1:p>
                      <ns1:pPr algn="ctr" fontAlgn="t"/>
                      <ns1:r>
                        <ns1:rPr lang="ru-RU" sz="1400" u="none" strike="noStrike">
                          <ns1:effectLst/>
                        </ns1:rPr>
                        <ns1:t>10</ns1:t>
                      </ns1:r>
                      <ns1:endParaRPr lang="ru-RU" sz="1400" b="0" i="0" u="none" strike="noStrike">
                        <ns1:solidFill>
                          <ns1:srgbClr val="000000"/>
                        </ns1:solidFill>
                        <ns1:effectLst/>
                        <ns1:latin typeface="Times New Roman" panose="02020603050405020304" pitchFamily="18" charset="0"/>
                      </ns1:endParaRPr>
                    </ns1:p>
                  </ns1:txBody>
                  <ns1:tcPr marL="8472" marR="8472" marT="8472" marB="0" anchor="ctr">
                    <ns1:lnL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L>
                    <ns1:lnR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R>
                    <ns1:lnT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T>
                    <ns1:lnB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B>
                    <ns1:noFill/>
                  </ns1:tcPr>
                </ns1:tc>
                <ns1:tc>
                  <ns1:txBody>
                    <ns1:bodyPr/>
                    <ns1:lstStyle/>
                    <ns1:p>
                      <ns1:pPr algn="l" fontAlgn="t"/>
                      <ns1:r>
                        <ns1:rPr lang="ru-RU" sz="1400" u="none" strike="noStrike">
                          <ns1:effectLst/>
                        </ns1:rPr>
                        <ns1:t>Тайынша </ns1:t>
                      </ns1:r>
                      <ns1:endParaRPr lang="ru-RU" sz="1400" b="0" i="0" u="none" strike="noStrike">
                        <ns1:solidFill>
                          <ns1:srgbClr val="000000"/>
                        </ns1:solidFill>
                        <ns1:effectLst/>
                        <ns1:latin typeface="Times New Roman" panose="02020603050405020304" pitchFamily="18" charset="0"/>
                      </ns1:endParaRPr>
                    </ns1:p>
                  </ns1:txBody>
                  <ns1:tcPr marL="8472" marR="8472" marT="8472" marB="0" anchor="ctr">
                    <ns1:lnL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L>
                    <ns1:lnR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R>
                    <ns1:lnT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T>
                    <ns1:lnB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B>
                    <ns1:noFill/>
                  </ns1:tcPr>
                </ns1:tc>
                <ns1:tc>
                  <ns1:txBody>
                    <ns1:bodyPr/>
                    <ns1:lstStyle/>
                    <ns1:p>
                      <ns1:pPr algn="ctr" fontAlgn="t"/>
                      <ns1:r>
                        <ns1:rPr lang="ru-RU" sz="1400" u="none" strike="noStrike">
                          <ns1:effectLst/>
                        </ns1:rPr>
                        <ns1:t>күміс-1</ns1:t>
                      </ns1:r>
                      <ns1:endParaRPr lang="ru-RU" sz="1400" b="0" i="0" u="none" strike="noStrike">
                        <ns1:solidFill>
                          <ns1:srgbClr val="000000"/>
                        </ns1:solidFill>
                        <ns1:effectLst/>
                        <ns1:latin typeface="Times New Roman" panose="02020603050405020304" pitchFamily="18" charset="0"/>
                      </ns1:endParaRPr>
                    </ns1:p>
                  </ns1:txBody>
                  <ns1:tcPr marL="8472" marR="8472" marT="8472" marB="0" anchor="ctr">
                    <ns1:lnL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L>
                    <ns1:lnR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R>
                    <ns1:lnT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T>
                    <ns1:lnB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B>
                    <ns1:noFill/>
                  </ns1:tcPr>
                </ns1:tc>
                <ns1:tc>
                  <ns1:txBody>
                    <ns1:bodyPr/>
                    <ns1:lstStyle/>
                    <ns1:p>
                      <ns1:pPr algn="ctr" fontAlgn="t"/>
                      <ns1:r>
                        <ns1:rPr lang="ru-RU" sz="1400" u="none" strike="noStrike">
                          <ns1:effectLst/>
                        </ns1:rPr>
                        <ns1:t>күміс-1, қола-1</ns1:t>
                      </ns1:r>
                      <ns1:endParaRPr lang="ru-RU" sz="1400" b="0" i="0" u="none" strike="noStrike">
                        <ns1:solidFill>
                          <ns1:srgbClr val="000000"/>
                        </ns1:solidFill>
                        <ns1:effectLst/>
                        <ns1:latin typeface="Times New Roman" panose="02020603050405020304" pitchFamily="18" charset="0"/>
                      </ns1:endParaRPr>
                    </ns1:p>
                  </ns1:txBody>
                  <ns1:tcPr marL="8472" marR="8472" marT="8472" marB="0" anchor="ctr">
                    <ns1:lnL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L>
                    <ns1:lnR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R>
                    <ns1:lnT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T>
                    <ns1:lnB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B>
                    <ns1:noFill/>
                  </ns1:tcPr>
                </ns1:tc>
                <ns1:tc>
                  <ns1:txBody>
                    <ns1:bodyPr/>
                    <ns1:lstStyle/>
                    <ns1:p>
                      <ns1:pPr algn="ctr" fontAlgn="t"/>
                      <ns1:r>
                        <ns1:rPr lang="ru-RU" sz="1400" u="none" strike="noStrike">
                          <ns1:effectLst/>
                        </ns1:rPr>
                        <ns1:t>қола-1</ns1:t>
                      </ns1:r>
                      <ns1:endParaRPr lang="ru-RU" sz="1400" b="0" i="0" u="none" strike="noStrike">
                        <ns1:solidFill>
                          <ns1:srgbClr val="000000"/>
                        </ns1:solidFill>
                        <ns1:effectLst/>
                        <ns1:latin typeface="Times New Roman" panose="02020603050405020304" pitchFamily="18" charset="0"/>
                      </ns1:endParaRPr>
                    </ns1:p>
                  </ns1:txBody>
                  <ns1:tcPr marL="8472" marR="8472" marT="8472" marB="0" anchor="ctr">
                    <ns1:lnL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L>
                    <ns1:lnR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R>
                    <ns1:lnT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T>
                    <ns1:lnB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B>
                    <ns1:noFill/>
                  </ns1:tcPr>
                </ns1:tc>
                <ns1:tc>
                  <ns1:txBody>
                    <ns1:bodyPr/>
                    <ns1:lstStyle/>
                    <ns1:p>
                      <ns1:pPr algn="ctr" fontAlgn="t"/>
                      <ns1:r>
                        <ns1:rPr lang="ru-RU" sz="1400" u="none" strike="noStrike">
                          <ns1:effectLst/>
                        </ns1:rPr>
                        <ns1:t> </ns1:t>
                      </ns1:r>
                      <ns1:endParaRPr lang="ru-RU" sz="1400" b="0" i="0" u="none" strike="noStrike">
                        <ns1:solidFill>
                          <ns1:srgbClr val="000000"/>
                        </ns1:solidFill>
                        <ns1:effectLst/>
                        <ns1:latin typeface="Times New Roman" panose="02020603050405020304" pitchFamily="18" charset="0"/>
                      </ns1:endParaRPr>
                    </ns1:p>
                  </ns1:txBody>
                  <ns1:tcPr marL="8472" marR="8472" marT="8472" marB="0" anchor="ctr">
                    <ns1:lnL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L>
                    <ns1:lnR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R>
                    <ns1:lnT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T>
                    <ns1:lnB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B>
                    <ns1:noFill/>
                  </ns1:tcPr>
                </ns1:tc>
                <ns1:tc>
                  <ns1:txBody>
                    <ns1:bodyPr/>
                    <ns1:lstStyle/>
                    <ns1:p>
                      <ns1:pPr algn="ctr" fontAlgn="t"/>
                      <ns1:r>
                        <ns1:rPr lang="ru-RU" sz="1400" u="none" strike="noStrike" dirty="0">
                          <ns1:effectLst/>
                        </ns1:rPr>
                        <ns1:t> </ns1:t>
                      </ns1:r>
                      <ns1:endParaRPr lang="ru-RU" sz="1400" b="0" i="0" u="none" strike="noStrike" dirty="0">
                        <ns1:solidFill>
                          <ns1:srgbClr val="000000"/>
                        </ns1:solidFill>
                        <ns1:effectLst/>
                        <ns1:latin typeface="Times New Roman" panose="02020603050405020304" pitchFamily="18" charset="0"/>
                      </ns1:endParaRPr>
                    </ns1:p>
                  </ns1:txBody>
                  <ns1:tcPr marL="8472" marR="8472" marT="8472" marB="0" anchor="ctr">
                    <ns1:lnL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L>
                    <ns1:lnR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R>
                    <ns1:lnT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T>
                    <ns1:lnB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B>
                    <ns1:solidFill>
                      <ns1:srgbClr val="FFFF00"/>
                    </ns1:solidFill>
                  </ns1:tcPr>
                </ns1:tc>
                <ns1:tc>
                  <ns1:txBody>
                    <ns1:bodyPr/>
                    <ns1:lstStyle/>
                    <ns1:p>
                      <ns1:pPr algn="ctr" fontAlgn="t"/>
                      <ns1:r>
                        <ns1:rPr lang="ru-RU" sz="1400" u="none" strike="noStrike">
                          <ns1:effectLst/>
                        </ns1:rPr>
                        <ns1:t> </ns1:t>
                      </ns1:r>
                      <ns1:endParaRPr lang="ru-RU" sz="1400" b="0" i="0" u="none" strike="noStrike">
                        <ns1:solidFill>
                          <ns1:srgbClr val="000000"/>
                        </ns1:solidFill>
                        <ns1:effectLst/>
                        <ns1:latin typeface="Times New Roman" panose="02020603050405020304" pitchFamily="18" charset="0"/>
                      </ns1:endParaRPr>
                    </ns1:p>
                  </ns1:txBody>
                  <ns1:tcPr marL="8472" marR="8472" marT="8472" marB="0" anchor="ctr">
                    <ns1:lnL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L>
                    <ns1:lnR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R>
                    <ns1:lnT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T>
                    <ns1:lnB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B>
                    <ns1:solidFill>
                      <ns1:srgbClr val="FFFF00"/>
                    </ns1:solidFill>
                  </ns1:tcPr>
                </ns1:tc>
                <ns1:tc>
                  <ns1:txBody>
                    <ns1:bodyPr/>
                    <ns1:lstStyle/>
                    <ns1:p>
                      <ns1:pPr algn="ctr" fontAlgn="t"/>
                      <ns1:r>
                        <ns1:rPr lang="ru-RU" sz="1400" u="none" strike="noStrike" dirty="0">
                          <ns1:effectLst/>
                        </ns1:rPr>
                        <ns1:t> </ns1:t>
                      </ns1:r>
                      <ns1:endParaRPr lang="ru-RU" sz="1400" b="0" i="0" u="none" strike="noStrike" dirty="0">
                        <ns1:solidFill>
                          <ns1:srgbClr val="000000"/>
                        </ns1:solidFill>
                        <ns1:effectLst/>
                        <ns1:latin typeface="Times New Roman" panose="02020603050405020304" pitchFamily="18" charset="0"/>
                      </ns1:endParaRPr>
                    </ns1:p>
                  </ns1:txBody>
                  <ns1:tcPr marL="8472" marR="8472" marT="8472" marB="0" anchor="ctr">
                    <ns1:lnL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L>
                    <ns1:lnR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R>
                    <ns1:lnT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T>
                    <ns1:lnB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B>
                    <ns1:noFill/>
                  </ns1:tcPr>
                </ns1:tc>
                <ns1:tc>
                  <ns1:txBody>
                    <ns1:bodyPr/>
                    <ns1:lstStyle/>
                    <ns1:p>
                      <ns1:pPr algn="ctr" fontAlgn="t"/>
                      <ns1:r>
                        <ns1:rPr lang="ru-RU" sz="1400" u="none" strike="noStrike" dirty="0">
                          <ns1:effectLst/>
                        </ns1:rPr>
                        <ns1:t> </ns1:t>
                      </ns1:r>
                      <ns1:endParaRPr lang="ru-RU" sz="1400" b="0" i="0" u="none" strike="noStrike" dirty="0">
                        <ns1:solidFill>
                          <ns1:srgbClr val="000000"/>
                        </ns1:solidFill>
                        <ns1:effectLst/>
                        <ns1:latin typeface="Times New Roman" panose="02020603050405020304" pitchFamily="18" charset="0"/>
                      </ns1:endParaRPr>
                    </ns1:p>
                  </ns1:txBody>
                  <ns1:tcPr marL="8472" marR="8472" marT="8472" marB="0" anchor="ctr">
                    <ns1:lnL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L>
                    <ns1:lnR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R>
                    <ns1:lnT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T>
                    <ns1:lnB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B>
                    <ns1:solidFill>
                      <ns1:srgbClr val="FFFF00"/>
                    </ns1:solidFill>
                  </ns1:tcPr>
                </ns1:tc>
                <ns1:tc>
                  <ns1:txBody>
                    <ns1:bodyPr/>
                    <ns1:lstStyle/>
                    <ns1:p>
                      <ns1:pPr algn="ctr" fontAlgn="t"/>
                      <ns1:r>
                        <ns1:rPr lang="ru-RU" sz="1400" u="none" strike="noStrike" dirty="0">
                          <ns1:effectLst/>
                        </ns1:rPr>
                        <ns1:t> </ns1:t>
                      </ns1:r>
                      <ns1:endParaRPr lang="ru-RU" sz="1400" b="0" i="0" u="none" strike="noStrike" dirty="0">
                        <ns1:solidFill>
                          <ns1:srgbClr val="000000"/>
                        </ns1:solidFill>
                        <ns1:effectLst/>
                        <ns1:latin typeface="Times New Roman" panose="02020603050405020304" pitchFamily="18" charset="0"/>
                      </ns1:endParaRPr>
                    </ns1:p>
                  </ns1:txBody>
                  <ns1:tcPr marL="8472" marR="8472" marT="8472" marB="0" anchor="ctr">
                    <ns1:lnL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L>
                    <ns1:lnR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R>
                    <ns1:lnT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T>
                    <ns1:lnB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B>
                    <ns1:noFill/>
                  </ns1:tcPr>
                </ns1:tc>
                <ns1:extLst>
                  <ns1:ext uri="{0D108BD9-81ED-4DB2-BD59-A6C34878D82A}">
                    <ns2:rowId val="3573270155"/>
                  </ns1:ext>
                </ns1:extLst>
              </ns1:tr>
              <ns1:tr h="499862">
                <ns1:tc>
                  <ns1:txBody>
                    <ns1:bodyPr/>
                    <ns1:lstStyle/>
                    <ns1:p>
                      <ns1:pPr algn="ctr" fontAlgn="t"/>
                      <ns1:r>
                        <ns1:rPr lang="ru-RU" sz="1400" u="none" strike="noStrike" dirty="0">
                          <ns1:effectLst/>
                        </ns1:rPr>
                        <ns1:t>11</ns1:t>
                      </ns1:r>
                      <ns1:endParaRPr lang="ru-RU" sz="1400" b="0" i="0" u="none" strike="noStrike" dirty="0">
                        <ns1:solidFill>
                          <ns1:srgbClr val="000000"/>
                        </ns1:solidFill>
                        <ns1:effectLst/>
                        <ns1:latin typeface="Times New Roman" panose="02020603050405020304" pitchFamily="18" charset="0"/>
                      </ns1:endParaRPr>
                    </ns1:p>
                  </ns1:txBody>
                  <ns1:tcPr marL="8472" marR="8472" marT="8472" marB="0" anchor="ctr">
                    <ns1:lnL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L>
                    <ns1:lnR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R>
                    <ns1:lnT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T>
                    <ns1:lnB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B>
                    <ns1:noFill/>
                  </ns1:tcPr>
                </ns1:tc>
                <ns1:tc>
                  <ns1:txBody>
                    <ns1:bodyPr/>
                    <ns1:lstStyle/>
                    <ns1:p>
                      <ns1:pPr algn="l" fontAlgn="t"/>
                      <ns1:r>
                        <ns1:rPr lang="ru-RU" sz="1400" u="none" strike="noStrike">
                          <ns1:effectLst/>
                        </ns1:rPr>
                        <ns1:t>Петропавл </ns1:t>
                      </ns1:r>
                      <ns1:endParaRPr lang="ru-RU" sz="1400" b="1" i="0" u="none" strike="noStrike">
                        <ns1:solidFill>
                          <ns1:srgbClr val="000000"/>
                        </ns1:solidFill>
                        <ns1:effectLst/>
                        <ns1:latin typeface="Times New Roman" panose="02020603050405020304" pitchFamily="18" charset="0"/>
                      </ns1:endParaRPr>
                    </ns1:p>
                  </ns1:txBody>
                  <ns1:tcPr marL="8472" marR="8472" marT="8472" marB="0" anchor="ctr">
                    <ns1:lnL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L>
                    <ns1:lnR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R>
                    <ns1:lnT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T>
                    <ns1:lnB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B>
                    <ns1:noFill/>
                  </ns1:tcPr>
                </ns1:tc>
                <ns1:tc>
                  <ns1:txBody>
                    <ns1:bodyPr/>
                    <ns1:lstStyle/>
                    <ns1:p>
                      <ns1:pPr algn="ctr" fontAlgn="t"/>
                      <ns1:r>
                        <ns1:rPr lang="ru-RU" sz="1400" u="none" strike="noStrike">
                          <ns1:effectLst/>
                        </ns1:rPr>
                        <ns1:t>күміс-4, қола-5</ns1:t>
                      </ns1:r>
                      <ns1:endParaRPr lang="ru-RU" sz="1400" b="1" i="0" u="none" strike="noStrike">
                        <ns1:solidFill>
                          <ns1:srgbClr val="000000"/>
                        </ns1:solidFill>
                        <ns1:effectLst/>
                        <ns1:latin typeface="Times New Roman" panose="02020603050405020304" pitchFamily="18" charset="0"/>
                      </ns1:endParaRPr>
                    </ns1:p>
                  </ns1:txBody>
                  <ns1:tcPr marL="8472" marR="8472" marT="8472" marB="0" anchor="ctr">
                    <ns1:lnL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L>
                    <ns1:lnR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R>
                    <ns1:lnT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T>
                    <ns1:lnB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B>
                    <ns1:noFill/>
                  </ns1:tcPr>
                </ns1:tc>
                <ns1:tc>
                  <ns1:txBody>
                    <ns1:bodyPr/>
                    <ns1:lstStyle/>
                    <ns1:p>
                      <ns1:pPr algn="ctr" fontAlgn="t"/>
                      <ns1:r>
                        <ns1:rPr lang="ru-RU" sz="1400" u="none" strike="noStrike">
                          <ns1:effectLst/>
                        </ns1:rPr>
                        <ns1:t> алтын-1, күміс-1, қола-2</ns1:t>
                      </ns1:r>
                      <ns1:endParaRPr lang="ru-RU" sz="1400" b="1" i="0" u="none" strike="noStrike">
                        <ns1:solidFill>
                          <ns1:srgbClr val="000000"/>
                        </ns1:solidFill>
                        <ns1:effectLst/>
                        <ns1:latin typeface="Times New Roman" panose="02020603050405020304" pitchFamily="18" charset="0"/>
                      </ns1:endParaRPr>
                    </ns1:p>
                  </ns1:txBody>
                  <ns1:tcPr marL="8472" marR="8472" marT="8472" marB="0" anchor="ctr">
                    <ns1:lnL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L>
                    <ns1:lnR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R>
                    <ns1:lnT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T>
                    <ns1:lnB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B>
                    <ns1:noFill/>
                  </ns1:tcPr>
                </ns1:tc>
                <ns1:tc>
                  <ns1:txBody>
                    <ns1:bodyPr/>
                    <ns1:lstStyle/>
                    <ns1:p>
                      <ns1:pPr algn="ctr" fontAlgn="t"/>
                      <ns1:r>
                        <ns1:rPr lang="ru-RU" sz="1400" u="none" strike="noStrike">
                          <ns1:effectLst/>
                        </ns1:rPr>
                        <ns1:t>күміс-1, қола-4</ns1:t>
                      </ns1:r>
                      <ns1:endParaRPr lang="ru-RU" sz="1400" b="1" i="0" u="none" strike="noStrike">
                        <ns1:solidFill>
                          <ns1:srgbClr val="000000"/>
                        </ns1:solidFill>
                        <ns1:effectLst/>
                        <ns1:latin typeface="Times New Roman" panose="02020603050405020304" pitchFamily="18" charset="0"/>
                      </ns1:endParaRPr>
                    </ns1:p>
                  </ns1:txBody>
                  <ns1:tcPr marL="8472" marR="8472" marT="8472" marB="0" anchor="ctr">
                    <ns1:lnL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L>
                    <ns1:lnR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R>
                    <ns1:lnT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T>
                    <ns1:lnB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B>
                    <ns1:noFill/>
                  </ns1:tcPr>
                </ns1:tc>
                <ns1:tc>
                  <ns1:txBody>
                    <ns1:bodyPr/>
                    <ns1:lstStyle/>
                    <ns1:p>
                      <ns1:pPr algn="ctr" fontAlgn="t"/>
                      <ns1:r>
                        <ns1:rPr lang="ru-RU" sz="1400" u="none" strike="noStrike">
                          <ns1:effectLst/>
                        </ns1:rPr>
                        <ns1:t>қола-1 </ns1:t>
                      </ns1:r>
                      <ns1:endParaRPr lang="ru-RU" sz="1400" b="1" i="0" u="none" strike="noStrike">
                        <ns1:solidFill>
                          <ns1:srgbClr val="000000"/>
                        </ns1:solidFill>
                        <ns1:effectLst/>
                        <ns1:latin typeface="Times New Roman" panose="02020603050405020304" pitchFamily="18" charset="0"/>
                      </ns1:endParaRPr>
                    </ns1:p>
                  </ns1:txBody>
                  <ns1:tcPr marL="8472" marR="8472" marT="8472" marB="0" anchor="ctr">
                    <ns1:lnL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L>
                    <ns1:lnR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R>
                    <ns1:lnT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T>
                    <ns1:lnB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B>
                    <ns1:noFill/>
                  </ns1:tcPr>
                </ns1:tc>
                <ns1:tc>
                  <ns1:txBody>
                    <ns1:bodyPr/>
                    <ns1:lstStyle/>
                    <ns1:p>
                      <ns1:pPr algn="ctr" fontAlgn="t"/>
                      <ns1:r>
                        <ns1:rPr lang="ru-RU" sz="1400" u="none" strike="noStrike" dirty="0">
                          <ns1:effectLst/>
                        </ns1:rPr>
                        <ns1:t> </ns1:t>
                      </ns1:r>
                      <ns1:endParaRPr lang="ru-RU" sz="1400" b="1" i="0" u="none" strike="noStrike" dirty="0">
                        <ns1:solidFill>
                          <ns1:srgbClr val="000000"/>
                        </ns1:solidFill>
                        <ns1:effectLst/>
                        <ns1:latin typeface="Times New Roman" panose="02020603050405020304" pitchFamily="18" charset="0"/>
                      </ns1:endParaRPr>
                    </ns1:p>
                  </ns1:txBody>
                  <ns1:tcPr marL="8472" marR="8472" marT="8472" marB="0" anchor="ctr">
                    <ns1:lnL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L>
                    <ns1:lnR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R>
                    <ns1:lnT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T>
                    <ns1:lnB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B>
                    <ns1:solidFill>
                      <ns1:srgbClr val="FFFF00"/>
                    </ns1:solidFill>
                  </ns1:tcPr>
                </ns1:tc>
                <ns1:tc>
                  <ns1:txBody>
                    <ns1:bodyPr/>
                    <ns1:lstStyle/>
                    <ns1:p>
                      <ns1:pPr algn="ctr" fontAlgn="t"/>
                      <ns1:r>
                        <ns1:rPr lang="ru-RU" sz="1400" u="none" strike="noStrike" dirty="0">
                          <ns1:effectLst/>
                        </ns1:rPr>
                        <ns1:t> </ns1:t>
                      </ns1:r>
                      <ns1:endParaRPr lang="ru-RU" sz="1400" b="1" i="0" u="none" strike="noStrike" dirty="0">
                        <ns1:solidFill>
                          <ns1:srgbClr val="000000"/>
                        </ns1:solidFill>
                        <ns1:effectLst/>
                        <ns1:latin typeface="Times New Roman" panose="02020603050405020304" pitchFamily="18" charset="0"/>
                      </ns1:endParaRPr>
                    </ns1:p>
                  </ns1:txBody>
                  <ns1:tcPr marL="8472" marR="8472" marT="8472" marB="0" anchor="ctr">
                    <ns1:lnL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L>
                    <ns1:lnR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R>
                    <ns1:lnT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T>
                    <ns1:lnB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B>
                    <ns1:solidFill>
                      <ns1:srgbClr val="FFFF00"/>
                    </ns1:solidFill>
                  </ns1:tcPr>
                </ns1:tc>
                <ns1:tc>
                  <ns1:txBody>
                    <ns1:bodyPr/>
                    <ns1:lstStyle/>
                    <ns1:p>
                      <ns1:pPr algn="ctr" fontAlgn="t"/>
                      <ns1:r>
                        <ns1:rPr lang="ru-RU" sz="1400" u="none" strike="noStrike" dirty="0">
                          <ns1:effectLst/>
                        </ns1:rPr>
                        <ns1:t>күміс-1</ns1:t>
                      </ns1:r>
                      <ns1:endParaRPr lang="ru-RU" sz="1400" b="1" i="0" u="none" strike="noStrike" dirty="0">
                        <ns1:solidFill>
                          <ns1:srgbClr val="000000"/>
                        </ns1:solidFill>
                        <ns1:effectLst/>
                        <ns1:latin typeface="Times New Roman" panose="02020603050405020304" pitchFamily="18" charset="0"/>
                      </ns1:endParaRPr>
                    </ns1:p>
                  </ns1:txBody>
                  <ns1:tcPr marL="8472" marR="8472" marT="8472" marB="0" anchor="ctr">
                    <ns1:lnL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L>
                    <ns1:lnR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R>
                    <ns1:lnT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T>
                    <ns1:lnB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B>
                    <ns1:noFill/>
                  </ns1:tcPr>
                </ns1:tc>
                <ns1:tc>
                  <ns1:txBody>
                    <ns1:bodyPr/>
                    <ns1:lstStyle/>
                    <ns1:p>
                      <ns1:pPr algn="ctr" fontAlgn="t"/>
                      <ns1:r>
                        <ns1:rPr lang="ru-RU" sz="1400" u="none" strike="noStrike" dirty="0">
                          <ns1:effectLst/>
                        </ns1:rPr>
                        <ns1:t> </ns1:t>
                      </ns1:r>
                      <ns1:endParaRPr lang="ru-RU" sz="1400" b="1" i="0" u="none" strike="noStrike" dirty="0">
                        <ns1:solidFill>
                          <ns1:srgbClr val="000000"/>
                        </ns1:solidFill>
                        <ns1:effectLst/>
                        <ns1:latin typeface="Times New Roman" panose="02020603050405020304" pitchFamily="18" charset="0"/>
                      </ns1:endParaRPr>
                    </ns1:p>
                  </ns1:txBody>
                  <ns1:tcPr marL="8472" marR="8472" marT="8472" marB="0" anchor="ctr">
                    <ns1:lnL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L>
                    <ns1:lnR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R>
                    <ns1:lnT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T>
                    <ns1:lnB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B>
                    <ns1:solidFill>
                      <ns1:srgbClr val="FFFF00"/>
                    </ns1:solidFill>
                  </ns1:tcPr>
                </ns1:tc>
                <ns1:tc>
                  <ns1:txBody>
                    <ns1:bodyPr/>
                    <ns1:lstStyle/>
                    <ns1:p>
                      <ns1:pPr algn="ctr" fontAlgn="t"/>
                      <ns1:r>
                        <ns1:rPr lang="ru-RU" sz="1400" u="none" strike="noStrike" dirty="0">
                          <ns1:effectLst/>
                        </ns1:rPr>
                        <ns1:t>қола-1</ns1:t>
                      </ns1:r>
                      <ns1:endParaRPr lang="ru-RU" sz="1400" b="0" i="0" u="none" strike="noStrike" dirty="0">
                        <ns1:solidFill>
                          <ns1:srgbClr val="000000"/>
                        </ns1:solidFill>
                        <ns1:effectLst/>
                        <ns1:latin typeface="Times New Roman" panose="02020603050405020304" pitchFamily="18" charset="0"/>
                      </ns1:endParaRPr>
                    </ns1:p>
                  </ns1:txBody>
                  <ns1:tcPr marL="8472" marR="8472" marT="8472" marB="0" anchor="ctr">
                    <ns1:lnL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L>
                    <ns1:lnR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R>
                    <ns1:lnT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T>
                    <ns1:lnB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B>
                    <ns1:noFill/>
                  </ns1:tcPr>
                </ns1:tc>
                <ns1:extLst>
                  <ns1:ext uri="{0D108BD9-81ED-4DB2-BD59-A6C34878D82A}">
                    <ns2:rowId val="198714756"/>
                  </ns1:ext>
                </ns1:extLst>
              </ns1:tr>
            </ns1:tbl>
          </ns1:graphicData>
        </ns1:graphic>
      </ns0:graphicFrame>
    </ns0:spTree>
    <ns0:extLst>
      <ns0:ext uri="{BB962C8B-B14F-4D97-AF65-F5344CB8AC3E}">
        <ns3:creationId val="2681857430"/>
      </ns0:ext>
    </ns0:extLst>
  </ns0:cSld>
  <ns0:clrMapOvr>
    <ns1:masterClrMapping/>
  </ns0:clrMapOvr>
</ns0:sld>
</file>

<file path=ppt/slides/slide5.xml><?xml version="1.0" encoding="utf-8"?>
<ns0:sld xmlns:ns0="http://schemas.openxmlformats.org/presentationml/2006/main" xmlns:ns1="http://schemas.openxmlformats.org/drawingml/2006/main" xmlns:ns2="http://schemas.microsoft.com/office/drawing/2014/main" xmlns:ns4="http://schemas.microsoft.com/office/drawing/2010/main" xmlns:ns5="http://schemas.microsoft.com/office/drawing/2016/SVG/main" xmlns:ns6="http://schemas.microsoft.com/office/powerpoint/2010/main" xmlns:r="http://schemas.openxmlformats.org/officeDocument/2006/relationships">
  <ns0:cSld>
    <ns0:spTree>
      <ns0:nvGrpSpPr>
        <ns0:cNvPr id="1" name=""/>
        <ns0:cNvGrpSpPr/>
        <ns0:nvPr/>
      </ns0:nvGrpSpPr>
      <ns0:grpSpPr>
        <ns1:xfrm>
          <ns1:off x="0" y="0"/>
          <ns1:ext cx="0" cy="0"/>
          <ns1:chOff x="0" y="0"/>
          <ns1:chExt cx="0" cy="0"/>
        </ns1:xfrm>
      </ns0:grpSpPr>
      <ns0:sp>
        <ns0:nvSpPr>
          <ns0:cNvPr id="4" name="Прямоугольник 3">
            <ns1:extLst>
              <ns1:ext uri="{FF2B5EF4-FFF2-40B4-BE49-F238E27FC236}">
                <ns2:creationId id="{2E204BB5-859B-4AC8-A03A-F4494C8E5D04}"/>
              </ns1:ext>
            </ns1:extLst>
          </ns0:cNvPr>
          <ns0:cNvSpPr/>
          <ns0:nvPr/>
        </ns0:nvSpPr>
        <ns0:spPr>
          <ns1:xfrm>
            <ns1:off x="0" y="0"/>
            <ns1:ext cx="12192000" cy="405442"/>
          </ns1:xfrm>
          <ns1:prstGeom prst="rect">
            <ns1:avLst/>
          </ns1:prstGeom>
          <ns1:solidFill>
            <ns1:srgbClr val="002060"/>
          </ns1:solidFill>
        </ns0:spPr>
        <ns0:style>
          <ns1:lnRef idx="2">
            <ns1:schemeClr val="accent1">
              <ns1:shade val="50000"/>
            </ns1:schemeClr>
          </ns1:lnRef>
          <ns1:fillRef idx="1">
            <ns1:schemeClr val="accent1"/>
          </ns1:fillRef>
          <ns1:effectRef idx="0">
            <ns1:schemeClr val="accent1"/>
          </ns1:effectRef>
          <ns1:fontRef idx="minor">
            <ns1:schemeClr val="lt1"/>
          </ns1:fontRef>
        </ns0:style>
        <ns0:txBody>
          <ns1:bodyPr rtlCol="0" anchor="ctr"/>
          <ns1:lstStyle/>
          <ns1:p>
            <ns1:r>
              <ns1:rPr lang="ru-RU" b="1" i="1" dirty="0"/>
              <ns1:t>ЖАЛПЫ БІЛІМ БЕРЕТІН ПӘНДЕР БОЙЫНША ОЛИМПИАДАНЫҢ РЕСПУБЛИКАЛЫҚ КЕЗЕҢІ</ns1:t>
            </ns1:r>
          </ns1:p>
        </ns0:txBody>
      </ns0:sp>
      <ns0:sp>
        <ns0:nvSpPr>
          <ns0:cNvPr id="5" name="Прямоугольник 4">
            <ns1:extLst>
              <ns1:ext uri="{FF2B5EF4-FFF2-40B4-BE49-F238E27FC236}">
                <ns2:creationId id="{3FAE44BF-C4B4-40F4-9C93-B671F41E807B}"/>
              </ns1:ext>
            </ns1:extLst>
          </ns0:cNvPr>
          <ns0:cNvSpPr/>
          <ns0:nvPr/>
        </ns0:nvSpPr>
        <ns0:spPr>
          <ns1:xfrm>
            <ns1:off x="4606505" y="460493"/>
            <ns1:ext cx="7297947" cy="646331"/>
          </ns1:xfrm>
          <ns1:prstGeom prst="rect">
            <ns1:avLst/>
          </ns1:prstGeom>
        </ns0:spPr>
        <ns0:txBody>
          <ns1:bodyPr wrap="square">
            <ns1:spAutoFit/>
          </ns1:bodyPr>
          <ns1:lstStyle/>
          <ns1:p>
            <ns1:r>
              <ns1:rPr lang="ru-RU" dirty="0">
                <ns1:latin typeface="Arial" panose="020B0604020202020204" pitchFamily="34" charset="0"/>
                <ns1:ea typeface="Calibri" panose="020F0502020204030204" pitchFamily="34" charset="0"/>
              </ns1:rPr>
              <ns1:t>СҚО: ЕМН – 24 командадан 19 орын, ОГН – 24 командадан 18 орын </ns1:t>
            </ns1:r>
          </ns1:p>
          <ns1:p>
            <ns1:r>
              <ns1:rPr lang="ru-RU" dirty="0">
                <ns1:latin typeface="Arial" panose="020B0604020202020204" pitchFamily="34" charset="0"/>
                <ns1:ea typeface="Calibri" panose="020F0502020204030204" pitchFamily="34" charset="0"/>
              </ns1:rPr>
              <ns1:t>         (2022 – 19 команданың ішінде 19 орын).</ns1:t>
            </ns1:r>
            <ns1:endParaRPr lang="ru-RU" dirty="0"/>
          </ns1:p>
        </ns0:txBody>
      </ns0:sp>
      <ns0:sp>
        <ns0:nvSpPr>
          <ns0:cNvPr id="6" name="TextBox 5">
            <ns1:extLst>
              <ns1:ext uri="{FF2B5EF4-FFF2-40B4-BE49-F238E27FC236}">
                <ns2:creationId id="{33208397-456D-41C9-B462-3FBC9D4AF481}"/>
              </ns1:ext>
            </ns1:extLst>
          </ns0:cNvPr>
          <ns0:cNvSpPr txBox="1"/>
          <ns0:nvPr/>
        </ns0:nvSpPr>
        <ns0:spPr>
          <ns1:xfrm>
            <ns1:off x="871268" y="568676"/>
            <ns1:ext cx="3092000" cy="369332"/>
          </ns1:xfrm>
          <ns1:prstGeom prst="rect">
            <ns1:avLst/>
          </ns1:prstGeom>
          <ns1:noFill/>
        </ns0:spPr>
        <ns0:txBody>
          <ns1:bodyPr wrap="none" rtlCol="0">
            <ns1:spAutoFit/>
          </ns1:bodyPr>
          <ns1:lstStyle/>
          <ns1:p>
            <ns1:r>
              <ns1:rPr lang="ru-RU" dirty="0"/>
              <ns1:t>РЕСПУБЛИКАЛЫҚ РЕЙТИНГ</ns1:t>
            </ns1:r>
          </ns1:p>
        </ns0:txBody>
      </ns0:sp>
      <ns0:pic>
        <ns0:nvPicPr>
          <ns0:cNvPr id="8" name="Рисунок 7" descr="Кубок">
            <ns1:extLst>
              <ns1:ext uri="{FF2B5EF4-FFF2-40B4-BE49-F238E27FC236}">
                <ns2:creationId id="{CCD94399-52B5-4CB9-ADFA-1434F6317271}"/>
              </ns1:ext>
            </ns1:extLst>
          </ns0:cNvPr>
          <ns0:cNvPicPr>
            <ns1:picLocks noChangeAspect="1"/>
          </ns0:cNvPicPr>
          <ns0:nvPr/>
        </ns0:nvPicPr>
        <ns0:blipFill>
          <ns1:blip r:embed="rId2">
            <ns1:extLst>
              <ns1:ext uri="{28A0092B-C50C-407E-A947-70E740481C1C}">
                <ns4:useLocalDpi val="0"/>
              </ns1:ext>
              <ns1:ext uri="{96DAC541-7B7A-43D3-8B79-37D633B846F1}">
                <ns5:svgBlip r:embed="rId3"/>
              </ns1:ext>
            </ns1:extLst>
          </ns1:blip>
          <ns1:stretch>
            <ns1:fillRect/>
          </ns1:stretch>
        </ns0:blipFill>
        <ns0:spPr>
          <ns1:xfrm>
            <ns1:off x="139895" y="491172"/>
            <ns1:ext cx="524340" cy="524340"/>
          </ns1:xfrm>
          <ns1:prstGeom prst="rect">
            <ns1:avLst/>
          </ns1:prstGeom>
        </ns0:spPr>
      </ns0:pic>
      <ns0:sp>
        <ns0:nvSpPr>
          <ns0:cNvPr id="9" name="Стрелка: шеврон 8">
            <ns1:extLst>
              <ns1:ext uri="{FF2B5EF4-FFF2-40B4-BE49-F238E27FC236}">
                <ns2:creationId id="{4A9A7CB1-3E1F-49EA-9941-9AD2D7ECDF83}"/>
              </ns1:ext>
            </ns1:extLst>
          </ns0:cNvPr>
          <ns0:cNvSpPr/>
          <ns0:nvPr/>
        </ns0:nvSpPr>
        <ns0:spPr>
          <ns1:xfrm>
            <ns1:off x="3919359" y="538494"/>
            <ns1:ext cx="365527" cy="369332"/>
          </ns1:xfrm>
          <ns1:prstGeom prst="chevron">
            <ns1:avLst/>
          </ns1:prstGeom>
          <ns1:gradFill flip="none" rotWithShape="1">
            <ns1:gsLst>
              <ns1:gs pos="0">
                <ns1:schemeClr val="accent3">
                  <ns1:lumMod val="67000"/>
                </ns1:schemeClr>
              </ns1:gs>
              <ns1:gs pos="48000">
                <ns1:schemeClr val="accent3">
                  <ns1:lumMod val="97000"/>
                  <ns1:lumOff val="3000"/>
                </ns1:schemeClr>
              </ns1:gs>
              <ns1:gs pos="100000">
                <ns1:schemeClr val="accent3">
                  <ns1:lumMod val="60000"/>
                  <ns1:lumOff val="40000"/>
                </ns1:schemeClr>
              </ns1:gs>
            </ns1:gsLst>
            <ns1:lin ang="16200000" scaled="1"/>
            <ns1:tileRect/>
          </ns1:gradFill>
          <ns1:ln>
            <ns1:noFill/>
          </ns1:ln>
        </ns0:spPr>
        <ns0:style>
          <ns1:lnRef idx="0">
            <ns1:scrgbClr r="0" g="0" b="0"/>
          </ns1:lnRef>
          <ns1:fillRef idx="0">
            <ns1:scrgbClr r="0" g="0" b="0"/>
          </ns1:fillRef>
          <ns1:effectRef idx="0">
            <ns1:scrgbClr r="0" g="0" b="0"/>
          </ns1:effectRef>
          <ns1:fontRef idx="minor">
            <ns1:schemeClr val="lt1"/>
          </ns1:fontRef>
        </ns0:style>
        <ns0:txBody>
          <ns1:bodyPr rtlCol="0" anchor="ctr"/>
          <ns1:lstStyle/>
          <ns1:p>
            <ns1:pPr algn="ctr"/>
            <ns1:endParaRPr lang="ru-RU">
              <ns1:solidFill>
                <ns1:schemeClr val="tx1"/>
              </ns1:solidFill>
            </ns1:endParaRPr>
          </ns1:p>
        </ns0:txBody>
      </ns0:sp>
      <ns0:sp>
        <ns0:nvSpPr>
          <ns0:cNvPr id="11" name="Стрелка: шеврон 10">
            <ns1:extLst>
              <ns1:ext uri="{FF2B5EF4-FFF2-40B4-BE49-F238E27FC236}">
                <ns2:creationId id="{70003426-293F-4D75-9CC1-4405A6826C64}"/>
              </ns1:ext>
            </ns1:extLst>
          </ns0:cNvPr>
          <ns0:cNvSpPr/>
          <ns0:nvPr/>
        </ns0:nvSpPr>
        <ns0:spPr>
          <ns1:xfrm>
            <ns1:off x="4170301" y="533780"/>
            <ns1:ext cx="365527" cy="369332"/>
          </ns1:xfrm>
          <ns1:prstGeom prst="chevron">
            <ns1:avLst/>
          </ns1:prstGeom>
          <ns1:gradFill flip="none" rotWithShape="1">
            <ns1:gsLst>
              <ns1:gs pos="0">
                <ns1:schemeClr val="accent3">
                  <ns1:lumMod val="67000"/>
                </ns1:schemeClr>
              </ns1:gs>
              <ns1:gs pos="48000">
                <ns1:schemeClr val="accent3">
                  <ns1:lumMod val="97000"/>
                  <ns1:lumOff val="3000"/>
                </ns1:schemeClr>
              </ns1:gs>
              <ns1:gs pos="100000">
                <ns1:schemeClr val="accent3">
                  <ns1:lumMod val="60000"/>
                  <ns1:lumOff val="40000"/>
                </ns1:schemeClr>
              </ns1:gs>
            </ns1:gsLst>
            <ns1:lin ang="16200000" scaled="1"/>
            <ns1:tileRect/>
          </ns1:gradFill>
          <ns1:ln>
            <ns1:noFill/>
          </ns1:ln>
        </ns0:spPr>
        <ns0:style>
          <ns1:lnRef idx="0">
            <ns1:scrgbClr r="0" g="0" b="0"/>
          </ns1:lnRef>
          <ns1:fillRef idx="0">
            <ns1:scrgbClr r="0" g="0" b="0"/>
          </ns1:fillRef>
          <ns1:effectRef idx="0">
            <ns1:scrgbClr r="0" g="0" b="0"/>
          </ns1:effectRef>
          <ns1:fontRef idx="minor">
            <ns1:schemeClr val="lt1"/>
          </ns1:fontRef>
        </ns0:style>
        <ns0:txBody>
          <ns1:bodyPr rtlCol="0" anchor="ctr"/>
          <ns1:lstStyle/>
          <ns1:p>
            <ns1:pPr algn="ctr"/>
            <ns1:endParaRPr lang="ru-RU">
              <ns1:solidFill>
                <ns1:schemeClr val="tx1"/>
              </ns1:solidFill>
            </ns1:endParaRPr>
          </ns1:p>
        </ns0:txBody>
      </ns0:sp>
      <ns0:graphicFrame>
        <ns0:nvGraphicFramePr>
          <ns0:cNvPr id="12" name="Таблица 11">
            <ns1:extLst>
              <ns1:ext uri="{FF2B5EF4-FFF2-40B4-BE49-F238E27FC236}">
                <ns2:creationId id="{D84284D1-4FD2-454F-8E4B-22F5F1F44193}"/>
              </ns1:ext>
            </ns1:extLst>
          </ns0:cNvPr>
          <ns0:cNvGraphicFramePr>
            <ns1:graphicFrameLocks noGrp="1"/>
          </ns0:cNvGraphicFramePr>
          <ns0:nvPr>
            <ns0:extLst>
              <ns0:ext uri="{D42A27DB-BD31-4B8C-83A1-F6EECF244321}">
                <ns6:modId val="2473828810"/>
              </ns0:ext>
            </ns0:extLst>
          </ns0:nvPr>
        </ns0:nvGraphicFramePr>
        <ns0:xfrm>
          <ns1:off x="139895" y="1111538"/>
          <ns1:ext cx="11764557" cy="5461791"/>
        </ns0:xfrm>
        <ns1:graphic>
          <ns1:graphicData uri="http://schemas.openxmlformats.org/drawingml/2006/table">
            <ns1:tbl>
              <ns1:tblPr>
                <ns1:tableStyleId>{5940675A-B579-460E-94D1-54222C63F5DA}</ns1:tableStyleId>
              </ns1:tblPr>
              <ns1:tblGrid>
                <ns1:gridCol w="2247515">
                  <ns1:extLst>
                    <ns1:ext uri="{9D8B030D-6E8A-4147-A177-3AD203B41FA5}">
                      <ns2:colId val="2223461344"/>
                    </ns1:ext>
                  </ns1:extLst>
                </ns1:gridCol>
                <ns1:gridCol w="1481252">
                  <ns1:extLst>
                    <ns1:ext uri="{9D8B030D-6E8A-4147-A177-3AD203B41FA5}">
                      <ns2:colId val="1463080508"/>
                    </ns1:ext>
                  </ns1:extLst>
                </ns1:gridCol>
                <ns1:gridCol w="1287548">
                  <ns1:extLst>
                    <ns1:ext uri="{9D8B030D-6E8A-4147-A177-3AD203B41FA5}">
                      <ns2:colId val="581028258"/>
                    </ns1:ext>
                  </ns1:extLst>
                </ns1:gridCol>
                <ns1:gridCol w="501347">
                  <ns1:extLst>
                    <ns1:ext uri="{9D8B030D-6E8A-4147-A177-3AD203B41FA5}">
                      <ns2:colId val="1565614007"/>
                    </ns1:ext>
                  </ns1:extLst>
                </ns1:gridCol>
                <ns1:gridCol w="1116636">
                  <ns1:extLst>
                    <ns1:ext uri="{9D8B030D-6E8A-4147-A177-3AD203B41FA5}">
                      <ns2:colId val="2437748768"/>
                    </ns1:ext>
                  </ns1:extLst>
                </ns1:gridCol>
                <ns1:gridCol w="1116636">
                  <ns1:extLst>
                    <ns1:ext uri="{9D8B030D-6E8A-4147-A177-3AD203B41FA5}">
                      <ns2:colId val="863971210"/>
                    </ns1:ext>
                  </ns1:extLst>
                </ns1:gridCol>
                <ns1:gridCol w="968511">
                  <ns1:extLst>
                    <ns1:ext uri="{9D8B030D-6E8A-4147-A177-3AD203B41FA5}">
                      <ns2:colId val="659110979"/>
                    </ns1:ext>
                  </ns1:extLst>
                </ns1:gridCol>
                <ns1:gridCol w="843173">
                  <ns1:extLst>
                    <ns1:ext uri="{9D8B030D-6E8A-4147-A177-3AD203B41FA5}">
                      <ns2:colId val="3618800008"/>
                    </ns1:ext>
                  </ns1:extLst>
                </ns1:gridCol>
                <ns1:gridCol w="786204">
                  <ns1:extLst>
                    <ns1:ext uri="{9D8B030D-6E8A-4147-A177-3AD203B41FA5}">
                      <ns2:colId val="862835150"/>
                    </ns1:ext>
                  </ns1:extLst>
                </ns1:gridCol>
                <ns1:gridCol w="706443">
                  <ns1:extLst>
                    <ns1:ext uri="{9D8B030D-6E8A-4147-A177-3AD203B41FA5}">
                      <ns2:colId val="3788797808"/>
                    </ns1:ext>
                  </ns1:extLst>
                </ns1:gridCol>
                <ns1:gridCol w="709292">
                  <ns1:extLst>
                    <ns1:ext uri="{9D8B030D-6E8A-4147-A177-3AD203B41FA5}">
                      <ns2:colId val="21322355"/>
                    </ns1:ext>
                  </ns1:extLst>
                </ns1:gridCol>
              </ns1:tblGrid>
              <ns1:tr h="295202">
                <ns1:tc rowSpan="2">
                  <ns1:txBody>
                    <ns1:bodyPr/>
                    <ns1:lstStyle/>
                    <ns1:p>
                      <ns1:pPr algn="ctr" fontAlgn="ctr"/>
                      <ns1:r>
                        <ns1:rPr lang="ru-RU" sz="1400" b="1" i="0" u="none" strike="noStrike" dirty="0">
                          <ns1:solidFill>
                            <ns1:srgbClr val="000000"/>
                          </ns1:solidFill>
                          <ns1:effectLst/>
                          <ns1:latin typeface="Arial" panose="020B0604020202020204" pitchFamily="34" charset="0"/>
                          <ns1:cs typeface="Arial" panose="020B0604020202020204" pitchFamily="34" charset="0"/>
                        </ns1:rPr>
                        <ns1:t>МЕКТЕПТЕР</ns1:t>
                      </ns1:r>
                    </ns1:p>
                  </ns1:txBody>
                  <ns1:tcPr marL="7621" marR="7621" marT="7621" marB="0" anchor="ctr"/>
                </ns1:tc>
                <ns1:tc gridSpan="2">
                  <ns1:txBody>
                    <ns1:bodyPr/>
                    <ns1:lstStyle/>
                    <ns1:p>
                      <ns1:pPr algn="ctr" fontAlgn="t"/>
                      <ns1:r>
                        <ns1:rPr lang="ru-RU" sz="1400" u="none" strike="noStrike">
                          <ns1:effectLst/>
                          <ns1:latin typeface="Arial" panose="020B0604020202020204" pitchFamily="34" charset="0"/>
                          <ns1:cs typeface="Arial" panose="020B0604020202020204" pitchFamily="34" charset="0"/>
                        </ns1:rPr>
                        <ns1:t>қатысушылардың барлығы</ns1:t>
                      </ns1:r>
                      <ns1:endParaRPr lang="ru-RU" sz="1400" b="1" i="0" u="none" strike="noStrike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7621" marR="7621" marT="7621" marB="0"/>
                </ns1:tc>
                <ns1:tc hMerge="1">
                  <ns1:txBody>
                    <ns1:bodyPr/>
                    <ns1:lstStyle/>
                    <ns1:p>
                      <ns1:endParaRPr lang="ru-RU"/>
                    </ns1:p>
                  </ns1:txBody>
                  <ns1:tcPr/>
                </ns1:tc>
                <ns1:tc gridSpan="2">
                  <ns1:txBody>
                    <ns1:bodyPr/>
                    <ns1:lstStyle/>
                    <ns1:p>
                      <ns1:pPr algn="ctr" fontAlgn="t"/>
                      <ns1:r>
                        <ns1:rPr lang="ru-RU" sz="1400" u="none" strike="noStrike" dirty="0">
                          <ns1:effectLst/>
                          <ns1:latin typeface="Arial" panose="020B0604020202020204" pitchFamily="34" charset="0"/>
                          <ns1:cs typeface="Arial" panose="020B0604020202020204" pitchFamily="34" charset="0"/>
                        </ns1:rPr>
                        <ns1:t>1 орын</ns1:t>
                      </ns1:r>
                      <ns1:endParaRPr lang="ru-RU" sz="1400" b="1" i="0" u="none" strike="noStrike" dirty="0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7621" marR="7621" marT="7621" marB="0"/>
                </ns1:tc>
                <ns1:tc hMerge="1">
                  <ns1:txBody>
                    <ns1:bodyPr/>
                    <ns1:lstStyle/>
                    <ns1:p>
                      <ns1:endParaRPr lang="ru-RU"/>
                    </ns1:p>
                  </ns1:txBody>
                  <ns1:tcPr/>
                </ns1:tc>
                <ns1:tc gridSpan="2">
                  <ns1:txBody>
                    <ns1:bodyPr/>
                    <ns1:lstStyle/>
                    <ns1:p>
                      <ns1:pPr algn="ctr" fontAlgn="t"/>
                      <ns1:r>
                        <ns1:rPr lang="ru-RU" sz="1400" u="none" strike="noStrike" dirty="0">
                          <ns1:effectLst/>
                          <ns1:latin typeface="Arial" panose="020B0604020202020204" pitchFamily="34" charset="0"/>
                          <ns1:cs typeface="Arial" panose="020B0604020202020204" pitchFamily="34" charset="0"/>
                        </ns1:rPr>
                        <ns1:t>2 орын</ns1:t>
                      </ns1:r>
                      <ns1:endParaRPr lang="ru-RU" sz="1400" b="1" i="0" u="none" strike="noStrike" dirty="0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7621" marR="7621" marT="7621" marB="0"/>
                </ns1:tc>
                <ns1:tc hMerge="1">
                  <ns1:txBody>
                    <ns1:bodyPr/>
                    <ns1:lstStyle/>
                    <ns1:p>
                      <ns1:endParaRPr lang="ru-RU"/>
                    </ns1:p>
                  </ns1:txBody>
                  <ns1:tcPr/>
                </ns1:tc>
                <ns1:tc gridSpan="2">
                  <ns1:txBody>
                    <ns1:bodyPr/>
                    <ns1:lstStyle/>
                    <ns1:p>
                      <ns1:pPr algn="ctr" fontAlgn="t"/>
                      <ns1:r>
                        <ns1:rPr lang="ru-RU" sz="1400" u="none" strike="noStrike">
                          <ns1:effectLst/>
                          <ns1:latin typeface="Arial" panose="020B0604020202020204" pitchFamily="34" charset="0"/>
                          <ns1:cs typeface="Arial" panose="020B0604020202020204" pitchFamily="34" charset="0"/>
                        </ns1:rPr>
                        <ns1:t>3 орын</ns1:t>
                      </ns1:r>
                      <ns1:endParaRPr lang="ru-RU" sz="1400" b="1" i="0" u="none" strike="noStrike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7621" marR="7621" marT="7621" marB="0"/>
                </ns1:tc>
                <ns1:tc hMerge="1">
                  <ns1:txBody>
                    <ns1:bodyPr/>
                    <ns1:lstStyle/>
                    <ns1:p>
                      <ns1:endParaRPr lang="ru-RU"/>
                    </ns1:p>
                  </ns1:txBody>
                  <ns1:tcPr/>
                </ns1:tc>
                <ns1:tc gridSpan="2">
                  <ns1:txBody>
                    <ns1:bodyPr/>
                    <ns1:lstStyle/>
                    <ns1:p>
                      <ns1:pPr algn="ctr" fontAlgn="t"/>
                      <ns1:r>
                        <ns1:rPr lang="ru-RU" sz="1400" u="none" strike="noStrike">
                          <ns1:effectLst/>
                          <ns1:latin typeface="Arial" panose="020B0604020202020204" pitchFamily="34" charset="0"/>
                          <ns1:cs typeface="Arial" panose="020B0604020202020204" pitchFamily="34" charset="0"/>
                        </ns1:rPr>
                        <ns1:t>ПӘК </ns1:t>
                      </ns1:r>
                      <ns1:endParaRPr lang="ru-RU" sz="1400" b="1" i="0" u="none" strike="noStrike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7621" marR="7621" marT="7621" marB="0"/>
                </ns1:tc>
                <ns1:tc hMerge="1">
                  <ns1:txBody>
                    <ns1:bodyPr/>
                    <ns1:lstStyle/>
                    <ns1:p>
                      <ns1:endParaRPr lang="ru-RU"/>
                    </ns1:p>
                  </ns1:txBody>
                  <ns1:tcPr/>
                </ns1:tc>
                <ns1:extLst>
                  <ns1:ext uri="{0D108BD9-81ED-4DB2-BD59-A6C34878D82A}">
                    <ns2:rowId val="2543241117"/>
                  </ns1:ext>
                </ns1:extLst>
              </ns1:tr>
              <ns1:tr h="298559">
                <ns1:tc vMerge="1">
                  <ns1:txBody>
                    <ns1:bodyPr/>
                    <ns1:lstStyle/>
                    <ns1:p>
                      <ns1:endParaRPr lang="ru-RU"/>
                    </ns1:p>
                  </ns1:txBody>
                  <ns1:tcPr/>
                </ns1:tc>
                <ns1:tc>
                  <ns1:txBody>
                    <ns1:bodyPr/>
                    <ns1:lstStyle/>
                    <ns1:p>
                      <ns1:pPr algn="ctr" fontAlgn="t"/>
                      <ns1:r>
                        <ns1:rPr lang="ru-RU" sz="1400" u="none" strike="noStrike">
                          <ns1:effectLst/>
                          <ns1:latin typeface="Arial" panose="020B0604020202020204" pitchFamily="34" charset="0"/>
                          <ns1:cs typeface="Arial" panose="020B0604020202020204" pitchFamily="34" charset="0"/>
                        </ns1:rPr>
                        <ns1:t>ӨРТ</ns1:t>
                      </ns1:r>
                      <ns1:endParaRPr lang="ru-RU" sz="1400" b="1" i="0" u="none" strike="noStrike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7621" marR="7621" marT="7621" marB="0"/>
                </ns1:tc>
                <ns1:tc>
                  <ns1:txBody>
                    <ns1:bodyPr/>
                    <ns1:lstStyle/>
                    <ns1:p>
                      <ns1:pPr algn="ctr" fontAlgn="t"/>
                      <ns1:r>
                        <ns1:rPr lang="ru-RU" sz="1400" u="none" strike="noStrike">
                          <ns1:effectLst/>
                          <ns1:latin typeface="Arial" panose="020B0604020202020204" pitchFamily="34" charset="0"/>
                          <ns1:cs typeface="Arial" panose="020B0604020202020204" pitchFamily="34" charset="0"/>
                        </ns1:rPr>
                        <ns1:t>ЕНМ</ns1:t>
                      </ns1:r>
                      <ns1:endParaRPr lang="ru-RU" sz="1400" b="1" i="0" u="none" strike="noStrike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7621" marR="7621" marT="7621" marB="0"/>
                </ns1:tc>
                <ns1:tc>
                  <ns1:txBody>
                    <ns1:bodyPr/>
                    <ns1:lstStyle/>
                    <ns1:p>
                      <ns1:pPr algn="ctr" fontAlgn="t"/>
                      <ns1:r>
                        <ns1:rPr lang="ru-RU" sz="1400" u="none" strike="noStrike">
                          <ns1:effectLst/>
                          <ns1:latin typeface="Arial" panose="020B0604020202020204" pitchFamily="34" charset="0"/>
                          <ns1:cs typeface="Arial" panose="020B0604020202020204" pitchFamily="34" charset="0"/>
                        </ns1:rPr>
                        <ns1:t>ӨРТ</ns1:t>
                      </ns1:r>
                      <ns1:endParaRPr lang="ru-RU" sz="1400" b="1" i="0" u="none" strike="noStrike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7621" marR="7621" marT="7621" marB="0"/>
                </ns1:tc>
                <ns1:tc>
                  <ns1:txBody>
                    <ns1:bodyPr/>
                    <ns1:lstStyle/>
                    <ns1:p>
                      <ns1:pPr algn="ctr" fontAlgn="t"/>
                      <ns1:r>
                        <ns1:rPr lang="ru-RU" sz="1400" u="none" strike="noStrike">
                          <ns1:effectLst/>
                          <ns1:latin typeface="Arial" panose="020B0604020202020204" pitchFamily="34" charset="0"/>
                          <ns1:cs typeface="Arial" panose="020B0604020202020204" pitchFamily="34" charset="0"/>
                        </ns1:rPr>
                        <ns1:t>ЕНМ</ns1:t>
                      </ns1:r>
                      <ns1:endParaRPr lang="ru-RU" sz="1400" b="1" i="0" u="none" strike="noStrike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7621" marR="7621" marT="7621" marB="0"/>
                </ns1:tc>
                <ns1:tc>
                  <ns1:txBody>
                    <ns1:bodyPr/>
                    <ns1:lstStyle/>
                    <ns1:p>
                      <ns1:pPr algn="ctr" fontAlgn="t"/>
                      <ns1:r>
                        <ns1:rPr lang="ru-RU" sz="1400" u="none" strike="noStrike">
                          <ns1:effectLst/>
                          <ns1:latin typeface="Arial" panose="020B0604020202020204" pitchFamily="34" charset="0"/>
                          <ns1:cs typeface="Arial" panose="020B0604020202020204" pitchFamily="34" charset="0"/>
                        </ns1:rPr>
                        <ns1:t>ӨРТ</ns1:t>
                      </ns1:r>
                      <ns1:endParaRPr lang="ru-RU" sz="1400" b="1" i="0" u="none" strike="noStrike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7621" marR="7621" marT="7621" marB="0"/>
                </ns1:tc>
                <ns1:tc>
                  <ns1:txBody>
                    <ns1:bodyPr/>
                    <ns1:lstStyle/>
                    <ns1:p>
                      <ns1:pPr algn="ctr" fontAlgn="t"/>
                      <ns1:r>
                        <ns1:rPr lang="ru-RU" sz="1400" u="none" strike="noStrike">
                          <ns1:effectLst/>
                          <ns1:latin typeface="Arial" panose="020B0604020202020204" pitchFamily="34" charset="0"/>
                          <ns1:cs typeface="Arial" panose="020B0604020202020204" pitchFamily="34" charset="0"/>
                        </ns1:rPr>
                        <ns1:t>ЕНМ</ns1:t>
                      </ns1:r>
                      <ns1:endParaRPr lang="ru-RU" sz="1400" b="1" i="0" u="none" strike="noStrike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7621" marR="7621" marT="7621" marB="0"/>
                </ns1:tc>
                <ns1:tc>
                  <ns1:txBody>
                    <ns1:bodyPr/>
                    <ns1:lstStyle/>
                    <ns1:p>
                      <ns1:pPr algn="ctr" fontAlgn="t"/>
                      <ns1:r>
                        <ns1:rPr lang="ru-RU" sz="1400" u="none" strike="noStrike">
                          <ns1:effectLst/>
                          <ns1:latin typeface="Arial" panose="020B0604020202020204" pitchFamily="34" charset="0"/>
                          <ns1:cs typeface="Arial" panose="020B0604020202020204" pitchFamily="34" charset="0"/>
                        </ns1:rPr>
                        <ns1:t>ӨРТ</ns1:t>
                      </ns1:r>
                      <ns1:endParaRPr lang="ru-RU" sz="1400" b="1" i="0" u="none" strike="noStrike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7621" marR="7621" marT="7621" marB="0"/>
                </ns1:tc>
                <ns1:tc>
                  <ns1:txBody>
                    <ns1:bodyPr/>
                    <ns1:lstStyle/>
                    <ns1:p>
                      <ns1:pPr algn="ctr" fontAlgn="t"/>
                      <ns1:r>
                        <ns1:rPr lang="ru-RU" sz="1400" u="none" strike="noStrike">
                          <ns1:effectLst/>
                          <ns1:latin typeface="Arial" panose="020B0604020202020204" pitchFamily="34" charset="0"/>
                          <ns1:cs typeface="Arial" panose="020B0604020202020204" pitchFamily="34" charset="0"/>
                        </ns1:rPr>
                        <ns1:t>ЕНМ</ns1:t>
                      </ns1:r>
                      <ns1:endParaRPr lang="ru-RU" sz="1400" b="1" i="0" u="none" strike="noStrike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7621" marR="7621" marT="7621" marB="0"/>
                </ns1:tc>
                <ns1:tc>
                  <ns1:txBody>
                    <ns1:bodyPr/>
                    <ns1:lstStyle/>
                    <ns1:p>
                      <ns1:pPr algn="ctr" fontAlgn="t"/>
                      <ns1:r>
                        <ns1:rPr lang="ru-RU" sz="1400" u="none" strike="noStrike">
                          <ns1:effectLst/>
                          <ns1:latin typeface="Arial" panose="020B0604020202020204" pitchFamily="34" charset="0"/>
                          <ns1:cs typeface="Arial" panose="020B0604020202020204" pitchFamily="34" charset="0"/>
                        </ns1:rPr>
                        <ns1:t>ӨРТ</ns1:t>
                      </ns1:r>
                      <ns1:endParaRPr lang="ru-RU" sz="1400" b="1" i="0" u="none" strike="noStrike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7621" marR="7621" marT="7621" marB="0"/>
                </ns1:tc>
                <ns1:tc>
                  <ns1:txBody>
                    <ns1:bodyPr/>
                    <ns1:lstStyle/>
                    <ns1:p>
                      <ns1:pPr algn="ctr" fontAlgn="t"/>
                      <ns1:r>
                        <ns1:rPr lang="ru-RU" sz="1400" u="none" strike="noStrike">
                          <ns1:effectLst/>
                          <ns1:latin typeface="Arial" panose="020B0604020202020204" pitchFamily="34" charset="0"/>
                          <ns1:cs typeface="Arial" panose="020B0604020202020204" pitchFamily="34" charset="0"/>
                        </ns1:rPr>
                        <ns1:t>ЕМН</ns1:t>
                      </ns1:r>
                      <ns1:endParaRPr lang="ru-RU" sz="1400" b="1" i="0" u="none" strike="noStrike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7621" marR="7621" marT="7621" marB="0"/>
                </ns1:tc>
                <ns1:extLst>
                  <ns1:ext uri="{0D108BD9-81ED-4DB2-BD59-A6C34878D82A}">
                    <ns2:rowId val="2842692853"/>
                  </ns1:ext>
                </ns1:extLst>
              </ns1:tr>
              <ns1:tr h="441141">
                <ns1:tc>
                  <ns1:txBody>
                    <ns1:bodyPr/>
                    <ns1:lstStyle/>
                    <ns1:p>
                      <ns1:pPr algn="ctr" fontAlgn="ctr"/>
                      <ns1:r>
                        <ns1:rPr lang="en-US" sz="1300" u="none" strike="noStrike" dirty="0">
                          <ns1:effectLst/>
                          <ns1:latin typeface="Arial" panose="020B0604020202020204" pitchFamily="34" charset="0"/>
                          <ns1:cs typeface="Arial" panose="020B0604020202020204" pitchFamily="34" charset="0"/>
                        </ns1:rPr>
                        <ns1:t>IT-</ns1:t>
                      </ns1:r>
                      <ns1:r>
                        <ns1:rPr lang="ru-RU" sz="1300" u="none" strike="noStrike" dirty="0">
                          <ns1:effectLst/>
                          <ns1:latin typeface="Arial" panose="020B0604020202020204" pitchFamily="34" charset="0"/>
                          <ns1:cs typeface="Arial" panose="020B0604020202020204" pitchFamily="34" charset="0"/>
                        </ns1:rPr>
                        <ns1:t>атындағы мектеп-лицей </ns1:t>
                      </ns1:r>
                      <ns1:r>
                        <ns1:rPr lang="ru-RU" sz="1300" u="none" strike="noStrike" dirty="0" err="1">
                          <ns1:effectLst/>
                          <ns1:latin typeface="Arial" panose="020B0604020202020204" pitchFamily="34" charset="0"/>
                          <ns1:cs typeface="Arial" panose="020B0604020202020204" pitchFamily="34" charset="0"/>
                        </ns1:rPr>
                        <ns1:t>М.Жұмабаева</ns1:t>
                      </ns1:r>
                      <ns1:endParaRPr lang="ru-RU" sz="1300" b="0" i="0" u="none" strike="noStrike" dirty="0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7621" marR="7621" marT="7621" marB="0" anchor="ctr"/>
                </ns1:tc>
                <ns1:tc>
                  <ns1:txBody>
                    <ns1:bodyPr/>
                    <ns1:lstStyle/>
                    <ns1:p>
                      <ns1:pPr algn="ctr" fontAlgn="ctr"/>
                      <ns1:r>
                        <ns1:rPr lang="ru-RU" sz="1400" u="none" strike="noStrike">
                          <ns1:effectLst/>
                          <ns1:latin typeface="Arial" panose="020B0604020202020204" pitchFamily="34" charset="0"/>
                          <ns1:cs typeface="Arial" panose="020B0604020202020204" pitchFamily="34" charset="0"/>
                        </ns1:rPr>
                        <ns1:t>1 (Қазақстан тарихы)</ns1:t>
                      </ns1:r>
                      <ns1:endParaRPr lang="ru-RU" sz="1400" b="0" i="0" u="none" strike="noStrike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7621" marR="7621" marT="7621" marB="0" anchor="ctr"/>
                </ns1:tc>
                <ns1:tc>
                  <ns1:txBody>
                    <ns1:bodyPr/>
                    <ns1:lstStyle/>
                    <ns1:p>
                      <ns1:pPr algn="ctr" fontAlgn="ctr"/>
                      <ns1:r>
                        <ns1:rPr lang="ru-RU" sz="1400" u="none" strike="noStrike">
                          <ns1:effectLst/>
                          <ns1:latin typeface="Arial" panose="020B0604020202020204" pitchFamily="34" charset="0"/>
                          <ns1:cs typeface="Arial" panose="020B0604020202020204" pitchFamily="34" charset="0"/>
                        </ns1:rPr>
                        <ns1:t> </ns1:t>
                      </ns1:r>
                      <ns1:endParaRPr lang="ru-RU" sz="1400" b="0" i="0" u="none" strike="noStrike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7621" marR="7621" marT="7621" marB="0" anchor="ctr"/>
                </ns1:tc>
                <ns1:tc>
                  <ns1:txBody>
                    <ns1:bodyPr/>
                    <ns1:lstStyle/>
                    <ns1:p>
                      <ns1:pPr algn="ctr" fontAlgn="ctr"/>
                      <ns1:r>
                        <ns1:rPr lang="ru-RU" sz="1400" u="none" strike="noStrike">
                          <ns1:effectLst/>
                          <ns1:latin typeface="Arial" panose="020B0604020202020204" pitchFamily="34" charset="0"/>
                          <ns1:cs typeface="Arial" panose="020B0604020202020204" pitchFamily="34" charset="0"/>
                        </ns1:rPr>
                        <ns1:t> </ns1:t>
                      </ns1:r>
                      <ns1:endParaRPr lang="ru-RU" sz="1400" b="0" i="0" u="none" strike="noStrike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7621" marR="7621" marT="7621" marB="0" anchor="ctr"/>
                </ns1:tc>
                <ns1:tc>
                  <ns1:txBody>
                    <ns1:bodyPr/>
                    <ns1:lstStyle/>
                    <ns1:p>
                      <ns1:pPr algn="ctr" fontAlgn="ctr"/>
                      <ns1:r>
                        <ns1:rPr lang="ru-RU" sz="1400" u="none" strike="noStrike">
                          <ns1:effectLst/>
                          <ns1:latin typeface="Arial" panose="020B0604020202020204" pitchFamily="34" charset="0"/>
                          <ns1:cs typeface="Arial" panose="020B0604020202020204" pitchFamily="34" charset="0"/>
                        </ns1:rPr>
                        <ns1:t> </ns1:t>
                      </ns1:r>
                      <ns1:endParaRPr lang="ru-RU" sz="1400" b="0" i="0" u="none" strike="noStrike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7621" marR="7621" marT="7621" marB="0" anchor="ctr"/>
                </ns1:tc>
                <ns1:tc>
                  <ns1:txBody>
                    <ns1:bodyPr/>
                    <ns1:lstStyle/>
                    <ns1:p>
                      <ns1:pPr algn="ctr" fontAlgn="ctr"/>
                      <ns1:r>
                        <ns1:rPr lang="ru-RU" sz="1400" u="none" strike="noStrike">
                          <ns1:effectLst/>
                          <ns1:latin typeface="Arial" panose="020B0604020202020204" pitchFamily="34" charset="0"/>
                          <ns1:cs typeface="Arial" panose="020B0604020202020204" pitchFamily="34" charset="0"/>
                        </ns1:rPr>
                        <ns1:t>1</ns1:t>
                      </ns1:r>
                      <ns1:endParaRPr lang="ru-RU" sz="1400" b="0" i="0" u="none" strike="noStrike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7621" marR="7621" marT="7621" marB="0" anchor="ctr"/>
                </ns1:tc>
                <ns1:tc>
                  <ns1:txBody>
                    <ns1:bodyPr/>
                    <ns1:lstStyle/>
                    <ns1:p>
                      <ns1:pPr algn="ctr" fontAlgn="ctr"/>
                      <ns1:r>
                        <ns1:rPr lang="ru-RU" sz="1400" u="none" strike="noStrike">
                          <ns1:effectLst/>
                          <ns1:latin typeface="Arial" panose="020B0604020202020204" pitchFamily="34" charset="0"/>
                          <ns1:cs typeface="Arial" panose="020B0604020202020204" pitchFamily="34" charset="0"/>
                        </ns1:rPr>
                        <ns1:t> </ns1:t>
                      </ns1:r>
                      <ns1:endParaRPr lang="ru-RU" sz="1400" b="0" i="0" u="none" strike="noStrike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7621" marR="7621" marT="7621" marB="0" anchor="ctr"/>
                </ns1:tc>
                <ns1:tc>
                  <ns1:txBody>
                    <ns1:bodyPr/>
                    <ns1:lstStyle/>
                    <ns1:p>
                      <ns1:pPr algn="ctr" fontAlgn="ctr"/>
                      <ns1:r>
                        <ns1:rPr lang="ru-RU" sz="1400" u="none" strike="noStrike">
                          <ns1:effectLst/>
                          <ns1:latin typeface="Arial" panose="020B0604020202020204" pitchFamily="34" charset="0"/>
                          <ns1:cs typeface="Arial" panose="020B0604020202020204" pitchFamily="34" charset="0"/>
                        </ns1:rPr>
                        <ns1:t> </ns1:t>
                      </ns1:r>
                      <ns1:endParaRPr lang="ru-RU" sz="1400" b="0" i="0" u="none" strike="noStrike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7621" marR="7621" marT="7621" marB="0" anchor="ctr"/>
                </ns1:tc>
                <ns1:tc>
                  <ns1:txBody>
                    <ns1:bodyPr/>
                    <ns1:lstStyle/>
                    <ns1:p>
                      <ns1:pPr algn="ctr" fontAlgn="ctr"/>
                      <ns1:r>
                        <ns1:rPr lang="ru-RU" sz="1400" u="none" strike="noStrike">
                          <ns1:effectLst/>
                          <ns1:latin typeface="Arial" panose="020B0604020202020204" pitchFamily="34" charset="0"/>
                          <ns1:cs typeface="Arial" panose="020B0604020202020204" pitchFamily="34" charset="0"/>
                        </ns1:rPr>
                        <ns1:t> </ns1:t>
                      </ns1:r>
                      <ns1:endParaRPr lang="ru-RU" sz="1400" b="0" i="0" u="none" strike="noStrike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7621" marR="7621" marT="7621" marB="0" anchor="ctr"/>
                </ns1:tc>
                <ns1:tc>
                  <ns1:txBody>
                    <ns1:bodyPr/>
                    <ns1:lstStyle/>
                    <ns1:p>
                      <ns1:pPr algn="ctr" fontAlgn="ctr"/>
                      <ns1:r>
                        <ns1:rPr lang="ru-RU" sz="1400" u="none" strike="noStrike">
                          <ns1:effectLst/>
                          <ns1:latin typeface="Arial" panose="020B0604020202020204" pitchFamily="34" charset="0"/>
                          <ns1:cs typeface="Arial" panose="020B0604020202020204" pitchFamily="34" charset="0"/>
                        </ns1:rPr>
                        <ns1:t>1 (100%)</ns1:t>
                      </ns1:r>
                      <ns1:endParaRPr lang="ru-RU" sz="1400" b="0" i="0" u="none" strike="noStrike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7621" marR="7621" marT="7621" marB="0" anchor="ctr"/>
                </ns1:tc>
                <ns1:tc>
                  <ns1:txBody>
                    <ns1:bodyPr/>
                    <ns1:lstStyle/>
                    <ns1:p>
                      <ns1:pPr algn="l" fontAlgn="b"/>
                      <ns1:r>
                        <ns1:rPr lang="ru-RU" sz="1400" u="none" strike="noStrike">
                          <ns1:effectLst/>
                          <ns1:latin typeface="Arial" panose="020B0604020202020204" pitchFamily="34" charset="0"/>
                          <ns1:cs typeface="Arial" panose="020B0604020202020204" pitchFamily="34" charset="0"/>
                        </ns1:rPr>
                        <ns1:t> </ns1:t>
                      </ns1:r>
                      <ns1:endParaRPr lang="ru-RU" sz="1400" b="0" i="0" u="none" strike="noStrike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7621" marR="7621" marT="7621" marB="0" anchor="b"/>
                </ns1:tc>
                <ns1:extLst>
                  <ns1:ext uri="{0D108BD9-81ED-4DB2-BD59-A6C34878D82A}">
                    <ns2:rowId val="3258494022"/>
                  </ns1:ext>
                </ns1:extLst>
              </ns1:tr>
              <ns1:tr h="967414">
                <ns1:tc>
                  <ns1:txBody>
                    <ns1:bodyPr/>
                    <ns1:lstStyle/>
                    <ns1:p>
                      <ns1:pPr algn="ctr" fontAlgn="ctr"/>
                      <ns1:r>
                        <ns1:rPr lang="ru-RU" sz="1300" u="none" strike="noStrike" dirty="0">
                          <ns1:effectLst/>
                          <ns1:latin typeface="Arial" panose="020B0604020202020204" pitchFamily="34" charset="0"/>
                          <ns1:cs typeface="Arial" panose="020B0604020202020204" pitchFamily="34" charset="0"/>
                        </ns1:rPr>
                        <ns1:t>Бірінші қалалық жалпы білім беретін </ns1:t>
                      </ns1:r>
                      <ns1:r>
                        <ns1:rPr lang="en-US" sz="1300" u="none" strike="noStrike" dirty="0">
                          <ns1:effectLst/>
                          <ns1:latin typeface="Arial" panose="020B0604020202020204" pitchFamily="34" charset="0"/>
                          <ns1:cs typeface="Arial" panose="020B0604020202020204" pitchFamily="34" charset="0"/>
                        </ns1:rPr>
                        <ns1:t>IT-</ns1:t>
                      </ns1:r>
                      <ns1:r>
                        <ns1:rPr lang="ru-RU" sz="1300" u="none" strike="noStrike" dirty="0">
                          <ns1:effectLst/>
                          <ns1:latin typeface="Arial" panose="020B0604020202020204" pitchFamily="34" charset="0"/>
                          <ns1:cs typeface="Arial" panose="020B0604020202020204" pitchFamily="34" charset="0"/>
                        </ns1:rPr>
                        <ns1:t>лицей</ns1:t>
                      </ns1:r>
                      <ns1:endParaRPr lang="ru-RU" sz="1300" b="0" i="0" u="none" strike="noStrike" dirty="0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7621" marR="7621" marT="7621" marB="0" anchor="ctr"/>
                </ns1:tc>
                <ns1:tc>
                  <ns1:txBody>
                    <ns1:bodyPr/>
                    <ns1:lstStyle/>
                    <ns1:p>
                      <ns1:pPr algn="ctr" fontAlgn="ctr"/>
                      <ns1:r>
                        <ns1:rPr lang="ru-RU" sz="1400" u="none" strike="noStrike">
                          <ns1:effectLst/>
                          <ns1:latin typeface="Arial" panose="020B0604020202020204" pitchFamily="34" charset="0"/>
                          <ns1:cs typeface="Arial" panose="020B0604020202020204" pitchFamily="34" charset="0"/>
                        </ns1:rPr>
                        <ns1:t>3 (қазақ тілі, құқық негіздері, ағылшын тілі, )</ns1:t>
                      </ns1:r>
                      <ns1:endParaRPr lang="ru-RU" sz="1400" b="0" i="0" u="none" strike="noStrike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7621" marR="7621" marT="7621" marB="0" anchor="ctr"/>
                </ns1:tc>
                <ns1:tc>
                  <ns1:txBody>
                    <ns1:bodyPr/>
                    <ns1:lstStyle/>
                    <ns1:p>
                      <ns1:pPr algn="ctr" fontAlgn="ctr"/>
                      <ns1:r>
                        <ns1:rPr lang="ru-RU" sz="1400" u="none" strike="noStrike" dirty="0">
                          <ns1:effectLst/>
                          <ns1:latin typeface="Arial" panose="020B0604020202020204" pitchFamily="34" charset="0"/>
                          <ns1:cs typeface="Arial" panose="020B0604020202020204" pitchFamily="34" charset="0"/>
                        </ns1:rPr>
                        <ns1:t>9 </ns1:t>
                      </ns1:r>
                      <ns1:r>
                        <ns1:rPr lang="ru-RU" sz="1200" u="none" strike="noStrike" dirty="0">
                          <ns1:effectLst/>
                          <ns1:latin typeface="Arial" panose="020B0604020202020204" pitchFamily="34" charset="0"/>
                          <ns1:cs typeface="Arial" panose="020B0604020202020204" pitchFamily="34" charset="0"/>
                        </ns1:rPr>
                        <ns1:t>( математика - 3, биология, география, физика - 3, информатика)</ns1:t>
                      </ns1:r>
                      <ns1:endParaRPr lang="ru-RU" sz="1400" b="0" i="0" u="none" strike="noStrike" dirty="0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7621" marR="7621" marT="7621" marB="0" anchor="ctr"/>
                </ns1:tc>
                <ns1:tc>
                  <ns1:txBody>
                    <ns1:bodyPr/>
                    <ns1:lstStyle/>
                    <ns1:p>
                      <ns1:pPr algn="ctr" fontAlgn="ctr"/>
                      <ns1:r>
                        <ns1:rPr lang="ru-RU" sz="1400" u="none" strike="noStrike">
                          <ns1:effectLst/>
                          <ns1:latin typeface="Arial" panose="020B0604020202020204" pitchFamily="34" charset="0"/>
                          <ns1:cs typeface="Arial" panose="020B0604020202020204" pitchFamily="34" charset="0"/>
                        </ns1:rPr>
                        <ns1:t> </ns1:t>
                      </ns1:r>
                      <ns1:endParaRPr lang="ru-RU" sz="1400" b="0" i="0" u="none" strike="noStrike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7621" marR="7621" marT="7621" marB="0" anchor="ctr"/>
                </ns1:tc>
                <ns1:tc>
                  <ns1:txBody>
                    <ns1:bodyPr/>
                    <ns1:lstStyle/>
                    <ns1:p>
                      <ns1:pPr algn="ctr" fontAlgn="ctr"/>
                      <ns1:r>
                        <ns1:rPr lang="ru-RU" sz="1400" u="none" strike="noStrike">
                          <ns1:effectLst/>
                          <ns1:latin typeface="Arial" panose="020B0604020202020204" pitchFamily="34" charset="0"/>
                          <ns1:cs typeface="Arial" panose="020B0604020202020204" pitchFamily="34" charset="0"/>
                        </ns1:rPr>
                        <ns1:t> </ns1:t>
                      </ns1:r>
                      <ns1:endParaRPr lang="ru-RU" sz="1400" b="0" i="0" u="none" strike="noStrike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7621" marR="7621" marT="7621" marB="0" anchor="ctr"/>
                </ns1:tc>
                <ns1:tc>
                  <ns1:txBody>
                    <ns1:bodyPr/>
                    <ns1:lstStyle/>
                    <ns1:p>
                      <ns1:pPr algn="ctr" fontAlgn="ctr"/>
                      <ns1:r>
                        <ns1:rPr lang="ru-RU" sz="1400" u="none" strike="noStrike">
                          <ns1:effectLst/>
                          <ns1:latin typeface="Arial" panose="020B0604020202020204" pitchFamily="34" charset="0"/>
                          <ns1:cs typeface="Arial" panose="020B0604020202020204" pitchFamily="34" charset="0"/>
                        </ns1:rPr>
                        <ns1:t>2 (құқық негіздері, ағылшын тілі.)</ns1:t>
                      </ns1:r>
                      <ns1:endParaRPr lang="ru-RU" sz="1400" b="0" i="0" u="none" strike="noStrike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7621" marR="7621" marT="7621" marB="0" anchor="ctr"/>
                </ns1:tc>
                <ns1:tc>
                  <ns1:txBody>
                    <ns1:bodyPr/>
                    <ns1:lstStyle/>
                    <ns1:p>
                      <ns1:pPr algn="ctr" fontAlgn="ctr"/>
                      <ns1:r>
                        <ns1:rPr lang="ru-RU" sz="1400" u="none" strike="noStrike" dirty="0">
                          <ns1:effectLst/>
                          <ns1:latin typeface="Arial" panose="020B0604020202020204" pitchFamily="34" charset="0"/>
                          <ns1:cs typeface="Arial" panose="020B0604020202020204" pitchFamily="34" charset="0"/>
                        </ns1:rPr>
                        <ns1:t>1 </ns1:t>
                      </ns1:r>
                      <ns1:r>
                        <ns1:rPr lang="ru-RU" sz="1200" u="none" strike="noStrike" dirty="0">
                          <ns1:effectLst/>
                          <ns1:latin typeface="Arial" panose="020B0604020202020204" pitchFamily="34" charset="0"/>
                          <ns1:cs typeface="Arial" panose="020B0604020202020204" pitchFamily="34" charset="0"/>
                        </ns1:rPr>
                        <ns1:t>(математика)</ns1:t>
                      </ns1:r>
                      <ns1:endParaRPr lang="ru-RU" sz="1400" b="0" i="0" u="none" strike="noStrike" dirty="0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7621" marR="7621" marT="7621" marB="0" anchor="ctr"/>
                </ns1:tc>
                <ns1:tc>
                  <ns1:txBody>
                    <ns1:bodyPr/>
                    <ns1:lstStyle/>
                    <ns1:p>
                      <ns1:pPr algn="ctr" fontAlgn="ctr"/>
                      <ns1:r>
                        <ns1:rPr lang="ru-RU" sz="1400" u="none" strike="noStrike">
                          <ns1:effectLst/>
                          <ns1:latin typeface="Arial" panose="020B0604020202020204" pitchFamily="34" charset="0"/>
                          <ns1:cs typeface="Arial" panose="020B0604020202020204" pitchFamily="34" charset="0"/>
                        </ns1:rPr>
                        <ns1:t>1 (қазақ тілінде)</ns1:t>
                      </ns1:r>
                      <ns1:endParaRPr lang="ru-RU" sz="1400" b="0" i="0" u="none" strike="noStrike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7621" marR="7621" marT="7621" marB="0" anchor="ctr"/>
                </ns1:tc>
                <ns1:tc>
                  <ns1:txBody>
                    <ns1:bodyPr/>
                    <ns1:lstStyle/>
                    <ns1:p>
                      <ns1:pPr algn="ctr" fontAlgn="ctr"/>
                      <ns1:r>
                        <ns1:rPr lang="ru-RU" sz="1400" u="none" strike="noStrike" dirty="0">
                          <ns1:effectLst/>
                          <ns1:latin typeface="Arial" panose="020B0604020202020204" pitchFamily="34" charset="0"/>
                          <ns1:cs typeface="Arial" panose="020B0604020202020204" pitchFamily="34" charset="0"/>
                        </ns1:rPr>
                        <ns1:t>2 (</ns1:t>
                      </ns1:r>
                      <ns1:r>
                        <ns1:rPr lang="ru-RU" sz="1200" u="none" strike="noStrike" dirty="0">
                          <ns1:effectLst/>
                          <ns1:latin typeface="Arial" panose="020B0604020202020204" pitchFamily="34" charset="0"/>
                          <ns1:cs typeface="Arial" panose="020B0604020202020204" pitchFamily="34" charset="0"/>
                        </ns1:rPr>
                        <ns1:t>биология, география</ns1:t>
                      </ns1:r>
                      <ns1:r>
                        <ns1:rPr lang="ru-RU" sz="1400" u="none" strike="noStrike" dirty="0">
                          <ns1:effectLst/>
                          <ns1:latin typeface="Arial" panose="020B0604020202020204" pitchFamily="34" charset="0"/>
                          <ns1:cs typeface="Arial" panose="020B0604020202020204" pitchFamily="34" charset="0"/>
                        </ns1:rPr>
                        <ns1:t>)</ns1:t>
                      </ns1:r>
                      <ns1:endParaRPr lang="ru-RU" sz="1400" b="0" i="0" u="none" strike="noStrike" dirty="0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7621" marR="7621" marT="7621" marB="0" anchor="ctr"/>
                </ns1:tc>
                <ns1:tc>
                  <ns1:txBody>
                    <ns1:bodyPr/>
                    <ns1:lstStyle/>
                    <ns1:p>
                      <ns1:pPr algn="ctr" fontAlgn="ctr"/>
                      <ns1:r>
                        <ns1:rPr lang="ru-RU" sz="1400" u="none" strike="noStrike" dirty="0">
                          <ns1:effectLst/>
                          <ns1:latin typeface="Arial" panose="020B0604020202020204" pitchFamily="34" charset="0"/>
                          <ns1:cs typeface="Arial" panose="020B0604020202020204" pitchFamily="34" charset="0"/>
                        </ns1:rPr>
                        <ns1:t>3              (100%)</ns1:t>
                      </ns1:r>
                      <ns1:endParaRPr lang="ru-RU" sz="1400" b="0" i="0" u="none" strike="noStrike" dirty="0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7621" marR="7621" marT="7621" marB="0" anchor="ctr"/>
                </ns1:tc>
                <ns1:tc>
                  <ns1:txBody>
                    <ns1:bodyPr/>
                    <ns1:lstStyle/>
                    <ns1:p>
                      <ns1:pPr algn="ctr" fontAlgn="ctr"/>
                      <ns1:r>
                        <ns1:rPr lang="ru-RU" sz="1400" u="none" strike="noStrike">
                          <ns1:effectLst/>
                          <ns1:latin typeface="Arial" panose="020B0604020202020204" pitchFamily="34" charset="0"/>
                          <ns1:cs typeface="Arial" panose="020B0604020202020204" pitchFamily="34" charset="0"/>
                        </ns1:rPr>
                        <ns1:t>3 (33,3%)</ns1:t>
                      </ns1:r>
                      <ns1:endParaRPr lang="ru-RU" sz="1400" b="0" i="0" u="none" strike="noStrike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7621" marR="7621" marT="7621" marB="0" anchor="ctr"/>
                </ns1:tc>
                <ns1:extLst>
                  <ns1:ext uri="{0D108BD9-81ED-4DB2-BD59-A6C34878D82A}">
                    <ns2:rowId val="4010838891"/>
                  </ns1:ext>
                </ns1:extLst>
              </ns1:tr>
              <ns1:tr h="657842">
                <ns1:tc>
                  <ns1:txBody>
                    <ns1:bodyPr/>
                    <ns1:lstStyle/>
                    <ns1:p>
                      <ns1:pPr algn="ctr" fontAlgn="ctr"/>
                      <ns1:r>
                        <ns1:rPr lang="ru-RU" sz="1400" u="none" strike="noStrike" dirty="0">
                          <ns1:effectLst/>
                          <ns1:latin typeface="Arial" panose="020B0604020202020204" pitchFamily="34" charset="0"/>
                          <ns1:cs typeface="Arial" panose="020B0604020202020204" pitchFamily="34" charset="0"/>
                        </ns1:rPr>
                        <ns1:t>Атындағы №6 орта мектебі </ns1:t>
                      </ns1:r>
                      <ns1:r>
                        <ns1:rPr lang="ru-RU" sz="1400" u="none" strike="noStrike" dirty="0" err="1">
                          <ns1:effectLst/>
                          <ns1:latin typeface="Arial" panose="020B0604020202020204" pitchFamily="34" charset="0"/>
                          <ns1:cs typeface="Arial" panose="020B0604020202020204" pitchFamily="34" charset="0"/>
                        </ns1:rPr>
                        <ns1:t>Қожаберген</ns1:t>
                      </ns1:r>
                      <ns1:r>
                        <ns1:rPr lang="ru-RU" sz="1400" u="none" strike="noStrike" dirty="0">
                          <ns1:effectLst/>
                          <ns1:latin typeface="Arial" panose="020B0604020202020204" pitchFamily="34" charset="0"/>
                          <ns1:cs typeface="Arial" panose="020B0604020202020204" pitchFamily="34" charset="0"/>
                        </ns1:rPr>
                        <ns1:t> </ns1:t>
                      </ns1:r>
                      <ns1:r>
                        <ns1:rPr lang="ru-RU" sz="1400" u="none" strike="noStrike" dirty="0" err="1">
                          <ns1:effectLst/>
                          <ns1:latin typeface="Arial" panose="020B0604020202020204" pitchFamily="34" charset="0"/>
                          <ns1:cs typeface="Arial" panose="020B0604020202020204" pitchFamily="34" charset="0"/>
                        </ns1:rPr>
                        <ns1:t>жырау</ns1:t>
                      </ns1:r>
                      <ns1:endParaRPr lang="ru-RU" sz="1400" b="0" i="0" u="none" strike="noStrike" dirty="0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7621" marR="7621" marT="7621" marB="0" anchor="ctr"/>
                </ns1:tc>
                <ns1:tc>
                  <ns1:txBody>
                    <ns1:bodyPr/>
                    <ns1:lstStyle/>
                    <ns1:p>
                      <ns1:pPr algn="ctr" fontAlgn="ctr"/>
                      <ns1:r>
                        <ns1:rPr lang="ru-RU" sz="1400" u="none" strike="noStrike">
                          <ns1:effectLst/>
                          <ns1:latin typeface="Arial" panose="020B0604020202020204" pitchFamily="34" charset="0"/>
                          <ns1:cs typeface="Arial" panose="020B0604020202020204" pitchFamily="34" charset="0"/>
                        </ns1:rPr>
                        <ns1:t>1 (орыс тілі)</ns1:t>
                      </ns1:r>
                      <ns1:endParaRPr lang="ru-RU" sz="1400" b="0" i="0" u="none" strike="noStrike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7621" marR="7621" marT="7621" marB="0" anchor="ctr"/>
                </ns1:tc>
                <ns1:tc>
                  <ns1:txBody>
                    <ns1:bodyPr/>
                    <ns1:lstStyle/>
                    <ns1:p>
                      <ns1:pPr algn="ctr" fontAlgn="ctr"/>
                      <ns1:r>
                        <ns1:rPr lang="ru-RU" sz="1400" u="none" strike="noStrike">
                          <ns1:effectLst/>
                          <ns1:latin typeface="Arial" panose="020B0604020202020204" pitchFamily="34" charset="0"/>
                          <ns1:cs typeface="Arial" panose="020B0604020202020204" pitchFamily="34" charset="0"/>
                        </ns1:rPr>
                        <ns1:t> </ns1:t>
                      </ns1:r>
                      <ns1:endParaRPr lang="ru-RU" sz="1400" b="0" i="0" u="none" strike="noStrike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7621" marR="7621" marT="7621" marB="0" anchor="ctr"/>
                </ns1:tc>
                <ns1:tc>
                  <ns1:txBody>
                    <ns1:bodyPr/>
                    <ns1:lstStyle/>
                    <ns1:p>
                      <ns1:pPr algn="ctr" fontAlgn="ctr"/>
                      <ns1:r>
                        <ns1:rPr lang="ru-RU" sz="1400" u="none" strike="noStrike">
                          <ns1:effectLst/>
                          <ns1:latin typeface="Arial" panose="020B0604020202020204" pitchFamily="34" charset="0"/>
                          <ns1:cs typeface="Arial" panose="020B0604020202020204" pitchFamily="34" charset="0"/>
                        </ns1:rPr>
                        <ns1:t> </ns1:t>
                      </ns1:r>
                      <ns1:endParaRPr lang="ru-RU" sz="1400" b="0" i="0" u="none" strike="noStrike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7621" marR="7621" marT="7621" marB="0" anchor="ctr"/>
                </ns1:tc>
                <ns1:tc>
                  <ns1:txBody>
                    <ns1:bodyPr/>
                    <ns1:lstStyle/>
                    <ns1:p>
                      <ns1:pPr algn="ctr" fontAlgn="ctr"/>
                      <ns1:r>
                        <ns1:rPr lang="ru-RU" sz="1400" u="none" strike="noStrike">
                          <ns1:effectLst/>
                          <ns1:latin typeface="Arial" panose="020B0604020202020204" pitchFamily="34" charset="0"/>
                          <ns1:cs typeface="Arial" panose="020B0604020202020204" pitchFamily="34" charset="0"/>
                        </ns1:rPr>
                        <ns1:t> </ns1:t>
                      </ns1:r>
                      <ns1:endParaRPr lang="ru-RU" sz="1400" b="0" i="0" u="none" strike="noStrike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7621" marR="7621" marT="7621" marB="0" anchor="ctr"/>
                </ns1:tc>
                <ns1:tc>
                  <ns1:txBody>
                    <ns1:bodyPr/>
                    <ns1:lstStyle/>
                    <ns1:p>
                      <ns1:pPr algn="ctr" fontAlgn="ctr"/>
                      <ns1:r>
                        <ns1:rPr lang="ru-RU" sz="1400" u="none" strike="noStrike" dirty="0">
                          <ns1:effectLst/>
                          <ns1:latin typeface="Arial" panose="020B0604020202020204" pitchFamily="34" charset="0"/>
                          <ns1:cs typeface="Arial" panose="020B0604020202020204" pitchFamily="34" charset="0"/>
                        </ns1:rPr>
                        <ns1:t> </ns1:t>
                      </ns1:r>
                      <ns1:endParaRPr lang="ru-RU" sz="1400" b="0" i="0" u="none" strike="noStrike" dirty="0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7621" marR="7621" marT="7621" marB="0" anchor="ctr"/>
                </ns1:tc>
                <ns1:tc>
                  <ns1:txBody>
                    <ns1:bodyPr/>
                    <ns1:lstStyle/>
                    <ns1:p>
                      <ns1:pPr algn="ctr" fontAlgn="ctr"/>
                      <ns1:r>
                        <ns1:rPr lang="ru-RU" sz="1400" u="none" strike="noStrike">
                          <ns1:effectLst/>
                          <ns1:latin typeface="Arial" panose="020B0604020202020204" pitchFamily="34" charset="0"/>
                          <ns1:cs typeface="Arial" panose="020B0604020202020204" pitchFamily="34" charset="0"/>
                        </ns1:rPr>
                        <ns1:t> </ns1:t>
                      </ns1:r>
                      <ns1:endParaRPr lang="ru-RU" sz="1400" b="0" i="0" u="none" strike="noStrike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7621" marR="7621" marT="7621" marB="0" anchor="ctr"/>
                </ns1:tc>
                <ns1:tc>
                  <ns1:txBody>
                    <ns1:bodyPr/>
                    <ns1:lstStyle/>
                    <ns1:p>
                      <ns1:pPr algn="ctr" fontAlgn="ctr"/>
                      <ns1:r>
                        <ns1:rPr lang="ru-RU" sz="1400" u="none" strike="noStrike">
                          <ns1:effectLst/>
                          <ns1:latin typeface="Arial" panose="020B0604020202020204" pitchFamily="34" charset="0"/>
                          <ns1:cs typeface="Arial" panose="020B0604020202020204" pitchFamily="34" charset="0"/>
                        </ns1:rPr>
                        <ns1:t>1 (орыс тілі)</ns1:t>
                      </ns1:r>
                      <ns1:endParaRPr lang="ru-RU" sz="1400" b="0" i="0" u="none" strike="noStrike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7621" marR="7621" marT="7621" marB="0" anchor="ctr"/>
                </ns1:tc>
                <ns1:tc>
                  <ns1:txBody>
                    <ns1:bodyPr/>
                    <ns1:lstStyle/>
                    <ns1:p>
                      <ns1:pPr algn="ctr" fontAlgn="ctr"/>
                      <ns1:r>
                        <ns1:rPr lang="ru-RU" sz="1400" u="none" strike="noStrike">
                          <ns1:effectLst/>
                          <ns1:latin typeface="Arial" panose="020B0604020202020204" pitchFamily="34" charset="0"/>
                          <ns1:cs typeface="Arial" panose="020B0604020202020204" pitchFamily="34" charset="0"/>
                        </ns1:rPr>
                        <ns1:t> </ns1:t>
                      </ns1:r>
                      <ns1:endParaRPr lang="ru-RU" sz="1400" b="0" i="0" u="none" strike="noStrike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7621" marR="7621" marT="7621" marB="0" anchor="ctr"/>
                </ns1:tc>
                <ns1:tc>
                  <ns1:txBody>
                    <ns1:bodyPr/>
                    <ns1:lstStyle/>
                    <ns1:p>
                      <ns1:pPr algn="ctr" fontAlgn="ctr"/>
                      <ns1:r>
                        <ns1:rPr lang="ru-RU" sz="1400" u="none" strike="noStrike">
                          <ns1:effectLst/>
                          <ns1:latin typeface="Arial" panose="020B0604020202020204" pitchFamily="34" charset="0"/>
                          <ns1:cs typeface="Arial" panose="020B0604020202020204" pitchFamily="34" charset="0"/>
                        </ns1:rPr>
                        <ns1:t>1 (100%)</ns1:t>
                      </ns1:r>
                      <ns1:endParaRPr lang="ru-RU" sz="1400" b="0" i="0" u="none" strike="noStrike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7621" marR="7621" marT="7621" marB="0" anchor="ctr"/>
                </ns1:tc>
                <ns1:tc>
                  <ns1:txBody>
                    <ns1:bodyPr/>
                    <ns1:lstStyle/>
                    <ns1:p>
                      <ns1:pPr algn="l" fontAlgn="b"/>
                      <ns1:r>
                        <ns1:rPr lang="ru-RU" sz="1400" u="none" strike="noStrike">
                          <ns1:effectLst/>
                          <ns1:latin typeface="Arial" panose="020B0604020202020204" pitchFamily="34" charset="0"/>
                          <ns1:cs typeface="Arial" panose="020B0604020202020204" pitchFamily="34" charset="0"/>
                        </ns1:rPr>
                        <ns1:t> </ns1:t>
                      </ns1:r>
                      <ns1:endParaRPr lang="ru-RU" sz="1400" b="0" i="0" u="none" strike="noStrike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7621" marR="7621" marT="7621" marB="0" anchor="b"/>
                </ns1:tc>
                <ns1:extLst>
                  <ns1:ext uri="{0D108BD9-81ED-4DB2-BD59-A6C34878D82A}">
                    <ns2:rowId val="4196175905"/>
                  </ns1:ext>
                </ns1:extLst>
              </ns1:tr>
              <ns1:tr h="595927">
                <ns1:tc>
                  <ns1:txBody>
                    <ns1:bodyPr/>
                    <ns1:lstStyle/>
                    <ns1:p>
                      <ns1:pPr algn="ctr" fontAlgn="ctr"/>
                      <ns1:r>
                        <ns1:rPr lang="ru-RU" sz="1400" u="none" strike="noStrike" dirty="0">
                          <ns1:effectLst/>
                          <ns1:latin typeface="Arial" panose="020B0604020202020204" pitchFamily="34" charset="0"/>
                          <ns1:cs typeface="Arial" panose="020B0604020202020204" pitchFamily="34" charset="0"/>
                        </ns1:rPr>
                        <ns1:t>Мектеп-лицей "</ns1:t>
                      </ns1:r>
                      <ns1:r>
                        <ns1:rPr lang="ru-RU" sz="1400" u="none" strike="noStrike" dirty="0" err="1">
                          <ns1:effectLst/>
                          <ns1:latin typeface="Arial" panose="020B0604020202020204" pitchFamily="34" charset="0"/>
                          <ns1:cs typeface="Arial" panose="020B0604020202020204" pitchFamily="34" charset="0"/>
                        </ns1:rPr>
                        <ns1:t>Дарын</ns1:t>
                      </ns1:r>
                      <ns1:r>
                        <ns1:rPr lang="ru-RU" sz="1400" u="none" strike="noStrike" dirty="0">
                          <ns1:effectLst/>
                          <ns1:latin typeface="Arial" panose="020B0604020202020204" pitchFamily="34" charset="0"/>
                          <ns1:cs typeface="Arial" panose="020B0604020202020204" pitchFamily="34" charset="0"/>
                        </ns1:rPr>
                        <ns1:t>"</ns1:t>
                      </ns1:r>
                      <ns1:endParaRPr lang="ru-RU" sz="1400" b="0" i="0" u="none" strike="noStrike" dirty="0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7621" marR="7621" marT="7621" marB="0" anchor="ctr"/>
                </ns1:tc>
                <ns1:tc>
                  <ns1:txBody>
                    <ns1:bodyPr/>
                    <ns1:lstStyle/>
                    <ns1:p>
                      <ns1:pPr algn="ctr" fontAlgn="ctr"/>
                      <ns1:r>
                        <ns1:rPr lang="ru-RU" sz="1400" u="none" strike="noStrike">
                          <ns1:effectLst/>
                          <ns1:latin typeface="Arial" panose="020B0604020202020204" pitchFamily="34" charset="0"/>
                          <ns1:cs typeface="Arial" panose="020B0604020202020204" pitchFamily="34" charset="0"/>
                        </ns1:rPr>
                        <ns1:t>1 (Қазақстан тарихы)</ns1:t>
                      </ns1:r>
                      <ns1:endParaRPr lang="ru-RU" sz="1400" b="0" i="0" u="none" strike="noStrike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7621" marR="7621" marT="7621" marB="0" anchor="ctr"/>
                </ns1:tc>
                <ns1:tc>
                  <ns1:txBody>
                    <ns1:bodyPr/>
                    <ns1:lstStyle/>
                    <ns1:p>
                      <ns1:pPr algn="ctr" fontAlgn="ctr"/>
                      <ns1:r>
                        <ns1:rPr lang="ru-RU" sz="1400" u="none" strike="noStrike">
                          <ns1:effectLst/>
                          <ns1:latin typeface="Arial" panose="020B0604020202020204" pitchFamily="34" charset="0"/>
                          <ns1:cs typeface="Arial" panose="020B0604020202020204" pitchFamily="34" charset="0"/>
                        </ns1:rPr>
                        <ns1:t> </ns1:t>
                      </ns1:r>
                      <ns1:endParaRPr lang="ru-RU" sz="1400" b="0" i="0" u="none" strike="noStrike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7621" marR="7621" marT="7621" marB="0" anchor="ctr"/>
                </ns1:tc>
                <ns1:tc>
                  <ns1:txBody>
                    <ns1:bodyPr/>
                    <ns1:lstStyle/>
                    <ns1:p>
                      <ns1:pPr algn="ctr" fontAlgn="ctr"/>
                      <ns1:r>
                        <ns1:rPr lang="ru-RU" sz="1400" u="none" strike="noStrike">
                          <ns1:effectLst/>
                          <ns1:latin typeface="Arial" panose="020B0604020202020204" pitchFamily="34" charset="0"/>
                          <ns1:cs typeface="Arial" panose="020B0604020202020204" pitchFamily="34" charset="0"/>
                        </ns1:rPr>
                        <ns1:t> </ns1:t>
                      </ns1:r>
                      <ns1:endParaRPr lang="ru-RU" sz="1400" b="0" i="0" u="none" strike="noStrike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7621" marR="7621" marT="7621" marB="0" anchor="ctr"/>
                </ns1:tc>
                <ns1:tc>
                  <ns1:txBody>
                    <ns1:bodyPr/>
                    <ns1:lstStyle/>
                    <ns1:p>
                      <ns1:pPr algn="ctr" fontAlgn="ctr"/>
                      <ns1:r>
                        <ns1:rPr lang="ru-RU" sz="1400" u="none" strike="noStrike">
                          <ns1:effectLst/>
                          <ns1:latin typeface="Arial" panose="020B0604020202020204" pitchFamily="34" charset="0"/>
                          <ns1:cs typeface="Arial" panose="020B0604020202020204" pitchFamily="34" charset="0"/>
                        </ns1:rPr>
                        <ns1:t> </ns1:t>
                      </ns1:r>
                      <ns1:endParaRPr lang="ru-RU" sz="1400" b="0" i="0" u="none" strike="noStrike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7621" marR="7621" marT="7621" marB="0" anchor="ctr"/>
                </ns1:tc>
                <ns1:tc>
                  <ns1:txBody>
                    <ns1:bodyPr/>
                    <ns1:lstStyle/>
                    <ns1:p>
                      <ns1:pPr algn="ctr" fontAlgn="ctr"/>
                      <ns1:r>
                        <ns1:rPr lang="ru-RU" sz="1400" u="none" strike="noStrike">
                          <ns1:effectLst/>
                          <ns1:latin typeface="Arial" panose="020B0604020202020204" pitchFamily="34" charset="0"/>
                          <ns1:cs typeface="Arial" panose="020B0604020202020204" pitchFamily="34" charset="0"/>
                        </ns1:rPr>
                        <ns1:t> </ns1:t>
                      </ns1:r>
                      <ns1:endParaRPr lang="ru-RU" sz="1400" b="0" i="0" u="none" strike="noStrike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7621" marR="7621" marT="7621" marB="0" anchor="ctr"/>
                </ns1:tc>
                <ns1:tc>
                  <ns1:txBody>
                    <ns1:bodyPr/>
                    <ns1:lstStyle/>
                    <ns1:p>
                      <ns1:pPr algn="ctr" fontAlgn="ctr"/>
                      <ns1:r>
                        <ns1:rPr lang="ru-RU" sz="1400" u="none" strike="noStrike">
                          <ns1:effectLst/>
                          <ns1:latin typeface="Arial" panose="020B0604020202020204" pitchFamily="34" charset="0"/>
                          <ns1:cs typeface="Arial" panose="020B0604020202020204" pitchFamily="34" charset="0"/>
                        </ns1:rPr>
                        <ns1:t> </ns1:t>
                      </ns1:r>
                      <ns1:endParaRPr lang="ru-RU" sz="1400" b="0" i="0" u="none" strike="noStrike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7621" marR="7621" marT="7621" marB="0" anchor="ctr"/>
                </ns1:tc>
                <ns1:tc>
                  <ns1:txBody>
                    <ns1:bodyPr/>
                    <ns1:lstStyle/>
                    <ns1:p>
                      <ns1:pPr algn="ctr" fontAlgn="ctr"/>
                      <ns1:r>
                        <ns1:rPr lang="ru-RU" sz="1400" u="none" strike="noStrike" dirty="0">
                          <ns1:effectLst/>
                          <ns1:latin typeface="Arial" panose="020B0604020202020204" pitchFamily="34" charset="0"/>
                          <ns1:cs typeface="Arial" panose="020B0604020202020204" pitchFamily="34" charset="0"/>
                        </ns1:rPr>
                        <ns1:t>1 </ns1:t>
                      </ns1:r>
                      <ns1:r>
                        <ns1:rPr lang="ru-RU" sz="1200" u="none" strike="noStrike" dirty="0">
                          <ns1:effectLst/>
                          <ns1:latin typeface="Arial" panose="020B0604020202020204" pitchFamily="34" charset="0"/>
                          <ns1:cs typeface="Arial" panose="020B0604020202020204" pitchFamily="34" charset="0"/>
                        </ns1:rPr>
                        <ns1:t>(Қазақстан тарихы)</ns1:t>
                      </ns1:r>
                      <ns1:endParaRPr lang="ru-RU" sz="1400" b="0" i="0" u="none" strike="noStrike" dirty="0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7621" marR="7621" marT="7621" marB="0" anchor="ctr"/>
                </ns1:tc>
                <ns1:tc>
                  <ns1:txBody>
                    <ns1:bodyPr/>
                    <ns1:lstStyle/>
                    <ns1:p>
                      <ns1:pPr algn="ctr" fontAlgn="ctr"/>
                      <ns1:r>
                        <ns1:rPr lang="ru-RU" sz="1400" u="none" strike="noStrike">
                          <ns1:effectLst/>
                          <ns1:latin typeface="Arial" panose="020B0604020202020204" pitchFamily="34" charset="0"/>
                          <ns1:cs typeface="Arial" panose="020B0604020202020204" pitchFamily="34" charset="0"/>
                        </ns1:rPr>
                        <ns1:t> </ns1:t>
                      </ns1:r>
                      <ns1:endParaRPr lang="ru-RU" sz="1400" b="0" i="0" u="none" strike="noStrike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7621" marR="7621" marT="7621" marB="0" anchor="ctr"/>
                </ns1:tc>
                <ns1:tc>
                  <ns1:txBody>
                    <ns1:bodyPr/>
                    <ns1:lstStyle/>
                    <ns1:p>
                      <ns1:pPr algn="ctr" fontAlgn="ctr"/>
                      <ns1:r>
                        <ns1:rPr lang="ru-RU" sz="1400" u="none" strike="noStrike">
                          <ns1:effectLst/>
                          <ns1:latin typeface="Arial" panose="020B0604020202020204" pitchFamily="34" charset="0"/>
                          <ns1:cs typeface="Arial" panose="020B0604020202020204" pitchFamily="34" charset="0"/>
                        </ns1:rPr>
                        <ns1:t>1 (100%)</ns1:t>
                      </ns1:r>
                      <ns1:endParaRPr lang="ru-RU" sz="1400" b="0" i="0" u="none" strike="noStrike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7621" marR="7621" marT="7621" marB="0" anchor="ctr"/>
                </ns1:tc>
                <ns1:tc>
                  <ns1:txBody>
                    <ns1:bodyPr/>
                    <ns1:lstStyle/>
                    <ns1:p>
                      <ns1:pPr algn="l" fontAlgn="b"/>
                      <ns1:r>
                        <ns1:rPr lang="ru-RU" sz="1400" u="none" strike="noStrike">
                          <ns1:effectLst/>
                          <ns1:latin typeface="Arial" panose="020B0604020202020204" pitchFamily="34" charset="0"/>
                          <ns1:cs typeface="Arial" panose="020B0604020202020204" pitchFamily="34" charset="0"/>
                        </ns1:rPr>
                        <ns1:t> </ns1:t>
                      </ns1:r>
                      <ns1:endParaRPr lang="ru-RU" sz="1400" b="0" i="0" u="none" strike="noStrike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7621" marR="7621" marT="7621" marB="0" anchor="b"/>
                </ns1:tc>
                <ns1:extLst>
                  <ns1:ext uri="{0D108BD9-81ED-4DB2-BD59-A6C34878D82A}">
                    <ns2:rowId val="2879870118"/>
                  </ns1:ext>
                </ns1:extLst>
              </ns1:tr>
              <ns1:tr h="441141">
                <ns1:tc>
                  <ns1:txBody>
                    <ns1:bodyPr/>
                    <ns1:lstStyle/>
                    <ns1:p>
                      <ns1:pPr algn="ctr" fontAlgn="ctr"/>
                      <ns1:r>
                        <ns1:rPr lang="ru-RU" sz="1400" u="none" strike="noStrike" dirty="0">
                          <ns1:effectLst/>
                          <ns1:latin typeface="Arial" panose="020B0604020202020204" pitchFamily="34" charset="0"/>
                          <ns1:cs typeface="Arial" panose="020B0604020202020204" pitchFamily="34" charset="0"/>
                        </ns1:rPr>
                        <ns1:t>"БЭСТ" гимназиясы</ns1:t>
                      </ns1:r>
                      <ns1:endParaRPr lang="ru-RU" sz="1400" b="0" i="0" u="none" strike="noStrike" dirty="0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7621" marR="7621" marT="7621" marB="0" anchor="ctr"/>
                </ns1:tc>
                <ns1:tc>
                  <ns1:txBody>
                    <ns1:bodyPr/>
                    <ns1:lstStyle/>
                    <ns1:p>
                      <ns1:pPr algn="ctr" fontAlgn="ctr"/>
                      <ns1:r>
                        <ns1:rPr lang="ru-RU" sz="1400" u="none" strike="noStrike">
                          <ns1:effectLst/>
                          <ns1:latin typeface="Arial" panose="020B0604020202020204" pitchFamily="34" charset="0"/>
                          <ns1:cs typeface="Arial" panose="020B0604020202020204" pitchFamily="34" charset="0"/>
                        </ns1:rPr>
                        <ns1:t>3 (француз тілінде)</ns1:t>
                      </ns1:r>
                      <ns1:endParaRPr lang="ru-RU" sz="1400" b="0" i="0" u="none" strike="noStrike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7621" marR="7621" marT="7621" marB="0" anchor="ctr"/>
                </ns1:tc>
                <ns1:tc>
                  <ns1:txBody>
                    <ns1:bodyPr/>
                    <ns1:lstStyle/>
                    <ns1:p>
                      <ns1:pPr algn="ctr" fontAlgn="ctr"/>
                      <ns1:r>
                        <ns1:rPr lang="ru-RU" sz="1400" u="none" strike="noStrike">
                          <ns1:effectLst/>
                          <ns1:latin typeface="Arial" panose="020B0604020202020204" pitchFamily="34" charset="0"/>
                          <ns1:cs typeface="Arial" panose="020B0604020202020204" pitchFamily="34" charset="0"/>
                        </ns1:rPr>
                        <ns1:t>1 (биология)</ns1:t>
                      </ns1:r>
                      <ns1:endParaRPr lang="ru-RU" sz="1400" b="0" i="0" u="none" strike="noStrike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7621" marR="7621" marT="7621" marB="0" anchor="ctr"/>
                </ns1:tc>
                <ns1:tc>
                  <ns1:txBody>
                    <ns1:bodyPr/>
                    <ns1:lstStyle/>
                    <ns1:p>
                      <ns1:pPr algn="ctr" fontAlgn="ctr"/>
                      <ns1:r>
                        <ns1:rPr lang="ru-RU" sz="1400" u="none" strike="noStrike">
                          <ns1:effectLst/>
                          <ns1:latin typeface="Arial" panose="020B0604020202020204" pitchFamily="34" charset="0"/>
                          <ns1:cs typeface="Arial" panose="020B0604020202020204" pitchFamily="34" charset="0"/>
                        </ns1:rPr>
                        <ns1:t> </ns1:t>
                      </ns1:r>
                      <ns1:endParaRPr lang="ru-RU" sz="1400" b="0" i="0" u="none" strike="noStrike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7621" marR="7621" marT="7621" marB="0" anchor="ctr"/>
                </ns1:tc>
                <ns1:tc>
                  <ns1:txBody>
                    <ns1:bodyPr/>
                    <ns1:lstStyle/>
                    <ns1:p>
                      <ns1:pPr algn="ctr" fontAlgn="ctr"/>
                      <ns1:r>
                        <ns1:rPr lang="ru-RU" sz="1400" u="none" strike="noStrike">
                          <ns1:effectLst/>
                          <ns1:latin typeface="Arial" panose="020B0604020202020204" pitchFamily="34" charset="0"/>
                          <ns1:cs typeface="Arial" panose="020B0604020202020204" pitchFamily="34" charset="0"/>
                        </ns1:rPr>
                        <ns1:t> </ns1:t>
                      </ns1:r>
                      <ns1:endParaRPr lang="ru-RU" sz="1400" b="0" i="0" u="none" strike="noStrike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7621" marR="7621" marT="7621" marB="0" anchor="ctr"/>
                </ns1:tc>
                <ns1:tc>
                  <ns1:txBody>
                    <ns1:bodyPr/>
                    <ns1:lstStyle/>
                    <ns1:p>
                      <ns1:pPr algn="ctr" fontAlgn="ctr"/>
                      <ns1:r>
                        <ns1:rPr lang="ru-RU" sz="1400" u="none" strike="noStrike">
                          <ns1:effectLst/>
                          <ns1:latin typeface="Arial" panose="020B0604020202020204" pitchFamily="34" charset="0"/>
                          <ns1:cs typeface="Arial" panose="020B0604020202020204" pitchFamily="34" charset="0"/>
                        </ns1:rPr>
                        <ns1:t> </ns1:t>
                      </ns1:r>
                      <ns1:endParaRPr lang="ru-RU" sz="1400" b="0" i="0" u="none" strike="noStrike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7621" marR="7621" marT="7621" marB="0" anchor="ctr"/>
                </ns1:tc>
                <ns1:tc>
                  <ns1:txBody>
                    <ns1:bodyPr/>
                    <ns1:lstStyle/>
                    <ns1:p>
                      <ns1:pPr algn="ctr" fontAlgn="ctr"/>
                      <ns1:r>
                        <ns1:rPr lang="ru-RU" sz="1400" u="none" strike="noStrike">
                          <ns1:effectLst/>
                          <ns1:latin typeface="Arial" panose="020B0604020202020204" pitchFamily="34" charset="0"/>
                          <ns1:cs typeface="Arial" panose="020B0604020202020204" pitchFamily="34" charset="0"/>
                        </ns1:rPr>
                        <ns1:t> </ns1:t>
                      </ns1:r>
                      <ns1:endParaRPr lang="ru-RU" sz="1400" b="0" i="0" u="none" strike="noStrike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7621" marR="7621" marT="7621" marB="0" anchor="ctr"/>
                </ns1:tc>
                <ns1:tc>
                  <ns1:txBody>
                    <ns1:bodyPr/>
                    <ns1:lstStyle/>
                    <ns1:p>
                      <ns1:pPr algn="ctr" fontAlgn="ctr"/>
                      <ns1:r>
                        <ns1:rPr lang="ru-RU" sz="1400" u="none" strike="noStrike">
                          <ns1:effectLst/>
                          <ns1:latin typeface="Arial" panose="020B0604020202020204" pitchFamily="34" charset="0"/>
                          <ns1:cs typeface="Arial" panose="020B0604020202020204" pitchFamily="34" charset="0"/>
                        </ns1:rPr>
                        <ns1:t> </ns1:t>
                      </ns1:r>
                      <ns1:endParaRPr lang="ru-RU" sz="1400" b="0" i="0" u="none" strike="noStrike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7621" marR="7621" marT="7621" marB="0" anchor="ctr"/>
                </ns1:tc>
                <ns1:tc>
                  <ns1:txBody>
                    <ns1:bodyPr/>
                    <ns1:lstStyle/>
                    <ns1:p>
                      <ns1:pPr algn="ctr" fontAlgn="ctr"/>
                      <ns1:r>
                        <ns1:rPr lang="ru-RU" sz="1400" u="none" strike="noStrike">
                          <ns1:effectLst/>
                          <ns1:latin typeface="Arial" panose="020B0604020202020204" pitchFamily="34" charset="0"/>
                          <ns1:cs typeface="Arial" panose="020B0604020202020204" pitchFamily="34" charset="0"/>
                        </ns1:rPr>
                        <ns1:t> </ns1:t>
                      </ns1:r>
                      <ns1:endParaRPr lang="ru-RU" sz="1400" b="0" i="0" u="none" strike="noStrike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7621" marR="7621" marT="7621" marB="0" anchor="ctr"/>
                </ns1:tc>
                <ns1:tc>
                  <ns1:txBody>
                    <ns1:bodyPr/>
                    <ns1:lstStyle/>
                    <ns1:p>
                      <ns1:pPr algn="ctr" fontAlgn="ctr"/>
                      <ns1:r>
                        <ns1:rPr lang="ru-RU" sz="1400" u="none" strike="noStrike">
                          <ns1:effectLst/>
                          <ns1:latin typeface="Arial" panose="020B0604020202020204" pitchFamily="34" charset="0"/>
                          <ns1:cs typeface="Arial" panose="020B0604020202020204" pitchFamily="34" charset="0"/>
                        </ns1:rPr>
                        <ns1:t>0</ns1:t>
                      </ns1:r>
                      <ns1:endParaRPr lang="ru-RU" sz="1400" b="0" i="0" u="none" strike="noStrike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7621" marR="7621" marT="7621" marB="0" anchor="ctr"/>
                </ns1:tc>
                <ns1:tc>
                  <ns1:txBody>
                    <ns1:bodyPr/>
                    <ns1:lstStyle/>
                    <ns1:p>
                      <ns1:pPr algn="ctr" fontAlgn="ctr"/>
                      <ns1:r>
                        <ns1:rPr lang="ru-RU" sz="1400" u="none" strike="noStrike">
                          <ns1:effectLst/>
                          <ns1:latin typeface="Arial" panose="020B0604020202020204" pitchFamily="34" charset="0"/>
                          <ns1:cs typeface="Arial" panose="020B0604020202020204" pitchFamily="34" charset="0"/>
                        </ns1:rPr>
                        <ns1:t>0</ns1:t>
                      </ns1:r>
                      <ns1:endParaRPr lang="ru-RU" sz="1400" b="0" i="0" u="none" strike="noStrike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7621" marR="7621" marT="7621" marB="0" anchor="ctr"/>
                </ns1:tc>
                <ns1:extLst>
                  <ns1:ext uri="{0D108BD9-81ED-4DB2-BD59-A6C34878D82A}">
                    <ns2:rowId val="967489848"/>
                  </ns1:ext>
                </ns1:extLst>
              </ns1:tr>
              <ns1:tr h="657842">
                <ns1:tc>
                  <ns1:txBody>
                    <ns1:bodyPr/>
                    <ns1:lstStyle/>
                    <ns1:p>
                      <ns1:pPr algn="ctr" fontAlgn="ctr"/>
                      <ns1:r>
                        <ns1:rPr lang="ru-RU" sz="1400" u="none" strike="noStrike">
                          <ns1:effectLst/>
                          <ns1:latin typeface="Arial" panose="020B0604020202020204" pitchFamily="34" charset="0"/>
                          <ns1:cs typeface="Arial" panose="020B0604020202020204" pitchFamily="34" charset="0"/>
                        </ns1:rPr>
                        <ns1:t>Бірінші гимназия</ns1:t>
                      </ns1:r>
                      <ns1:endParaRPr lang="ru-RU" sz="1400" b="0" i="0" u="none" strike="noStrike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7621" marR="7621" marT="7621" marB="0" anchor="ctr"/>
                </ns1:tc>
                <ns1:tc>
                  <ns1:txBody>
                    <ns1:bodyPr/>
                    <ns1:lstStyle/>
                    <ns1:p>
                      <ns1:pPr algn="ctr" fontAlgn="ctr"/>
                      <ns1:r>
                        <ns1:rPr lang="ru-RU" sz="1400" u="none" strike="noStrike">
                          <ns1:effectLst/>
                          <ns1:latin typeface="Arial" panose="020B0604020202020204" pitchFamily="34" charset="0"/>
                          <ns1:cs typeface="Arial" panose="020B0604020202020204" pitchFamily="34" charset="0"/>
                        </ns1:rPr>
                        <ns1:t>1 (неміс тілінде.)</ns1:t>
                      </ns1:r>
                      <ns1:endParaRPr lang="ru-RU" sz="1400" b="0" i="0" u="none" strike="noStrike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7621" marR="7621" marT="7621" marB="0" anchor="ctr"/>
                </ns1:tc>
                <ns1:tc>
                  <ns1:txBody>
                    <ns1:bodyPr/>
                    <ns1:lstStyle/>
                    <ns1:p>
                      <ns1:pPr algn="ctr" fontAlgn="ctr"/>
                      <ns1:r>
                        <ns1:rPr lang="ru-RU" sz="1400" u="none" strike="noStrike">
                          <ns1:effectLst/>
                          <ns1:latin typeface="Arial" panose="020B0604020202020204" pitchFamily="34" charset="0"/>
                          <ns1:cs typeface="Arial" panose="020B0604020202020204" pitchFamily="34" charset="0"/>
                        </ns1:rPr>
                        <ns1:t>3 (биология, физика, география)</ns1:t>
                      </ns1:r>
                      <ns1:endParaRPr lang="ru-RU" sz="1400" b="0" i="0" u="none" strike="noStrike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7621" marR="7621" marT="7621" marB="0" anchor="ctr"/>
                </ns1:tc>
                <ns1:tc>
                  <ns1:txBody>
                    <ns1:bodyPr/>
                    <ns1:lstStyle/>
                    <ns1:p>
                      <ns1:pPr algn="ctr" fontAlgn="ctr"/>
                      <ns1:r>
                        <ns1:rPr lang="ru-RU" sz="1400" u="none" strike="noStrike">
                          <ns1:effectLst/>
                          <ns1:latin typeface="Arial" panose="020B0604020202020204" pitchFamily="34" charset="0"/>
                          <ns1:cs typeface="Arial" panose="020B0604020202020204" pitchFamily="34" charset="0"/>
                        </ns1:rPr>
                        <ns1:t> </ns1:t>
                      </ns1:r>
                      <ns1:endParaRPr lang="ru-RU" sz="1400" b="0" i="0" u="none" strike="noStrike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7621" marR="7621" marT="7621" marB="0" anchor="ctr"/>
                </ns1:tc>
                <ns1:tc>
                  <ns1:txBody>
                    <ns1:bodyPr/>
                    <ns1:lstStyle/>
                    <ns1:p>
                      <ns1:pPr algn="ctr" fontAlgn="ctr"/>
                      <ns1:r>
                        <ns1:rPr lang="ru-RU" sz="1400" u="none" strike="noStrike">
                          <ns1:effectLst/>
                          <ns1:latin typeface="Arial" panose="020B0604020202020204" pitchFamily="34" charset="0"/>
                          <ns1:cs typeface="Arial" panose="020B0604020202020204" pitchFamily="34" charset="0"/>
                        </ns1:rPr>
                        <ns1:t> </ns1:t>
                      </ns1:r>
                      <ns1:endParaRPr lang="ru-RU" sz="1400" b="0" i="0" u="none" strike="noStrike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7621" marR="7621" marT="7621" marB="0" anchor="ctr"/>
                </ns1:tc>
                <ns1:tc>
                  <ns1:txBody>
                    <ns1:bodyPr/>
                    <ns1:lstStyle/>
                    <ns1:p>
                      <ns1:pPr algn="ctr" fontAlgn="ctr"/>
                      <ns1:r>
                        <ns1:rPr lang="ru-RU" sz="1400" u="none" strike="noStrike">
                          <ns1:effectLst/>
                          <ns1:latin typeface="Arial" panose="020B0604020202020204" pitchFamily="34" charset="0"/>
                          <ns1:cs typeface="Arial" panose="020B0604020202020204" pitchFamily="34" charset="0"/>
                        </ns1:rPr>
                        <ns1:t> </ns1:t>
                      </ns1:r>
                      <ns1:endParaRPr lang="ru-RU" sz="1400" b="0" i="0" u="none" strike="noStrike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7621" marR="7621" marT="7621" marB="0" anchor="ctr"/>
                </ns1:tc>
                <ns1:tc>
                  <ns1:txBody>
                    <ns1:bodyPr/>
                    <ns1:lstStyle/>
                    <ns1:p>
                      <ns1:pPr algn="ctr" fontAlgn="ctr"/>
                      <ns1:r>
                        <ns1:rPr lang="ru-RU" sz="1400" u="none" strike="noStrike">
                          <ns1:effectLst/>
                          <ns1:latin typeface="Arial" panose="020B0604020202020204" pitchFamily="34" charset="0"/>
                          <ns1:cs typeface="Arial" panose="020B0604020202020204" pitchFamily="34" charset="0"/>
                        </ns1:rPr>
                        <ns1:t> </ns1:t>
                      </ns1:r>
                      <ns1:endParaRPr lang="ru-RU" sz="1400" b="0" i="0" u="none" strike="noStrike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7621" marR="7621" marT="7621" marB="0" anchor="ctr"/>
                </ns1:tc>
                <ns1:tc>
                  <ns1:txBody>
                    <ns1:bodyPr/>
                    <ns1:lstStyle/>
                    <ns1:p>
                      <ns1:pPr algn="ctr" fontAlgn="ctr"/>
                      <ns1:r>
                        <ns1:rPr lang="ru-RU" sz="1400" u="none" strike="noStrike">
                          <ns1:effectLst/>
                          <ns1:latin typeface="Arial" panose="020B0604020202020204" pitchFamily="34" charset="0"/>
                          <ns1:cs typeface="Arial" panose="020B0604020202020204" pitchFamily="34" charset="0"/>
                        </ns1:rPr>
                        <ns1:t> </ns1:t>
                      </ns1:r>
                      <ns1:endParaRPr lang="ru-RU" sz="1400" b="0" i="0" u="none" strike="noStrike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7621" marR="7621" marT="7621" marB="0" anchor="ctr"/>
                </ns1:tc>
                <ns1:tc>
                  <ns1:txBody>
                    <ns1:bodyPr/>
                    <ns1:lstStyle/>
                    <ns1:p>
                      <ns1:pPr algn="ctr" fontAlgn="ctr"/>
                      <ns1:r>
                        <ns1:rPr lang="ru-RU" sz="1400" u="none" strike="noStrike" dirty="0">
                          <ns1:effectLst/>
                          <ns1:latin typeface="Arial" panose="020B0604020202020204" pitchFamily="34" charset="0"/>
                          <ns1:cs typeface="Arial" panose="020B0604020202020204" pitchFamily="34" charset="0"/>
                        </ns1:rPr>
                        <ns1:t> </ns1:t>
                      </ns1:r>
                      <ns1:endParaRPr lang="ru-RU" sz="1400" b="0" i="0" u="none" strike="noStrike" dirty="0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7621" marR="7621" marT="7621" marB="0" anchor="ctr"/>
                </ns1:tc>
                <ns1:tc>
                  <ns1:txBody>
                    <ns1:bodyPr/>
                    <ns1:lstStyle/>
                    <ns1:p>
                      <ns1:pPr algn="ctr" fontAlgn="ctr"/>
                      <ns1:r>
                        <ns1:rPr lang="ru-RU" sz="1400" u="none" strike="noStrike">
                          <ns1:effectLst/>
                          <ns1:latin typeface="Arial" panose="020B0604020202020204" pitchFamily="34" charset="0"/>
                          <ns1:cs typeface="Arial" panose="020B0604020202020204" pitchFamily="34" charset="0"/>
                        </ns1:rPr>
                        <ns1:t>0</ns1:t>
                      </ns1:r>
                      <ns1:endParaRPr lang="ru-RU" sz="1400" b="0" i="0" u="none" strike="noStrike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7621" marR="7621" marT="7621" marB="0" anchor="ctr"/>
                </ns1:tc>
                <ns1:tc>
                  <ns1:txBody>
                    <ns1:bodyPr/>
                    <ns1:lstStyle/>
                    <ns1:p>
                      <ns1:pPr algn="ctr" fontAlgn="ctr"/>
                      <ns1:r>
                        <ns1:rPr lang="ru-RU" sz="1400" u="none" strike="noStrike">
                          <ns1:effectLst/>
                          <ns1:latin typeface="Arial" panose="020B0604020202020204" pitchFamily="34" charset="0"/>
                          <ns1:cs typeface="Arial" panose="020B0604020202020204" pitchFamily="34" charset="0"/>
                        </ns1:rPr>
                        <ns1:t>0</ns1:t>
                      </ns1:r>
                      <ns1:endParaRPr lang="ru-RU" sz="1400" b="0" i="0" u="none" strike="noStrike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7621" marR="7621" marT="7621" marB="0" anchor="ctr"/>
                </ns1:tc>
                <ns1:extLst>
                  <ns1:ext uri="{0D108BD9-81ED-4DB2-BD59-A6C34878D82A}">
                    <ns2:rowId val="3415924433"/>
                  </ns1:ext>
                </ns1:extLst>
              </ns1:tr>
              <ns1:tr h="441141">
                <ns1:tc>
                  <ns1:txBody>
                    <ns1:bodyPr/>
                    <ns1:lstStyle/>
                    <ns1:p>
                      <ns1:pPr algn="ctr" fontAlgn="ctr"/>
                      <ns1:r>
                        <ns1:rPr lang="ru-RU" sz="1400" u="none" strike="noStrike" dirty="0">
                          <ns1:effectLst/>
                          <ns1:latin typeface="Arial" panose="020B0604020202020204" pitchFamily="34" charset="0"/>
                          <ns1:cs typeface="Arial" panose="020B0604020202020204" pitchFamily="34" charset="0"/>
                        </ns1:rPr>
                        <ns1:t>Атындағы қазақ мектеп-гимназиясы Абай</ns1:t>
                      </ns1:r>
                      <ns1:endParaRPr lang="ru-RU" sz="1400" b="0" i="0" u="none" strike="noStrike" dirty="0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7621" marR="7621" marT="7621" marB="0" anchor="ctr"/>
                </ns1:tc>
                <ns1:tc>
                  <ns1:txBody>
                    <ns1:bodyPr/>
                    <ns1:lstStyle/>
                    <ns1:p>
                      <ns1:pPr algn="ctr" fontAlgn="ctr"/>
                      <ns1:r>
                        <ns1:rPr lang="ru-RU" sz="1400" u="none" strike="noStrike">
                          <ns1:effectLst/>
                          <ns1:latin typeface="Arial" panose="020B0604020202020204" pitchFamily="34" charset="0"/>
                          <ns1:cs typeface="Arial" panose="020B0604020202020204" pitchFamily="34" charset="0"/>
                        </ns1:rPr>
                        <ns1:t>1 (орыс тілі)</ns1:t>
                      </ns1:r>
                      <ns1:endParaRPr lang="ru-RU" sz="1400" b="0" i="0" u="none" strike="noStrike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7621" marR="7621" marT="7621" marB="0" anchor="ctr"/>
                </ns1:tc>
                <ns1:tc>
                  <ns1:txBody>
                    <ns1:bodyPr/>
                    <ns1:lstStyle/>
                    <ns1:p>
                      <ns1:pPr algn="ctr" fontAlgn="ctr"/>
                      <ns1:r>
                        <ns1:rPr lang="ru-RU" sz="1400" u="none" strike="noStrike">
                          <ns1:effectLst/>
                          <ns1:latin typeface="Arial" panose="020B0604020202020204" pitchFamily="34" charset="0"/>
                          <ns1:cs typeface="Arial" panose="020B0604020202020204" pitchFamily="34" charset="0"/>
                        </ns1:rPr>
                        <ns1:t> </ns1:t>
                      </ns1:r>
                      <ns1:endParaRPr lang="ru-RU" sz="1400" b="0" i="0" u="none" strike="noStrike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7621" marR="7621" marT="7621" marB="0" anchor="ctr"/>
                </ns1:tc>
                <ns1:tc>
                  <ns1:txBody>
                    <ns1:bodyPr/>
                    <ns1:lstStyle/>
                    <ns1:p>
                      <ns1:pPr algn="ctr" fontAlgn="ctr"/>
                      <ns1:r>
                        <ns1:rPr lang="ru-RU" sz="1400" u="none" strike="noStrike">
                          <ns1:effectLst/>
                          <ns1:latin typeface="Arial" panose="020B0604020202020204" pitchFamily="34" charset="0"/>
                          <ns1:cs typeface="Arial" panose="020B0604020202020204" pitchFamily="34" charset="0"/>
                        </ns1:rPr>
                        <ns1:t> </ns1:t>
                      </ns1:r>
                      <ns1:endParaRPr lang="ru-RU" sz="1400" b="0" i="0" u="none" strike="noStrike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7621" marR="7621" marT="7621" marB="0" anchor="ctr"/>
                </ns1:tc>
                <ns1:tc>
                  <ns1:txBody>
                    <ns1:bodyPr/>
                    <ns1:lstStyle/>
                    <ns1:p>
                      <ns1:pPr algn="ctr" fontAlgn="ctr"/>
                      <ns1:r>
                        <ns1:rPr lang="ru-RU" sz="1400" u="none" strike="noStrike">
                          <ns1:effectLst/>
                          <ns1:latin typeface="Arial" panose="020B0604020202020204" pitchFamily="34" charset="0"/>
                          <ns1:cs typeface="Arial" panose="020B0604020202020204" pitchFamily="34" charset="0"/>
                        </ns1:rPr>
                        <ns1:t> </ns1:t>
                      </ns1:r>
                      <ns1:endParaRPr lang="ru-RU" sz="1400" b="0" i="0" u="none" strike="noStrike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7621" marR="7621" marT="7621" marB="0" anchor="ctr"/>
                </ns1:tc>
                <ns1:tc>
                  <ns1:txBody>
                    <ns1:bodyPr/>
                    <ns1:lstStyle/>
                    <ns1:p>
                      <ns1:pPr algn="ctr" fontAlgn="ctr"/>
                      <ns1:r>
                        <ns1:rPr lang="ru-RU" sz="1400" u="none" strike="noStrike">
                          <ns1:effectLst/>
                          <ns1:latin typeface="Arial" panose="020B0604020202020204" pitchFamily="34" charset="0"/>
                          <ns1:cs typeface="Arial" panose="020B0604020202020204" pitchFamily="34" charset="0"/>
                        </ns1:rPr>
                        <ns1:t> </ns1:t>
                      </ns1:r>
                      <ns1:endParaRPr lang="ru-RU" sz="1400" b="0" i="0" u="none" strike="noStrike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7621" marR="7621" marT="7621" marB="0" anchor="ctr"/>
                </ns1:tc>
                <ns1:tc>
                  <ns1:txBody>
                    <ns1:bodyPr/>
                    <ns1:lstStyle/>
                    <ns1:p>
                      <ns1:pPr algn="ctr" fontAlgn="ctr"/>
                      <ns1:r>
                        <ns1:rPr lang="ru-RU" sz="1400" u="none" strike="noStrike">
                          <ns1:effectLst/>
                          <ns1:latin typeface="Arial" panose="020B0604020202020204" pitchFamily="34" charset="0"/>
                          <ns1:cs typeface="Arial" panose="020B0604020202020204" pitchFamily="34" charset="0"/>
                        </ns1:rPr>
                        <ns1:t> </ns1:t>
                      </ns1:r>
                      <ns1:endParaRPr lang="ru-RU" sz="1400" b="0" i="0" u="none" strike="noStrike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7621" marR="7621" marT="7621" marB="0" anchor="ctr"/>
                </ns1:tc>
                <ns1:tc>
                  <ns1:txBody>
                    <ns1:bodyPr/>
                    <ns1:lstStyle/>
                    <ns1:p>
                      <ns1:pPr algn="ctr" fontAlgn="ctr"/>
                      <ns1:r>
                        <ns1:rPr lang="ru-RU" sz="1400" u="none" strike="noStrike">
                          <ns1:effectLst/>
                          <ns1:latin typeface="Arial" panose="020B0604020202020204" pitchFamily="34" charset="0"/>
                          <ns1:cs typeface="Arial" panose="020B0604020202020204" pitchFamily="34" charset="0"/>
                        </ns1:rPr>
                        <ns1:t> </ns1:t>
                      </ns1:r>
                      <ns1:endParaRPr lang="ru-RU" sz="1400" b="0" i="0" u="none" strike="noStrike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7621" marR="7621" marT="7621" marB="0" anchor="ctr"/>
                </ns1:tc>
                <ns1:tc>
                  <ns1:txBody>
                    <ns1:bodyPr/>
                    <ns1:lstStyle/>
                    <ns1:p>
                      <ns1:pPr algn="ctr" fontAlgn="ctr"/>
                      <ns1:r>
                        <ns1:rPr lang="ru-RU" sz="1400" u="none" strike="noStrike">
                          <ns1:effectLst/>
                          <ns1:latin typeface="Arial" panose="020B0604020202020204" pitchFamily="34" charset="0"/>
                          <ns1:cs typeface="Arial" panose="020B0604020202020204" pitchFamily="34" charset="0"/>
                        </ns1:rPr>
                        <ns1:t> </ns1:t>
                      </ns1:r>
                      <ns1:endParaRPr lang="ru-RU" sz="1400" b="0" i="0" u="none" strike="noStrike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7621" marR="7621" marT="7621" marB="0" anchor="ctr"/>
                </ns1:tc>
                <ns1:tc>
                  <ns1:txBody>
                    <ns1:bodyPr/>
                    <ns1:lstStyle/>
                    <ns1:p>
                      <ns1:pPr algn="ctr" fontAlgn="ctr"/>
                      <ns1:r>
                        <ns1:rPr lang="ru-RU" sz="1400" u="none" strike="noStrike">
                          <ns1:effectLst/>
                          <ns1:latin typeface="Arial" panose="020B0604020202020204" pitchFamily="34" charset="0"/>
                          <ns1:cs typeface="Arial" panose="020B0604020202020204" pitchFamily="34" charset="0"/>
                        </ns1:rPr>
                        <ns1:t>0</ns1:t>
                      </ns1:r>
                      <ns1:endParaRPr lang="ru-RU" sz="1400" b="0" i="0" u="none" strike="noStrike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7621" marR="7621" marT="7621" marB="0" anchor="ctr"/>
                </ns1:tc>
                <ns1:tc>
                  <ns1:txBody>
                    <ns1:bodyPr/>
                    <ns1:lstStyle/>
                    <ns1:p>
                      <ns1:pPr algn="ctr" fontAlgn="ctr"/>
                      <ns1:r>
                        <ns1:rPr lang="ru-RU" sz="1400" u="none" strike="noStrike">
                          <ns1:effectLst/>
                          <ns1:latin typeface="Arial" panose="020B0604020202020204" pitchFamily="34" charset="0"/>
                          <ns1:cs typeface="Arial" panose="020B0604020202020204" pitchFamily="34" charset="0"/>
                        </ns1:rPr>
                        <ns1:t>0</ns1:t>
                      </ns1:r>
                      <ns1:endParaRPr lang="ru-RU" sz="1400" b="0" i="0" u="none" strike="noStrike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7621" marR="7621" marT="7621" marB="0" anchor="ctr"/>
                </ns1:tc>
                <ns1:extLst>
                  <ns1:ext uri="{0D108BD9-81ED-4DB2-BD59-A6C34878D82A}">
                    <ns2:rowId val="2512209225"/>
                  </ns1:ext>
                </ns1:extLst>
              </ns1:tr>
              <ns1:tr h="441141">
                <ns1:tc>
                  <ns1:txBody>
                    <ns1:bodyPr/>
                    <ns1:lstStyle/>
                    <ns1:p>
                      <ns1:pPr algn="ctr" fontAlgn="ctr"/>
                      <ns1:r>
                        <ns1:rPr lang="ru-RU" sz="1400" b="1" u="none" strike="noStrike" dirty="0">
                          <ns1:solidFill>
                            <ns1:srgbClr val="C00000"/>
                          </ns1:solidFill>
                          <ns1:effectLst/>
                          <ns1:latin typeface="Arial" panose="020B0604020202020204" pitchFamily="34" charset="0"/>
                          <ns1:cs typeface="Arial" panose="020B0604020202020204" pitchFamily="34" charset="0"/>
                        </ns1:rPr>
                        <ns1:t>Петропавл қаласы бойынша барлығы</ns1:t>
                      </ns1:r>
                      <ns1:endParaRPr lang="ru-RU" sz="1400" b="1" i="0" u="none" strike="noStrike" dirty="0">
                        <ns1:solidFill>
                          <ns1:srgbClr val="C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7621" marR="7621" marT="7621" marB="0" anchor="ctr"/>
                </ns1:tc>
                <ns1:tc>
                  <ns1:txBody>
                    <ns1:bodyPr/>
                    <ns1:lstStyle/>
                    <ns1:p>
                      <ns1:pPr algn="ctr" fontAlgn="ctr"/>
                      <ns1:r>
                        <ns1:rPr lang="ru-RU" sz="1400" b="1" u="none" strike="noStrike" dirty="0">
                          <ns1:solidFill>
                            <ns1:srgbClr val="C00000"/>
                          </ns1:solidFill>
                          <ns1:effectLst/>
                          <ns1:latin typeface="Arial" panose="020B0604020202020204" pitchFamily="34" charset="0"/>
                          <ns1:cs typeface="Arial" panose="020B0604020202020204" pitchFamily="34" charset="0"/>
                        </ns1:rPr>
                        <ns1:t>11 (31%)</ns1:t>
                      </ns1:r>
                      <ns1:endParaRPr lang="ru-RU" sz="1400" b="1" i="0" u="none" strike="noStrike" dirty="0">
                        <ns1:solidFill>
                          <ns1:srgbClr val="C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7621" marR="7621" marT="7621" marB="0" anchor="ctr"/>
                </ns1:tc>
                <ns1:tc>
                  <ns1:txBody>
                    <ns1:bodyPr/>
                    <ns1:lstStyle/>
                    <ns1:p>
                      <ns1:pPr algn="ctr" fontAlgn="ctr"/>
                      <ns1:r>
                        <ns1:rPr lang="ru-RU" sz="1400" b="1" u="none" strike="noStrike" dirty="0">
                          <ns1:solidFill>
                            <ns1:srgbClr val="C00000"/>
                          </ns1:solidFill>
                          <ns1:effectLst/>
                          <ns1:latin typeface="Arial" panose="020B0604020202020204" pitchFamily="34" charset="0"/>
                          <ns1:cs typeface="Arial" panose="020B0604020202020204" pitchFamily="34" charset="0"/>
                        </ns1:rPr>
                        <ns1:t>13 (45%)</ns1:t>
                      </ns1:r>
                      <ns1:endParaRPr lang="ru-RU" sz="1400" b="1" i="0" u="none" strike="noStrike" dirty="0">
                        <ns1:solidFill>
                          <ns1:srgbClr val="C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7621" marR="7621" marT="7621" marB="0" anchor="ctr"/>
                </ns1:tc>
                <ns1:tc>
                  <ns1:txBody>
                    <ns1:bodyPr/>
                    <ns1:lstStyle/>
                    <ns1:p>
                      <ns1:pPr algn="l" fontAlgn="t"/>
                      <ns1:r>
                        <ns1:rPr lang="ru-RU" sz="1400" b="1" u="none" strike="noStrike" dirty="0">
                          <ns1:solidFill>
                            <ns1:srgbClr val="C00000"/>
                          </ns1:solidFill>
                          <ns1:effectLst/>
                          <ns1:latin typeface="Arial" panose="020B0604020202020204" pitchFamily="34" charset="0"/>
                          <ns1:cs typeface="Arial" panose="020B0604020202020204" pitchFamily="34" charset="0"/>
                        </ns1:rPr>
                        <ns1:t> </ns1:t>
                      </ns1:r>
                      <ns1:endParaRPr lang="ru-RU" sz="1400" b="1" i="0" u="none" strike="noStrike" dirty="0">
                        <ns1:solidFill>
                          <ns1:srgbClr val="C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7621" marR="7621" marT="7621" marB="0"/>
                </ns1:tc>
                <ns1:tc>
                  <ns1:txBody>
                    <ns1:bodyPr/>
                    <ns1:lstStyle/>
                    <ns1:p>
                      <ns1:pPr algn="l" fontAlgn="t"/>
                      <ns1:r>
                        <ns1:rPr lang="ru-RU" sz="1400" b="1" u="none" strike="noStrike" dirty="0">
                          <ns1:solidFill>
                            <ns1:srgbClr val="C00000"/>
                          </ns1:solidFill>
                          <ns1:effectLst/>
                          <ns1:latin typeface="Arial" panose="020B0604020202020204" pitchFamily="34" charset="0"/>
                          <ns1:cs typeface="Arial" panose="020B0604020202020204" pitchFamily="34" charset="0"/>
                        </ns1:rPr>
                        <ns1:t> </ns1:t>
                      </ns1:r>
                      <ns1:endParaRPr lang="ru-RU" sz="1400" b="1" i="0" u="none" strike="noStrike" dirty="0">
                        <ns1:solidFill>
                          <ns1:srgbClr val="C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7621" marR="7621" marT="7621" marB="0"/>
                </ns1:tc>
                <ns1:tc>
                  <ns1:txBody>
                    <ns1:bodyPr/>
                    <ns1:lstStyle/>
                    <ns1:p>
                      <ns1:pPr algn="ctr" fontAlgn="ctr"/>
                      <ns1:r>
                        <ns1:rPr lang="ru-RU" sz="1400" b="1" u="none" strike="noStrike" dirty="0">
                          <ns1:solidFill>
                            <ns1:srgbClr val="C00000"/>
                          </ns1:solidFill>
                          <ns1:effectLst/>
                          <ns1:latin typeface="Arial" panose="020B0604020202020204" pitchFamily="34" charset="0"/>
                          <ns1:cs typeface="Arial" panose="020B0604020202020204" pitchFamily="34" charset="0"/>
                        </ns1:rPr>
                        <ns1:t>2</ns1:t>
                      </ns1:r>
                      <ns1:endParaRPr lang="ru-RU" sz="1400" b="1" i="0" u="none" strike="noStrike" dirty="0">
                        <ns1:solidFill>
                          <ns1:srgbClr val="C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7621" marR="7621" marT="7621" marB="0" anchor="ctr"/>
                </ns1:tc>
                <ns1:tc>
                  <ns1:txBody>
                    <ns1:bodyPr/>
                    <ns1:lstStyle/>
                    <ns1:p>
                      <ns1:pPr algn="ctr" fontAlgn="ctr"/>
                      <ns1:r>
                        <ns1:rPr lang="ru-RU" sz="1400" b="1" u="none" strike="noStrike" dirty="0">
                          <ns1:solidFill>
                            <ns1:srgbClr val="C00000"/>
                          </ns1:solidFill>
                          <ns1:effectLst/>
                          <ns1:latin typeface="Arial" panose="020B0604020202020204" pitchFamily="34" charset="0"/>
                          <ns1:cs typeface="Arial" panose="020B0604020202020204" pitchFamily="34" charset="0"/>
                        </ns1:rPr>
                        <ns1:t>1</ns1:t>
                      </ns1:r>
                      <ns1:endParaRPr lang="ru-RU" sz="1400" b="1" i="0" u="none" strike="noStrike" dirty="0">
                        <ns1:solidFill>
                          <ns1:srgbClr val="C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7621" marR="7621" marT="7621" marB="0" anchor="ctr"/>
                </ns1:tc>
                <ns1:tc>
                  <ns1:txBody>
                    <ns1:bodyPr/>
                    <ns1:lstStyle/>
                    <ns1:p>
                      <ns1:pPr algn="ctr" fontAlgn="ctr"/>
                      <ns1:r>
                        <ns1:rPr lang="ru-RU" sz="1400" b="1" u="none" strike="noStrike" dirty="0">
                          <ns1:solidFill>
                            <ns1:srgbClr val="C00000"/>
                          </ns1:solidFill>
                          <ns1:effectLst/>
                          <ns1:latin typeface="Arial" panose="020B0604020202020204" pitchFamily="34" charset="0"/>
                          <ns1:cs typeface="Arial" panose="020B0604020202020204" pitchFamily="34" charset="0"/>
                        </ns1:rPr>
                        <ns1:t>3</ns1:t>
                      </ns1:r>
                      <ns1:endParaRPr lang="ru-RU" sz="1400" b="1" i="0" u="none" strike="noStrike" dirty="0">
                        <ns1:solidFill>
                          <ns1:srgbClr val="C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7621" marR="7621" marT="7621" marB="0" anchor="ctr"/>
                </ns1:tc>
                <ns1:tc>
                  <ns1:txBody>
                    <ns1:bodyPr/>
                    <ns1:lstStyle/>
                    <ns1:p>
                      <ns1:pPr algn="ctr" fontAlgn="ctr"/>
                      <ns1:r>
                        <ns1:rPr lang="ru-RU" sz="1400" b="1" u="none" strike="noStrike" dirty="0">
                          <ns1:solidFill>
                            <ns1:srgbClr val="C00000"/>
                          </ns1:solidFill>
                          <ns1:effectLst/>
                          <ns1:latin typeface="Arial" panose="020B0604020202020204" pitchFamily="34" charset="0"/>
                          <ns1:cs typeface="Arial" panose="020B0604020202020204" pitchFamily="34" charset="0"/>
                        </ns1:rPr>
                        <ns1:t>2</ns1:t>
                      </ns1:r>
                      <ns1:endParaRPr lang="ru-RU" sz="1400" b="1" i="0" u="none" strike="noStrike" dirty="0">
                        <ns1:solidFill>
                          <ns1:srgbClr val="C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7621" marR="7621" marT="7621" marB="0" anchor="ctr"/>
                </ns1:tc>
                <ns1:tc>
                  <ns1:txBody>
                    <ns1:bodyPr/>
                    <ns1:lstStyle/>
                    <ns1:p>
                      <ns1:pPr algn="ctr" fontAlgn="ctr"/>
                      <ns1:r>
                        <ns1:rPr lang="ru-RU" sz="1400" b="1" u="none" strike="noStrike" dirty="0">
                          <ns1:solidFill>
                            <ns1:srgbClr val="C00000"/>
                          </ns1:solidFill>
                          <ns1:effectLst/>
                          <ns1:latin typeface="Arial" panose="020B0604020202020204" pitchFamily="34" charset="0"/>
                          <ns1:cs typeface="Arial" panose="020B0604020202020204" pitchFamily="34" charset="0"/>
                        </ns1:rPr>
                        <ns1:t>6 (54,5%)</ns1:t>
                      </ns1:r>
                      <ns1:endParaRPr lang="ru-RU" sz="1400" b="1" i="0" u="none" strike="noStrike" dirty="0">
                        <ns1:solidFill>
                          <ns1:srgbClr val="C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7621" marR="7621" marT="7621" marB="0" anchor="ctr"/>
                </ns1:tc>
                <ns1:tc>
                  <ns1:txBody>
                    <ns1:bodyPr/>
                    <ns1:lstStyle/>
                    <ns1:p>
                      <ns1:pPr algn="ctr" fontAlgn="ctr"/>
                      <ns1:r>
                        <ns1:rPr lang="ru-RU" sz="1400" b="1" u="none" strike="noStrike" dirty="0">
                          <ns1:solidFill>
                            <ns1:srgbClr val="C00000"/>
                          </ns1:solidFill>
                          <ns1:effectLst/>
                          <ns1:latin typeface="Arial" panose="020B0604020202020204" pitchFamily="34" charset="0"/>
                          <ns1:cs typeface="Arial" panose="020B0604020202020204" pitchFamily="34" charset="0"/>
                        </ns1:rPr>
                        <ns1:t>3 (23%)</ns1:t>
                      </ns1:r>
                      <ns1:endParaRPr lang="ru-RU" sz="1400" b="1" i="0" u="none" strike="noStrike" dirty="0">
                        <ns1:solidFill>
                          <ns1:srgbClr val="C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7621" marR="7621" marT="7621" marB="0" anchor="ctr"/>
                </ns1:tc>
                <ns1:extLst>
                  <ns1:ext uri="{0D108BD9-81ED-4DB2-BD59-A6C34878D82A}">
                    <ns2:rowId val="1337016131"/>
                  </ns1:ext>
                </ns1:extLst>
              </ns1:tr>
              <ns1:tr h="224441">
                <ns1:tc>
                  <ns1:txBody>
                    <ns1:bodyPr/>
                    <ns1:lstStyle/>
                    <ns1:p>
                      <ns1:pPr algn="ctr" fontAlgn="b"/>
                      <ns1:r>
                        <ns1:rPr lang="ru-RU" sz="1400" b="1" u="none" strike="noStrike">
                          <ns1:solidFill>
                            <ns1:srgbClr val="C00000"/>
                          </ns1:solidFill>
                          <ns1:effectLst/>
                          <ns1:latin typeface="Arial" panose="020B0604020202020204" pitchFamily="34" charset="0"/>
                          <ns1:cs typeface="Arial" panose="020B0604020202020204" pitchFamily="34" charset="0"/>
                        </ns1:rPr>
                        <ns1:t>СҚО бойынша барлығы</ns1:t>
                      </ns1:r>
                      <ns1:endParaRPr lang="ru-RU" sz="1400" b="1" i="0" u="none" strike="noStrike">
                        <ns1:solidFill>
                          <ns1:srgbClr val="C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7621" marR="7621" marT="7621" marB="0" anchor="b"/>
                </ns1:tc>
                <ns1:tc>
                  <ns1:txBody>
                    <ns1:bodyPr/>
                    <ns1:lstStyle/>
                    <ns1:p>
                      <ns1:pPr algn="ctr" fontAlgn="ctr"/>
                      <ns1:r>
                        <ns1:rPr lang="ru-RU" sz="1400" b="1" u="none" strike="noStrike">
                          <ns1:solidFill>
                            <ns1:srgbClr val="C00000"/>
                          </ns1:solidFill>
                          <ns1:effectLst/>
                          <ns1:latin typeface="Arial" panose="020B0604020202020204" pitchFamily="34" charset="0"/>
                          <ns1:cs typeface="Arial" panose="020B0604020202020204" pitchFamily="34" charset="0"/>
                        </ns1:rPr>
                        <ns1:t>36</ns1:t>
                      </ns1:r>
                      <ns1:endParaRPr lang="ru-RU" sz="1400" b="1" i="0" u="none" strike="noStrike">
                        <ns1:solidFill>
                          <ns1:srgbClr val="C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7621" marR="7621" marT="7621" marB="0" anchor="ctr"/>
                </ns1:tc>
                <ns1:tc>
                  <ns1:txBody>
                    <ns1:bodyPr/>
                    <ns1:lstStyle/>
                    <ns1:p>
                      <ns1:pPr algn="ctr" fontAlgn="ctr"/>
                      <ns1:r>
                        <ns1:rPr lang="ru-RU" sz="1400" b="1" u="none" strike="noStrike">
                          <ns1:solidFill>
                            <ns1:srgbClr val="C00000"/>
                          </ns1:solidFill>
                          <ns1:effectLst/>
                          <ns1:latin typeface="Arial" panose="020B0604020202020204" pitchFamily="34" charset="0"/>
                          <ns1:cs typeface="Arial" panose="020B0604020202020204" pitchFamily="34" charset="0"/>
                        </ns1:rPr>
                        <ns1:t>29</ns1:t>
                      </ns1:r>
                      <ns1:endParaRPr lang="ru-RU" sz="1400" b="1" i="0" u="none" strike="noStrike">
                        <ns1:solidFill>
                          <ns1:srgbClr val="C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7621" marR="7621" marT="7621" marB="0" anchor="ctr"/>
                </ns1:tc>
                <ns1:tc>
                  <ns1:txBody>
                    <ns1:bodyPr/>
                    <ns1:lstStyle/>
                    <ns1:p>
                      <ns1:pPr algn="ctr" fontAlgn="ctr"/>
                      <ns1:r>
                        <ns1:rPr lang="ru-RU" sz="1400" b="1" u="none" strike="noStrike">
                          <ns1:solidFill>
                            <ns1:srgbClr val="C00000"/>
                          </ns1:solidFill>
                          <ns1:effectLst/>
                          <ns1:latin typeface="Arial" panose="020B0604020202020204" pitchFamily="34" charset="0"/>
                          <ns1:cs typeface="Arial" panose="020B0604020202020204" pitchFamily="34" charset="0"/>
                        </ns1:rPr>
                        <ns1:t>1</ns1:t>
                      </ns1:r>
                      <ns1:endParaRPr lang="ru-RU" sz="1400" b="1" i="0" u="none" strike="noStrike">
                        <ns1:solidFill>
                          <ns1:srgbClr val="C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7621" marR="7621" marT="7621" marB="0" anchor="ctr"/>
                </ns1:tc>
                <ns1:tc>
                  <ns1:txBody>
                    <ns1:bodyPr/>
                    <ns1:lstStyle/>
                    <ns1:p>
                      <ns1:pPr algn="ctr" fontAlgn="ctr"/>
                      <ns1:r>
                        <ns1:rPr lang="ru-RU" sz="1400" b="1" u="none" strike="noStrike">
                          <ns1:solidFill>
                            <ns1:srgbClr val="C00000"/>
                          </ns1:solidFill>
                          <ns1:effectLst/>
                          <ns1:latin typeface="Arial" panose="020B0604020202020204" pitchFamily="34" charset="0"/>
                          <ns1:cs typeface="Arial" panose="020B0604020202020204" pitchFamily="34" charset="0"/>
                        </ns1:rPr>
                        <ns1:t> </ns1:t>
                      </ns1:r>
                      <ns1:endParaRPr lang="ru-RU" sz="1400" b="1" i="0" u="none" strike="noStrike">
                        <ns1:solidFill>
                          <ns1:srgbClr val="C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7621" marR="7621" marT="7621" marB="0" anchor="ctr"/>
                </ns1:tc>
                <ns1:tc>
                  <ns1:txBody>
                    <ns1:bodyPr/>
                    <ns1:lstStyle/>
                    <ns1:p>
                      <ns1:pPr algn="ctr" fontAlgn="ctr"/>
                      <ns1:r>
                        <ns1:rPr lang="ru-RU" sz="1400" b="1" u="none" strike="noStrike">
                          <ns1:solidFill>
                            <ns1:srgbClr val="C00000"/>
                          </ns1:solidFill>
                          <ns1:effectLst/>
                          <ns1:latin typeface="Arial" panose="020B0604020202020204" pitchFamily="34" charset="0"/>
                          <ns1:cs typeface="Arial" panose="020B0604020202020204" pitchFamily="34" charset="0"/>
                        </ns1:rPr>
                        <ns1:t>5</ns1:t>
                      </ns1:r>
                      <ns1:endParaRPr lang="ru-RU" sz="1400" b="1" i="0" u="none" strike="noStrike">
                        <ns1:solidFill>
                          <ns1:srgbClr val="C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7621" marR="7621" marT="7621" marB="0" anchor="ctr"/>
                </ns1:tc>
                <ns1:tc>
                  <ns1:txBody>
                    <ns1:bodyPr/>
                    <ns1:lstStyle/>
                    <ns1:p>
                      <ns1:pPr algn="ctr" fontAlgn="ctr"/>
                      <ns1:r>
                        <ns1:rPr lang="ru-RU" sz="1400" b="1" u="none" strike="noStrike">
                          <ns1:solidFill>
                            <ns1:srgbClr val="C00000"/>
                          </ns1:solidFill>
                          <ns1:effectLst/>
                          <ns1:latin typeface="Arial" panose="020B0604020202020204" pitchFamily="34" charset="0"/>
                          <ns1:cs typeface="Arial" panose="020B0604020202020204" pitchFamily="34" charset="0"/>
                        </ns1:rPr>
                        <ns1:t>3</ns1:t>
                      </ns1:r>
                      <ns1:endParaRPr lang="ru-RU" sz="1400" b="1" i="0" u="none" strike="noStrike">
                        <ns1:solidFill>
                          <ns1:srgbClr val="C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7621" marR="7621" marT="7621" marB="0" anchor="ctr"/>
                </ns1:tc>
                <ns1:tc>
                  <ns1:txBody>
                    <ns1:bodyPr/>
                    <ns1:lstStyle/>
                    <ns1:p>
                      <ns1:pPr algn="ctr" fontAlgn="ctr"/>
                      <ns1:r>
                        <ns1:rPr lang="ru-RU" sz="1400" b="1" u="none" strike="noStrike">
                          <ns1:solidFill>
                            <ns1:srgbClr val="C00000"/>
                          </ns1:solidFill>
                          <ns1:effectLst/>
                          <ns1:latin typeface="Arial" panose="020B0604020202020204" pitchFamily="34" charset="0"/>
                          <ns1:cs typeface="Arial" panose="020B0604020202020204" pitchFamily="34" charset="0"/>
                        </ns1:rPr>
                        <ns1:t>3</ns1:t>
                      </ns1:r>
                      <ns1:endParaRPr lang="ru-RU" sz="1400" b="1" i="0" u="none" strike="noStrike">
                        <ns1:solidFill>
                          <ns1:srgbClr val="C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7621" marR="7621" marT="7621" marB="0" anchor="ctr"/>
                </ns1:tc>
                <ns1:tc>
                  <ns1:txBody>
                    <ns1:bodyPr/>
                    <ns1:lstStyle/>
                    <ns1:p>
                      <ns1:pPr algn="ctr" fontAlgn="ctr"/>
                      <ns1:r>
                        <ns1:rPr lang="ru-RU" sz="1400" b="1" u="none" strike="noStrike">
                          <ns1:solidFill>
                            <ns1:srgbClr val="C00000"/>
                          </ns1:solidFill>
                          <ns1:effectLst/>
                          <ns1:latin typeface="Arial" panose="020B0604020202020204" pitchFamily="34" charset="0"/>
                          <ns1:cs typeface="Arial" panose="020B0604020202020204" pitchFamily="34" charset="0"/>
                        </ns1:rPr>
                        <ns1:t>4</ns1:t>
                      </ns1:r>
                      <ns1:endParaRPr lang="ru-RU" sz="1400" b="1" i="0" u="none" strike="noStrike">
                        <ns1:solidFill>
                          <ns1:srgbClr val="C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7621" marR="7621" marT="7621" marB="0" anchor="ctr"/>
                </ns1:tc>
                <ns1:tc>
                  <ns1:txBody>
                    <ns1:bodyPr/>
                    <ns1:lstStyle/>
                    <ns1:p>
                      <ns1:pPr algn="l" fontAlgn="b"/>
                      <ns1:r>
                        <ns1:rPr lang="ru-RU" sz="1400" b="1" u="none" strike="noStrike">
                          <ns1:solidFill>
                            <ns1:srgbClr val="C00000"/>
                          </ns1:solidFill>
                          <ns1:effectLst/>
                          <ns1:latin typeface="Arial" panose="020B0604020202020204" pitchFamily="34" charset="0"/>
                          <ns1:cs typeface="Arial" panose="020B0604020202020204" pitchFamily="34" charset="0"/>
                        </ns1:rPr>
                        <ns1:t> </ns1:t>
                      </ns1:r>
                      <ns1:endParaRPr lang="ru-RU" sz="1400" b="1" i="0" u="none" strike="noStrike">
                        <ns1:solidFill>
                          <ns1:srgbClr val="C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7621" marR="7621" marT="7621" marB="0" anchor="b"/>
                </ns1:tc>
                <ns1:tc>
                  <ns1:txBody>
                    <ns1:bodyPr/>
                    <ns1:lstStyle/>
                    <ns1:p>
                      <ns1:pPr algn="l" fontAlgn="b"/>
                      <ns1:r>
                        <ns1:rPr lang="ru-RU" sz="1400" b="1" u="none" strike="noStrike" dirty="0">
                          <ns1:solidFill>
                            <ns1:srgbClr val="C00000"/>
                          </ns1:solidFill>
                          <ns1:effectLst/>
                          <ns1:latin typeface="Arial" panose="020B0604020202020204" pitchFamily="34" charset="0"/>
                          <ns1:cs typeface="Arial" panose="020B0604020202020204" pitchFamily="34" charset="0"/>
                        </ns1:rPr>
                        <ns1:t> </ns1:t>
                      </ns1:r>
                      <ns1:endParaRPr lang="ru-RU" sz="1400" b="1" i="0" u="none" strike="noStrike" dirty="0">
                        <ns1:solidFill>
                          <ns1:srgbClr val="C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7621" marR="7621" marT="7621" marB="0" anchor="b"/>
                </ns1:tc>
                <ns1:extLst>
                  <ns1:ext uri="{0D108BD9-81ED-4DB2-BD59-A6C34878D82A}">
                    <ns2:rowId val="252624224"/>
                  </ns1:ext>
                </ns1:extLst>
              </ns1:tr>
            </ns1:tbl>
          </ns1:graphicData>
        </ns1:graphic>
      </ns0:graphicFrame>
    </ns0:spTree>
    <ns0:extLst>
      <ns0:ext uri="{BB962C8B-B14F-4D97-AF65-F5344CB8AC3E}">
        <ns6:creationId val="3283958974"/>
      </ns0:ext>
    </ns0:extLst>
  </ns0:cSld>
  <ns0:clrMapOvr>
    <ns1:masterClrMapping/>
  </ns0:clrMapOvr>
</ns0:sld>
</file>

<file path=ppt/slides/slide6.xml><?xml version="1.0" encoding="utf-8"?>
<ns0:sld xmlns:ns0="http://schemas.openxmlformats.org/presentationml/2006/main" xmlns:ns1="http://schemas.openxmlformats.org/drawingml/2006/main" xmlns:ns2="http://schemas.microsoft.com/office/drawing/2014/main" xmlns:ns3="http://schemas.microsoft.com/office/powerpoint/2010/main">
  <ns0:cSld>
    <ns0:spTree>
      <ns0:nvGrpSpPr>
        <ns0:cNvPr id="1" name=""/>
        <ns0:cNvGrpSpPr/>
        <ns0:nvPr/>
      </ns0:nvGrpSpPr>
      <ns0:grpSpPr>
        <ns1:xfrm>
          <ns1:off x="0" y="0"/>
          <ns1:ext cx="0" cy="0"/>
          <ns1:chOff x="0" y="0"/>
          <ns1:chExt cx="0" cy="0"/>
        </ns1:xfrm>
      </ns0:grpSpPr>
      <ns0:sp>
        <ns0:nvSpPr>
          <ns0:cNvPr id="4" name="Прямоугольник 3">
            <ns1:extLst>
              <ns1:ext uri="{FF2B5EF4-FFF2-40B4-BE49-F238E27FC236}">
                <ns2:creationId id="{15A1DDD9-13BE-4664-AADD-6B9437A6D019}"/>
              </ns1:ext>
            </ns1:extLst>
          </ns0:cNvPr>
          <ns0:cNvSpPr/>
          <ns0:nvPr/>
        </ns0:nvSpPr>
        <ns0:spPr>
          <ns1:xfrm>
            <ns1:off x="0" y="0"/>
            <ns1:ext cx="12192000" cy="405442"/>
          </ns1:xfrm>
          <ns1:prstGeom prst="rect">
            <ns1:avLst/>
          </ns1:prstGeom>
          <ns1:solidFill>
            <ns1:srgbClr val="002060"/>
          </ns1:solidFill>
        </ns0:spPr>
        <ns0:style>
          <ns1:lnRef idx="2">
            <ns1:schemeClr val="accent1">
              <ns1:shade val="50000"/>
            </ns1:schemeClr>
          </ns1:lnRef>
          <ns1:fillRef idx="1">
            <ns1:schemeClr val="accent1"/>
          </ns1:fillRef>
          <ns1:effectRef idx="0">
            <ns1:schemeClr val="accent1"/>
          </ns1:effectRef>
          <ns1:fontRef idx="minor">
            <ns1:schemeClr val="lt1"/>
          </ns1:fontRef>
        </ns0:style>
        <ns0:txBody>
          <ns1:bodyPr rtlCol="0" anchor="ctr"/>
          <ns1:lstStyle/>
          <ns1:p>
            <ns1:r>
              <ns1:rPr lang="ru-RU" b="1" i="1" dirty="0"/>
              <ns1:t>ЖАСӨСПІРІМДЕР ЖӘНЕ ПРЕЗИДЕНТТІК ОЛИМПИАДАЛАР</ns1:t>
            </ns1:r>
          </ns1:p>
        </ns0:txBody>
      </ns0:sp>
      <ns0:graphicFrame>
        <ns0:nvGraphicFramePr>
          <ns0:cNvPr id="5" name="Таблица 4">
            <ns1:extLst>
              <ns1:ext uri="{FF2B5EF4-FFF2-40B4-BE49-F238E27FC236}">
                <ns2:creationId id="{7808672B-6405-4FC4-A92C-3B1E92576931}"/>
              </ns1:ext>
            </ns1:extLst>
          </ns0:cNvPr>
          <ns0:cNvGraphicFramePr>
            <ns1:graphicFrameLocks noGrp="1"/>
          </ns0:cNvGraphicFramePr>
          <ns0:nvPr>
            <ns0:extLst>
              <ns0:ext uri="{D42A27DB-BD31-4B8C-83A1-F6EECF244321}">
                <ns3:modId val="3897460382"/>
              </ns0:ext>
            </ns0:extLst>
          </ns0:nvPr>
        </ns0:nvGraphicFramePr>
        <ns0:xfrm>
          <ns1:off x="293298" y="1309598"/>
          <ns1:ext cx="5443267" cy="3342464"/>
        </ns0:xfrm>
        <ns1:graphic>
          <ns1:graphicData uri="http://schemas.openxmlformats.org/drawingml/2006/table">
            <ns1:tbl>
              <ns1:tblPr>
                <ns1:tableStyleId>{5C22544A-7EE6-4342-B048-85BDC9FD1C3A}</ns1:tableStyleId>
              </ns1:tblPr>
              <ns1:tblGrid>
                <ns1:gridCol w="482200">
                  <ns1:extLst>
                    <ns1:ext uri="{9D8B030D-6E8A-4147-A177-3AD203B41FA5}">
                      <ns2:colId val="229323057"/>
                    </ns1:ext>
                  </ns1:extLst>
                </ns1:gridCol>
                <ns1:gridCol w="2542371">
                  <ns1:extLst>
                    <ns1:ext uri="{9D8B030D-6E8A-4147-A177-3AD203B41FA5}">
                      <ns2:colId val="860320410"/>
                    </ns1:ext>
                  </ns1:extLst>
                </ns1:gridCol>
                <ns1:gridCol w="1386709">
                  <ns1:extLst>
                    <ns1:ext uri="{9D8B030D-6E8A-4147-A177-3AD203B41FA5}">
                      <ns2:colId val="1704517036"/>
                    </ns1:ext>
                  </ns1:extLst>
                </ns1:gridCol>
                <ns1:gridCol w="1031987">
                  <ns1:extLst>
                    <ns1:ext uri="{9D8B030D-6E8A-4147-A177-3AD203B41FA5}">
                      <ns2:colId val="174908841"/>
                    </ns1:ext>
                  </ns1:extLst>
                </ns1:gridCol>
              </ns1:tblGrid>
              <ns1:tr h="484325">
                <ns1:tc>
                  <ns1:txBody>
                    <ns1:bodyPr/>
                    <ns1:lstStyle/>
                    <ns1:p>
                      <ns1:pPr algn="ctr" fontAlgn="b"/>
                      <ns1:r>
                        <ns1:rPr lang="ru-RU" sz="1100" u="none" strike="noStrike" dirty="0">
                          <ns1:effectLst/>
                          <ns1:latin typeface="Arial" panose="020B0604020202020204" pitchFamily="34" charset="0"/>
                          <ns1:cs typeface="Arial" panose="020B0604020202020204" pitchFamily="34" charset="0"/>
                        </ns1:rPr>
                        <ns1:t>№</ns1:t>
                      </ns1:r>
                      <ns1:endParaRPr lang="ru-RU" sz="1100" b="1" i="0" u="none" strike="noStrike" dirty="0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9525" marR="9525" marT="9525" marB="0" anchor="ctr">
                    <ns1:lnL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L>
                    <ns1:lnR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R>
                    <ns1:lnT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T>
                    <ns1:lnB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B>
                    <ns1:noFill/>
                  </ns1:tcPr>
                </ns1:tc>
                <ns1:tc>
                  <ns1:txBody>
                    <ns1:bodyPr/>
                    <ns1:lstStyle/>
                    <ns1:p>
                      <ns1:pPr algn="ctr" fontAlgn="t"/>
                      <ns1:r>
                        <ns1:rPr lang="ru-RU" sz="1400" u="none" strike="noStrike" dirty="0">
                          <ns1:effectLst/>
                          <ns1:latin typeface="Arial" panose="020B0604020202020204" pitchFamily="34" charset="0"/>
                          <ns1:cs typeface="Arial" panose="020B0604020202020204" pitchFamily="34" charset="0"/>
                        </ns1:rPr>
                        <ns1:t>МЕКТЕП</ns1:t>
                      </ns1:r>
                      <ns1:endParaRPr lang="ru-RU" sz="1400" b="1" i="0" u="none" strike="noStrike" dirty="0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9525" marR="9525" marT="9525" marB="0" anchor="ctr">
                    <ns1:lnL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L>
                    <ns1:lnR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R>
                    <ns1:lnT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T>
                    <ns1:lnB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B>
                    <ns1:noFill/>
                  </ns1:tcPr>
                </ns1:tc>
                <ns1:tc>
                  <ns1:txBody>
                    <ns1:bodyPr/>
                    <ns1:lstStyle/>
                    <ns1:p>
                      <ns1:pPr algn="ctr" fontAlgn="t"/>
                      <ns1:r>
                        <ns1:rPr lang="ru-RU" sz="900" u="none" strike="noStrike" dirty="0">
                          <ns1:effectLst/>
                          <ns1:latin typeface="Arial" panose="020B0604020202020204" pitchFamily="34" charset="0"/>
                          <ns1:cs typeface="Arial" panose="020B0604020202020204" pitchFamily="34" charset="0"/>
                        </ns1:rPr>
                        <ns1:t>ҚАТЫСУШЫЛАР САНЫ</ns1:t>
                      </ns1:r>
                      <ns1:endParaRPr lang="ru-RU" sz="900" b="0" i="0" u="none" strike="noStrike" dirty="0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9525" marR="9525" marT="9525" marB="0" anchor="ctr">
                    <ns1:lnL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L>
                    <ns1:lnR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R>
                    <ns1:lnT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T>
                    <ns1:lnB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B>
                    <ns1:noFill/>
                  </ns1:tcPr>
                </ns1:tc>
                <ns1:tc>
                  <ns1:txBody>
                    <ns1:bodyPr/>
                    <ns1:lstStyle/>
                    <ns1:p>
                      <ns1:pPr algn="ctr" fontAlgn="b"/>
                      <ns1:r>
                        <ns1:rPr lang="ru-RU" sz="1100" u="none" strike="noStrike" dirty="0">
                          <ns1:effectLst/>
                          <ns1:latin typeface="Arial" panose="020B0604020202020204" pitchFamily="34" charset="0"/>
                          <ns1:cs typeface="Arial" panose="020B0604020202020204" pitchFamily="34" charset="0"/>
                        </ns1:rPr>
                        <ns1:t>ОРЫНДАР</ns1:t>
                      </ns1:r>
                      <ns1:endParaRPr lang="ru-RU" sz="1100" b="1" i="0" u="none" strike="noStrike" dirty="0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9525" marR="9525" marT="9525" marB="0" anchor="ctr">
                    <ns1:lnL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L>
                    <ns1:lnR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R>
                    <ns1:lnT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T>
                    <ns1:lnB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B>
                    <ns1:noFill/>
                  </ns1:tcPr>
                </ns1:tc>
                <ns1:extLst>
                  <ns1:ext uri="{0D108BD9-81ED-4DB2-BD59-A6C34878D82A}">
                    <ns2:rowId val="2529959333"/>
                  </ns1:ext>
                </ns1:extLst>
              </ns1:tr>
              <ns1:tr h="880266">
                <ns1:tc>
                  <ns1:txBody>
                    <ns1:bodyPr/>
                    <ns1:lstStyle/>
                    <ns1:p>
                      <ns1:pPr algn="ctr" fontAlgn="t"/>
                      <ns1:r>
                        <ns1:rPr lang="ru-RU" sz="1100" u="none" strike="noStrike" dirty="0">
                          <ns1:effectLst/>
                          <ns1:latin typeface="Arial" panose="020B0604020202020204" pitchFamily="34" charset="0"/>
                          <ns1:cs typeface="Arial" panose="020B0604020202020204" pitchFamily="34" charset="0"/>
                        </ns1:rPr>
                        <ns1:t>1</ns1:t>
                      </ns1:r>
                      <ns1:endParaRPr lang="ru-RU" sz="1100" b="1" i="0" u="none" strike="noStrike" dirty="0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9525" marR="9525" marT="9525" marB="0" anchor="ctr">
                    <ns1:lnL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L>
                    <ns1:lnR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R>
                    <ns1:lnT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T>
                    <ns1:lnB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B>
                    <ns1:noFill/>
                  </ns1:tcPr>
                </ns1:tc>
                <ns1:tc>
                  <ns1:txBody>
                    <ns1:bodyPr/>
                    <ns1:lstStyle/>
                    <ns1:p>
                      <ns1:pPr algn="ctr" fontAlgn="b"/>
                      <ns1:r>
                        <ns1:rPr lang="ru-RU" sz="1600" u="none" strike="noStrike" dirty="0">
                          <ns1:effectLst/>
                          <ns1:latin typeface="Arial" panose="020B0604020202020204" pitchFamily="34" charset="0"/>
                          <ns1:cs typeface="Arial" panose="020B0604020202020204" pitchFamily="34" charset="0"/>
                        </ns1:rPr>
                        <ns1:t>Бірінші қалалық </ns1:t>
                      </ns1:r>
                    </ns1:p>
                    <ns1:p>
                      <ns1:pPr algn="ctr" fontAlgn="b"/>
                      <ns1:r>
                        <ns1:rPr lang="en-US" sz="1600" u="none" strike="noStrike" dirty="0">
                          <ns1:effectLst/>
                          <ns1:latin typeface="Arial" panose="020B0604020202020204" pitchFamily="34" charset="0"/>
                          <ns1:cs typeface="Arial" panose="020B0604020202020204" pitchFamily="34" charset="0"/>
                        </ns1:rPr>
                        <ns1:t>IT-</ns1:t>
                      </ns1:r>
                      <ns1:r>
                        <ns1:rPr lang="ru-RU" sz="1600" u="none" strike="noStrike" dirty="0">
                          <ns1:effectLst/>
                          <ns1:latin typeface="Arial" panose="020B0604020202020204" pitchFamily="34" charset="0"/>
                          <ns1:cs typeface="Arial" panose="020B0604020202020204" pitchFamily="34" charset="0"/>
                        </ns1:rPr>
                        <ns1:t>лицей</ns1:t>
                      </ns1:r>
                      <ns1:endParaRPr lang="ru-RU" sz="1600" b="1" i="0" u="none" strike="noStrike" dirty="0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9525" marR="9525" marT="9525" marB="0" anchor="ctr">
                    <ns1:lnL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L>
                    <ns1:lnR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R>
                    <ns1:lnT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T>
                    <ns1:lnB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B>
                    <ns1:noFill/>
                  </ns1:tcPr>
                </ns1:tc>
                <ns1:tc>
                  <ns1:txBody>
                    <ns1:bodyPr/>
                    <ns1:lstStyle/>
                    <ns1:p>
                      <ns1:pPr algn="ctr" fontAlgn="b"/>
                      <ns1:r>
                        <ns1:rPr lang="ru-RU" sz="1200" u="none" strike="noStrike" dirty="0">
                          <ns1:effectLst/>
                          <ns1:latin typeface="Arial" panose="020B0604020202020204" pitchFamily="34" charset="0"/>
                          <ns1:cs typeface="Arial" panose="020B0604020202020204" pitchFamily="34" charset="0"/>
                        </ns1:rPr>
                        <ns1:t>4</ns1:t>
                      </ns1:r>
                      <ns1:endParaRPr lang="ru-RU" sz="1200" b="1" i="0" u="none" strike="noStrike" dirty="0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9525" marR="9525" marT="9525" marB="0" anchor="ctr">
                    <ns1:lnL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L>
                    <ns1:lnR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R>
                    <ns1:lnT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T>
                    <ns1:lnB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B>
                    <ns1:noFill/>
                  </ns1:tcPr>
                </ns1:tc>
                <ns1:tc>
                  <ns1:txBody>
                    <ns1:bodyPr/>
                    <ns1:lstStyle/>
                    <ns1:p>
                      <ns1:pPr algn="ctr" fontAlgn="b"/>
                      <ns1:r>
                        <ns1:rPr lang="ru-RU" sz="1000" u="none" strike="noStrike" dirty="0">
                          <ns1:effectLst/>
                          <ns1:latin typeface="Arial" panose="020B0604020202020204" pitchFamily="34" charset="0"/>
                          <ns1:cs typeface="Arial" panose="020B0604020202020204" pitchFamily="34" charset="0"/>
                        </ns1:rPr>
                        <ns1:t>ГРАМОТАСЫ</ns1:t>
                      </ns1:r>
                      <ns1:endParaRPr lang="ru-RU" sz="1000" b="0" i="0" u="none" strike="noStrike" dirty="0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9525" marR="9525" marT="9525" marB="0" anchor="ctr">
                    <ns1:lnL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L>
                    <ns1:lnR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R>
                    <ns1:lnT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T>
                    <ns1:lnB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B>
                    <ns1:noFill/>
                  </ns1:tcPr>
                </ns1:tc>
                <ns1:extLst>
                  <ns1:ext uri="{0D108BD9-81ED-4DB2-BD59-A6C34878D82A}">
                    <ns2:rowId val="2831233564"/>
                  </ns1:ext>
                </ns1:extLst>
              </ns1:tr>
              <ns1:tr h="1178540">
                <ns1:tc>
                  <ns1:txBody>
                    <ns1:bodyPr/>
                    <ns1:lstStyle/>
                    <ns1:p>
                      <ns1:pPr algn="ctr" fontAlgn="b"/>
                      <ns1:r>
                        <ns1:rPr lang="ru-RU" sz="1100" u="none" strike="noStrike" dirty="0">
                          <ns1:effectLst/>
                          <ns1:latin typeface="Arial" panose="020B0604020202020204" pitchFamily="34" charset="0"/>
                          <ns1:cs typeface="Arial" panose="020B0604020202020204" pitchFamily="34" charset="0"/>
                        </ns1:rPr>
                        <ns1:t>2</ns1:t>
                      </ns1:r>
                      <ns1:endParaRPr lang="ru-RU" sz="1100" b="1" i="0" u="none" strike="noStrike" dirty="0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9525" marR="9525" marT="9525" marB="0" anchor="ctr">
                    <ns1:lnL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L>
                    <ns1:lnR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R>
                    <ns1:lnT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T>
                    <ns1:lnB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B>
                    <ns1:noFill/>
                  </ns1:tcPr>
                </ns1:tc>
                <ns1:tc>
                  <ns1:txBody>
                    <ns1:bodyPr/>
                    <ns1:lstStyle/>
                    <ns1:p>
                      <ns1:pPr algn="ctr" fontAlgn="t"/>
                      <ns1:r>
                        <ns1:rPr lang="ru-RU" sz="900" u="none" strike="noStrike" dirty="0">
                          <ns1:effectLst/>
                          <ns1:latin typeface="Arial" panose="020B0604020202020204" pitchFamily="34" charset="0"/>
                          <ns1:cs typeface="Arial" panose="020B0604020202020204" pitchFamily="34" charset="0"/>
                        </ns1:rPr>
                        <ns1:t> </ns1:t>
                      </ns1:r>
                      <ns1:r>
                        <ns1:rPr lang="ru-RU" sz="1600" u="none" strike="noStrike" kern="1200" dirty="0">
                          <ns1:solidFill>
                            <ns1:schemeClr val="dk1"/>
                          </ns1:solidFill>
                          <ns1:effectLst/>
                          <ns1:latin typeface="Arial" panose="020B0604020202020204" pitchFamily="34" charset="0"/>
                          <ns1:ea typeface="+mn-ea"/>
                          <ns1:cs typeface="Arial" panose="020B0604020202020204" pitchFamily="34" charset="0"/>
                        </ns1:rPr>
                        <ns1:t>Атындағы қалалық классикалық гимназия С. </ns1:t>
                      </ns1:r>
                      <ns1:r>
                        <ns1:rPr lang="ru-RU" sz="1600" u="none" strike="noStrike" kern="1200" dirty="0" err="1">
                          <ns1:solidFill>
                            <ns1:schemeClr val="dk1"/>
                          </ns1:solidFill>
                          <ns1:effectLst/>
                          <ns1:latin typeface="Arial" panose="020B0604020202020204" pitchFamily="34" charset="0"/>
                          <ns1:ea typeface="+mn-ea"/>
                          <ns1:cs typeface="Arial" panose="020B0604020202020204" pitchFamily="34" charset="0"/>
                        </ns1:rPr>
                        <ns1:t>Шаймерденова</ns1:t>
                      </ns1:r>
                      <ns1:r>
                        <ns1:rPr lang="ru-RU" sz="1600" u="none" strike="noStrike" kern="1200" dirty="0">
                          <ns1:solidFill>
                            <ns1:schemeClr val="dk1"/>
                          </ns1:solidFill>
                          <ns1:effectLst/>
                          <ns1:latin typeface="Arial" panose="020B0604020202020204" pitchFamily="34" charset="0"/>
                          <ns1:ea typeface="+mn-ea"/>
                          <ns1:cs typeface="Arial" panose="020B0604020202020204" pitchFamily="34" charset="0"/>
                        </ns1:rPr>
                        <ns1:t> </ns1:t>
                      </ns1:r>
                    </ns1:p>
                  </ns1:txBody>
                  <ns1:tcPr marL="9525" marR="9525" marT="9525" marB="0" anchor="ctr">
                    <ns1:lnL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L>
                    <ns1:lnR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R>
                    <ns1:lnT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T>
                    <ns1:lnB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B>
                    <ns1:noFill/>
                  </ns1:tcPr>
                </ns1:tc>
                <ns1:tc>
                  <ns1:txBody>
                    <ns1:bodyPr/>
                    <ns1:lstStyle/>
                    <ns1:p>
                      <ns1:pPr algn="ctr" fontAlgn="b"/>
                      <ns1:r>
                        <ns1:rPr lang="ru-RU" sz="1200" u="none" strike="noStrike" dirty="0">
                          <ns1:effectLst/>
                          <ns1:latin typeface="Arial" panose="020B0604020202020204" pitchFamily="34" charset="0"/>
                          <ns1:cs typeface="Arial" panose="020B0604020202020204" pitchFamily="34" charset="0"/>
                        </ns1:rPr>
                        <ns1:t>1</ns1:t>
                      </ns1:r>
                      <ns1:endParaRPr lang="ru-RU" sz="1200" b="1" i="0" u="none" strike="noStrike" dirty="0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9525" marR="9525" marT="9525" marB="0" anchor="ctr">
                    <ns1:lnL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L>
                    <ns1:lnR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R>
                    <ns1:lnT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T>
                    <ns1:lnB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B>
                    <ns1:noFill/>
                  </ns1:tcPr>
                </ns1:tc>
                <ns1:tc>
                  <ns1:txBody>
                    <ns1:bodyPr/>
                    <ns1:lstStyle/>
                    <ns1:p>
                      <ns1:pPr algn="ctr" fontAlgn="b"/>
                      <ns1:r>
                        <ns1:rPr lang="ru-RU" sz="1200" u="none" strike="noStrike" dirty="0">
                          <ns1:effectLst/>
                          <ns1:latin typeface="Arial" panose="020B0604020202020204" pitchFamily="34" charset="0"/>
                          <ns1:cs typeface="Arial" panose="020B0604020202020204" pitchFamily="34" charset="0"/>
                        </ns1:rPr>
                        <ns1:t>0</ns1:t>
                      </ns1:r>
                      <ns1:endParaRPr lang="ru-RU" sz="1200" b="0" i="0" u="none" strike="noStrike" dirty="0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9525" marR="9525" marT="9525" marB="0" anchor="ctr">
                    <ns1:lnL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L>
                    <ns1:lnR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R>
                    <ns1:lnT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T>
                    <ns1:lnB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B>
                    <ns1:noFill/>
                  </ns1:tcPr>
                </ns1:tc>
                <ns1:extLst>
                  <ns1:ext uri="{0D108BD9-81ED-4DB2-BD59-A6C34878D82A}">
                    <ns2:rowId val="1921075807"/>
                  </ns1:ext>
                </ns1:extLst>
              </ns1:tr>
              <ns1:tr h="799333">
                <ns1:tc>
                  <ns1:txBody>
                    <ns1:bodyPr/>
                    <ns1:lstStyle/>
                    <ns1:p>
                      <ns1:pPr algn="ctr" fontAlgn="b"/>
                      <ns1:r>
                        <ns1:rPr lang="ru-RU" sz="1100" u="none" strike="noStrike" dirty="0">
                          <ns1:effectLst/>
                          <ns1:latin typeface="Arial" panose="020B0604020202020204" pitchFamily="34" charset="0"/>
                          <ns1:cs typeface="Arial" panose="020B0604020202020204" pitchFamily="34" charset="0"/>
                        </ns1:rPr>
                        <ns1:t>3</ns1:t>
                      </ns1:r>
                      <ns1:endParaRPr lang="ru-RU" sz="1100" b="1" i="0" u="none" strike="noStrike" dirty="0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9525" marR="9525" marT="9525" marB="0" anchor="ctr">
                    <ns1:lnL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L>
                    <ns1:lnR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R>
                    <ns1:lnT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T>
                    <ns1:lnB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B>
                    <ns1:noFill/>
                  </ns1:tcPr>
                </ns1:tc>
                <ns1:tc>
                  <ns1:txBody>
                    <ns1:bodyPr/>
                    <ns1:lstStyle/>
                    <ns1:p>
                      <ns1:pPr algn="ctr" fontAlgn="b"/>
                      <ns1:r>
                        <ns1:rPr lang="ru-RU" sz="1600" u="none" strike="noStrike" kern="1200" dirty="0">
                          <ns1:solidFill>
                            <ns1:schemeClr val="dk1"/>
                          </ns1:solidFill>
                          <ns1:effectLst/>
                          <ns1:latin typeface="Arial" panose="020B0604020202020204" pitchFamily="34" charset="0"/>
                          <ns1:ea typeface="+mn-ea"/>
                          <ns1:cs typeface="Arial" panose="020B0604020202020204" pitchFamily="34" charset="0"/>
                        </ns1:rPr>
                        <ns1:t>мектеп-лицей "</ns1:t>
                      </ns1:r>
                      <ns1:r>
                        <ns1:rPr lang="ru-RU" sz="1600" u="none" strike="noStrike" kern="1200" dirty="0" err="1">
                          <ns1:solidFill>
                            <ns1:schemeClr val="dk1"/>
                          </ns1:solidFill>
                          <ns1:effectLst/>
                          <ns1:latin typeface="Arial" panose="020B0604020202020204" pitchFamily="34" charset="0"/>
                          <ns1:ea typeface="+mn-ea"/>
                          <ns1:cs typeface="Arial" panose="020B0604020202020204" pitchFamily="34" charset="0"/>
                        </ns1:rPr>
                        <ns1:t>Дарын</ns1:t>
                      </ns1:r>
                      <ns1:r>
                        <ns1:rPr lang="ru-RU" sz="1600" u="none" strike="noStrike" kern="1200" dirty="0">
                          <ns1:solidFill>
                            <ns1:schemeClr val="dk1"/>
                          </ns1:solidFill>
                          <ns1:effectLst/>
                          <ns1:latin typeface="Arial" panose="020B0604020202020204" pitchFamily="34" charset="0"/>
                          <ns1:ea typeface="+mn-ea"/>
                          <ns1:cs typeface="Arial" panose="020B0604020202020204" pitchFamily="34" charset="0"/>
                        </ns1:rPr>
                        <ns1:t>"</ns1:t>
                      </ns1:r>
                    </ns1:p>
                  </ns1:txBody>
                  <ns1:tcPr marL="9525" marR="9525" marT="9525" marB="0" anchor="ctr">
                    <ns1:lnL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L>
                    <ns1:lnR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R>
                    <ns1:lnT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T>
                    <ns1:lnB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B>
                    <ns1:noFill/>
                  </ns1:tcPr>
                </ns1:tc>
                <ns1:tc>
                  <ns1:txBody>
                    <ns1:bodyPr/>
                    <ns1:lstStyle/>
                    <ns1:p>
                      <ns1:pPr algn="ctr" fontAlgn="b"/>
                      <ns1:r>
                        <ns1:rPr lang="ru-RU" sz="1200" u="none" strike="noStrike" dirty="0">
                          <ns1:effectLst/>
                          <ns1:latin typeface="Arial" panose="020B0604020202020204" pitchFamily="34" charset="0"/>
                          <ns1:cs typeface="Arial" panose="020B0604020202020204" pitchFamily="34" charset="0"/>
                        </ns1:rPr>
                        <ns1:t>1</ns1:t>
                      </ns1:r>
                      <ns1:endParaRPr lang="ru-RU" sz="1200" b="1" i="0" u="none" strike="noStrike" dirty="0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9525" marR="9525" marT="9525" marB="0" anchor="ctr">
                    <ns1:lnL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L>
                    <ns1:lnR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R>
                    <ns1:lnT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T>
                    <ns1:lnB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B>
                    <ns1:noFill/>
                  </ns1:tcPr>
                </ns1:tc>
                <ns1:tc>
                  <ns1:txBody>
                    <ns1:bodyPr/>
                    <ns1:lstStyle/>
                    <ns1:p>
                      <ns1:pPr algn="ctr" fontAlgn="b"/>
                      <ns1:r>
                        <ns1:rPr lang="ru-RU" sz="1200" u="none" strike="noStrike" dirty="0">
                          <ns1:effectLst/>
                          <ns1:latin typeface="Arial" panose="020B0604020202020204" pitchFamily="34" charset="0"/>
                          <ns1:cs typeface="Arial" panose="020B0604020202020204" pitchFamily="34" charset="0"/>
                        </ns1:rPr>
                        <ns1:t>0</ns1:t>
                      </ns1:r>
                      <ns1:endParaRPr lang="ru-RU" sz="1200" b="0" i="0" u="none" strike="noStrike" dirty="0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9525" marR="9525" marT="9525" marB="0" anchor="ctr">
                    <ns1:lnL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L>
                    <ns1:lnR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R>
                    <ns1:lnT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T>
                    <ns1:lnB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B>
                    <ns1:noFill/>
                  </ns1:tcPr>
                </ns1:tc>
                <ns1:extLst>
                  <ns1:ext uri="{0D108BD9-81ED-4DB2-BD59-A6C34878D82A}">
                    <ns2:rowId val="2387471539"/>
                  </ns1:ext>
                </ns1:extLst>
              </ns1:tr>
            </ns1:tbl>
          </ns1:graphicData>
        </ns1:graphic>
      </ns0:graphicFrame>
      <ns0:sp>
        <ns0:nvSpPr>
          <ns0:cNvPr id="6" name="TextBox 5">
            <ns1:extLst>
              <ns1:ext uri="{FF2B5EF4-FFF2-40B4-BE49-F238E27FC236}">
                <ns2:creationId id="{44E6EABE-0686-4057-9A62-C3BF9C82D0EA}"/>
              </ns1:ext>
            </ns1:extLst>
          </ns0:cNvPr>
          <ns0:cNvSpPr txBox="1"/>
          <ns0:nvPr/>
        </ns0:nvSpPr>
        <ns0:spPr>
          <ns1:xfrm>
            <ns1:off x="293298" y="672854"/>
            <ns1:ext cx="5503751" cy="369332"/>
          </ns1:xfrm>
          <ns1:prstGeom prst="rect">
            <ns1:avLst/>
          </ns1:prstGeom>
          <ns1:noFill/>
        </ns0:spPr>
        <ns0:txBody>
          <ns1:bodyPr wrap="none" rtlCol="0">
            <ns1:spAutoFit/>
          </ns1:bodyPr>
          <ns1:lstStyle/>
          <ns1:p>
            <ns1:r>
              <ns1:rPr lang="ru-RU" dirty="0"/>
              <ns1:t>ЖАСӨСПІРІМДЕР ОЛИМПИАДАСЫНЫҢ РЕСПУБЛИКАЛЫҚ КЕЗЕҢІ</ns1:t>
            </ns1:r>
          </ns1:p>
        </ns0:txBody>
      </ns0:sp>
      <ns0:sp>
        <ns0:nvSpPr>
          <ns0:cNvPr id="7" name="TextBox 6">
            <ns1:extLst>
              <ns1:ext uri="{FF2B5EF4-FFF2-40B4-BE49-F238E27FC236}">
                <ns2:creationId id="{36F7E303-92F5-4BC5-8FD2-9E96C585BE8B}"/>
              </ns1:ext>
            </ns1:extLst>
          </ns0:cNvPr>
          <ns0:cNvSpPr txBox="1"/>
          <ns0:nvPr/>
        </ns0:nvSpPr>
        <ns0:spPr>
          <ns1:xfrm>
            <ns1:off x="879894" y="4742354"/>
            <ns1:ext cx="2648309" cy="2031325"/>
          </ns1:xfrm>
          <ns1:prstGeom prst="rect">
            <ns1:avLst/>
          </ns1:prstGeom>
          <ns1:noFill/>
        </ns0:spPr>
        <ns0:txBody>
          <ns1:bodyPr wrap="square" rtlCol="0">
            <ns1:spAutoFit/>
          </ns1:bodyPr>
          <ns1:lstStyle/>
          <ns1:p>
            <ns1:r>
              <ns1:rPr lang="ru-RU" dirty="0"/>
              <ns1:t>6 ПӘН ЖМЦ: </ns1:t>
            </ns1:r>
          </ns1:p>
          <ns1:p>
            <ns1:pPr marL="285750" indent="-285750">
              <ns1:buFontTx/>
              <ns1:buChar char="-"/>
            </ns1:pPr>
            <ns1:r>
              <ns1:rPr lang="ru-RU" dirty="0"/>
              <ns1:t>География,</ns1:t>
            </ns1:r>
          </ns1:p>
          <ns1:p>
            <ns1:pPr marL="285750" indent="-285750">
              <ns1:buFontTx/>
              <ns1:buChar char="-"/>
            </ns1:pPr>
            <ns1:r>
              <ns1:rPr lang="ru-RU" dirty="0"/>
              <ns1:t>Математика,</ns1:t>
            </ns1:r>
          </ns1:p>
          <ns1:p>
            <ns1:pPr marL="285750" indent="-285750">
              <ns1:buFontTx/>
              <ns1:buChar char="-"/>
            </ns1:pPr>
            <ns1:r>
              <ns1:rPr lang="ru-RU" dirty="0"/>
              <ns1:t>Информатика,</ns1:t>
            </ns1:r>
          </ns1:p>
          <ns1:p>
            <ns1:pPr marL="285750" indent="-285750">
              <ns1:buFontTx/>
              <ns1:buChar char="-"/>
            </ns1:pPr>
            <ns1:r>
              <ns1:rPr lang="ru-RU" dirty="0"/>
              <ns1:t>Физика,</ns1:t>
            </ns1:r>
          </ns1:p>
          <ns1:p>
            <ns1:pPr marL="285750" indent="-285750">
              <ns1:buFontTx/>
              <ns1:buChar char="-"/>
            </ns1:pPr>
            <ns1:r>
              <ns1:rPr lang="ru-RU" dirty="0"/>
              <ns1:t>Биология, </ns1:t>
            </ns1:r>
          </ns1:p>
          <ns1:p>
            <ns1:pPr marL="285750" indent="-285750">
              <ns1:buFontTx/>
              <ns1:buChar char="-"/>
            </ns1:pPr>
            <ns1:r>
              <ns1:rPr lang="ru-RU" dirty="0"/>
              <ns1:t>Химия.</ns1:t>
            </ns1:r>
          </ns1:p>
        </ns0:txBody>
      </ns0:sp>
      <ns0:sp>
        <ns0:nvSpPr>
          <ns0:cNvPr id="8" name="TextBox 7">
            <ns1:extLst>
              <ns1:ext uri="{FF2B5EF4-FFF2-40B4-BE49-F238E27FC236}">
                <ns2:creationId id="{A7CB7D51-4559-4D09-9B89-EC0BBD64A674}"/>
              </ns1:ext>
            </ns1:extLst>
          </ns0:cNvPr>
          <ns0:cNvSpPr txBox="1"/>
          <ns0:nvPr/>
        </ns0:nvSpPr>
        <ns0:spPr>
          <ns1:xfrm>
            <ns1:off x="6311544" y="672854"/>
            <ns1:ext cx="5880456" cy="369332"/>
          </ns1:xfrm>
          <ns1:prstGeom prst="rect">
            <ns1:avLst/>
          </ns1:prstGeom>
          <ns1:noFill/>
        </ns0:spPr>
        <ns0:txBody>
          <ns1:bodyPr wrap="none" rtlCol="0">
            <ns1:spAutoFit/>
          </ns1:bodyPr>
          <ns1:lstStyle/>
          <ns1:p>
            <ns1:r>
              <ns1:rPr lang="ru-RU" dirty="0"/>
              <ns1:t>ПРЕЗИДЕНТТІК ОЛИМПИАДАНЫҢ РЕСПУБЛИКАЛЫҚ КЕЗЕҢІ</ns1:t>
            </ns1:r>
          </ns1:p>
        </ns0:txBody>
      </ns0:sp>
      <ns0:graphicFrame>
        <ns0:nvGraphicFramePr>
          <ns0:cNvPr id="9" name="Таблица 8">
            <ns1:extLst>
              <ns1:ext uri="{FF2B5EF4-FFF2-40B4-BE49-F238E27FC236}">
                <ns2:creationId id="{D4E3F903-F3F8-47BA-8F04-C0734243345B}"/>
              </ns1:ext>
            </ns1:extLst>
          </ns0:cNvPr>
          <ns0:cNvGraphicFramePr>
            <ns1:graphicFrameLocks noGrp="1"/>
          </ns0:cNvGraphicFramePr>
          <ns0:nvPr>
            <ns0:extLst>
              <ns0:ext uri="{D42A27DB-BD31-4B8C-83A1-F6EECF244321}">
                <ns3:modId val="3066911122"/>
              </ns0:ext>
            </ns0:extLst>
          </ns0:nvPr>
        </ns0:nvGraphicFramePr>
        <ns0:xfrm>
          <ns1:off x="6455437" y="1309598"/>
          <ns1:ext cx="5443266" cy="3588032"/>
        </ns0:xfrm>
        <ns1:graphic>
          <ns1:graphicData uri="http://schemas.openxmlformats.org/drawingml/2006/table">
            <ns1:tbl>
              <ns1:tblPr>
                <ns1:tableStyleId>{5C22544A-7EE6-4342-B048-85BDC9FD1C3A}</ns1:tableStyleId>
              </ns1:tblPr>
              <ns1:tblGrid>
                <ns1:gridCol w="457148">
                  <ns1:extLst>
                    <ns1:ext uri="{9D8B030D-6E8A-4147-A177-3AD203B41FA5}">
                      <ns2:colId val="1354828730"/>
                    </ns1:ext>
                  </ns1:extLst>
                </ns1:gridCol>
                <ns1:gridCol w="2987673">
                  <ns1:extLst>
                    <ns1:ext uri="{9D8B030D-6E8A-4147-A177-3AD203B41FA5}">
                      <ns2:colId val="2004791052"/>
                    </ns1:ext>
                  </ns1:extLst>
                </ns1:gridCol>
                <ns1:gridCol w="1145078">
                  <ns1:extLst>
                    <ns1:ext uri="{9D8B030D-6E8A-4147-A177-3AD203B41FA5}">
                      <ns2:colId val="3219881100"/>
                    </ns1:ext>
                  </ns1:extLst>
                </ns1:gridCol>
                <ns1:gridCol w="853367">
                  <ns1:extLst>
                    <ns1:ext uri="{9D8B030D-6E8A-4147-A177-3AD203B41FA5}">
                      <ns2:colId val="2292942250"/>
                    </ns1:ext>
                  </ns1:extLst>
                </ns1:gridCol>
              </ns1:tblGrid>
              <ns1:tr h="583161">
                <ns1:tc>
                  <ns1:txBody>
                    <ns1:bodyPr/>
                    <ns1:lstStyle/>
                    <ns1:p>
                      <ns1:pPr marL="0" algn="ctr" defTabSz="914400" rtl="0" eaLnBrk="1" fontAlgn="b" latinLnBrk="0" hangingPunct="1"/>
                      <ns1:r>
                        <ns1:rPr lang="ru-RU" sz="1400" u="none" strike="noStrike" kern="1200" dirty="0">
                          <ns1:solidFill>
                            <ns1:schemeClr val="dk1"/>
                          </ns1:solidFill>
                          <ns1:effectLst/>
                          <ns1:latin typeface="Arial" panose="020B0604020202020204" pitchFamily="34" charset="0"/>
                          <ns1:ea typeface="+mn-ea"/>
                          <ns1:cs typeface="Arial" panose="020B0604020202020204" pitchFamily="34" charset="0"/>
                        </ns1:rPr>
                        <ns1:t>№ р/с</ns1:t>
                      </ns1:r>
                    </ns1:p>
                  </ns1:txBody>
                  <ns1:tcPr marL="6831" marR="6831" marT="6831" marB="0" anchor="ctr">
                    <ns1:lnL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L>
                    <ns1:lnR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R>
                    <ns1:lnT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T>
                    <ns1:lnB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B>
                    <ns1:noFill/>
                  </ns1:tcPr>
                </ns1:tc>
                <ns1:tc>
                  <ns1:txBody>
                    <ns1:bodyPr/>
                    <ns1:lstStyle/>
                    <ns1:p>
                      <ns1:pPr marL="0" algn="ctr" defTabSz="914400" rtl="0" eaLnBrk="1" fontAlgn="b" latinLnBrk="0" hangingPunct="1"/>
                      <ns1:r>
                        <ns1:rPr lang="ru-RU" sz="1400" u="none" strike="noStrike" kern="1200" dirty="0">
                          <ns1:solidFill>
                            <ns1:schemeClr val="dk1"/>
                          </ns1:solidFill>
                          <ns1:effectLst/>
                          <ns1:latin typeface="Arial" panose="020B0604020202020204" pitchFamily="34" charset="0"/>
                          <ns1:ea typeface="+mn-ea"/>
                          <ns1:cs typeface="Arial" panose="020B0604020202020204" pitchFamily="34" charset="0"/>
                        </ns1:rPr>
                        <ns1:t>МЕКТЕП</ns1:t>
                      </ns1:r>
                    </ns1:p>
                  </ns1:txBody>
                  <ns1:tcPr marL="6831" marR="6831" marT="6831" marB="0" anchor="ctr">
                    <ns1:lnL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L>
                    <ns1:lnR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R>
                    <ns1:lnT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T>
                    <ns1:lnB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B>
                    <ns1:noFill/>
                  </ns1:tcPr>
                </ns1:tc>
                <ns1:tc>
                  <ns1:txBody>
                    <ns1:bodyPr/>
                    <ns1:lstStyle/>
                    <ns1:p>
                      <ns1:pPr marL="0" algn="ctr" defTabSz="914400" rtl="0" eaLnBrk="1" fontAlgn="b" latinLnBrk="0" hangingPunct="1"/>
                      <ns1:r>
                        <ns1:rPr lang="ru-RU" sz="1200" u="none" strike="noStrike" kern="1200" dirty="0">
                          <ns1:solidFill>
                            <ns1:schemeClr val="dk1"/>
                          </ns1:solidFill>
                          <ns1:effectLst/>
                          <ns1:latin typeface="Arial" panose="020B0604020202020204" pitchFamily="34" charset="0"/>
                          <ns1:ea typeface="+mn-ea"/>
                          <ns1:cs typeface="Arial" panose="020B0604020202020204" pitchFamily="34" charset="0"/>
                        </ns1:rPr>
                        <ns1:t>ҚАТЫСУШЫЛАР САНЫ</ns1:t>
                      </ns1:r>
                    </ns1:p>
                  </ns1:txBody>
                  <ns1:tcPr marL="6831" marR="6831" marT="6831" marB="0" anchor="ctr">
                    <ns1:lnL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L>
                    <ns1:lnR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R>
                    <ns1:lnT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T>
                    <ns1:lnB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B>
                    <ns1:noFill/>
                  </ns1:tcPr>
                </ns1:tc>
                <ns1:tc>
                  <ns1:txBody>
                    <ns1:bodyPr/>
                    <ns1:lstStyle/>
                    <ns1:p>
                      <ns1:pPr marL="0" algn="ctr" defTabSz="914400" rtl="0" eaLnBrk="1" fontAlgn="b" latinLnBrk="0" hangingPunct="1"/>
                      <ns1:r>
                        <ns1:rPr lang="ru-RU" sz="1400" u="none" strike="noStrike" kern="1200" dirty="0">
                          <ns1:solidFill>
                            <ns1:schemeClr val="dk1"/>
                          </ns1:solidFill>
                          <ns1:effectLst/>
                          <ns1:latin typeface="Arial" panose="020B0604020202020204" pitchFamily="34" charset="0"/>
                          <ns1:ea typeface="+mn-ea"/>
                          <ns1:cs typeface="Arial" panose="020B0604020202020204" pitchFamily="34" charset="0"/>
                        </ns1:rPr>
                        <ns1:t>ОРЫНДАР</ns1:t>
                      </ns1:r>
                    </ns1:p>
                  </ns1:txBody>
                  <ns1:tcPr marL="6831" marR="6831" marT="6831" marB="0" anchor="ctr">
                    <ns1:lnL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L>
                    <ns1:lnR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R>
                    <ns1:lnT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T>
                    <ns1:lnB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B>
                    <ns1:noFill/>
                  </ns1:tcPr>
                </ns1:tc>
                <ns1:extLst>
                  <ns1:ext uri="{0D108BD9-81ED-4DB2-BD59-A6C34878D82A}">
                    <ns2:rowId val="3236874362"/>
                  </ns1:ext>
                </ns1:extLst>
              </ns1:tr>
              <ns1:tr h="593392">
                <ns1:tc>
                  <ns1:txBody>
                    <ns1:bodyPr/>
                    <ns1:lstStyle/>
                    <ns1:p>
                      <ns1:pPr marL="0" algn="ctr" defTabSz="914400" rtl="0" eaLnBrk="1" fontAlgn="b" latinLnBrk="0" hangingPunct="1"/>
                      <ns1:r>
                        <ns1:rPr lang="ru-RU" sz="1400" u="none" strike="noStrike" kern="1200">
                          <ns1:solidFill>
                            <ns1:schemeClr val="dk1"/>
                          </ns1:solidFill>
                          <ns1:effectLst/>
                          <ns1:latin typeface="Arial" panose="020B0604020202020204" pitchFamily="34" charset="0"/>
                          <ns1:ea typeface="+mn-ea"/>
                          <ns1:cs typeface="Arial" panose="020B0604020202020204" pitchFamily="34" charset="0"/>
                        </ns1:rPr>
                        <ns1:t>2</ns1:t>
                      </ns1:r>
                    </ns1:p>
                  </ns1:txBody>
                  <ns1:tcPr marL="6831" marR="6831" marT="6831" marB="0" anchor="ctr">
                    <ns1:lnL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L>
                    <ns1:lnR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R>
                    <ns1:lnT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T>
                    <ns1:lnB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B>
                    <ns1:noFill/>
                  </ns1:tcPr>
                </ns1:tc>
                <ns1:tc>
                  <ns1:txBody>
                    <ns1:bodyPr/>
                    <ns1:lstStyle/>
                    <ns1:p>
                      <ns1:pPr marL="0" algn="ctr" defTabSz="914400" rtl="0" eaLnBrk="1" fontAlgn="b" latinLnBrk="0" hangingPunct="1"/>
                      <ns1:r>
                        <ns1:rPr lang="ru-RU" sz="1400" u="none" strike="noStrike" kern="1200" dirty="0">
                          <ns1:solidFill>
                            <ns1:schemeClr val="dk1"/>
                          </ns1:solidFill>
                          <ns1:effectLst/>
                          <ns1:latin typeface="Arial" panose="020B0604020202020204" pitchFamily="34" charset="0"/>
                          <ns1:ea typeface="+mn-ea"/>
                          <ns1:cs typeface="Arial" panose="020B0604020202020204" pitchFamily="34" charset="0"/>
                        </ns1:rPr>
                        <ns1:t>№ 32 орта мектебі</ns1:t>
                      </ns1:r>
                    </ns1:p>
                  </ns1:txBody>
                  <ns1:tcPr marL="6831" marR="6831" marT="6831" marB="0" anchor="ctr">
                    <ns1:lnL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L>
                    <ns1:lnR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R>
                    <ns1:lnT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T>
                    <ns1:lnB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B>
                    <ns1:noFill/>
                  </ns1:tcPr>
                </ns1:tc>
                <ns1:tc>
                  <ns1:txBody>
                    <ns1:bodyPr/>
                    <ns1:lstStyle/>
                    <ns1:p>
                      <ns1:pPr marL="0" algn="ctr" defTabSz="914400" rtl="0" eaLnBrk="1" fontAlgn="b" latinLnBrk="0" hangingPunct="1"/>
                      <ns1:r>
                        <ns1:rPr lang="ru-RU" sz="1400" u="none" strike="noStrike" kern="1200" dirty="0">
                          <ns1:solidFill>
                            <ns1:schemeClr val="dk1"/>
                          </ns1:solidFill>
                          <ns1:effectLst/>
                          <ns1:latin typeface="Arial" panose="020B0604020202020204" pitchFamily="34" charset="0"/>
                          <ns1:ea typeface="+mn-ea"/>
                          <ns1:cs typeface="Arial" panose="020B0604020202020204" pitchFamily="34" charset="0"/>
                        </ns1:rPr>
                        <ns1:t>1</ns1:t>
                      </ns1:r>
                    </ns1:p>
                  </ns1:txBody>
                  <ns1:tcPr marL="6831" marR="6831" marT="6831" marB="0" anchor="b">
                    <ns1:lnL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L>
                    <ns1:lnR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R>
                    <ns1:lnT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T>
                    <ns1:lnB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B>
                    <ns1:noFill/>
                  </ns1:tcPr>
                </ns1:tc>
                <ns1:tc>
                  <ns1:txBody>
                    <ns1:bodyPr/>
                    <ns1:lstStyle/>
                    <ns1:p>
                      <ns1:pPr marL="0" algn="ctr" defTabSz="914400" rtl="0" eaLnBrk="1" fontAlgn="b" latinLnBrk="0" hangingPunct="1"/>
                      <ns1:r>
                        <ns1:rPr lang="ru-RU" sz="1400" u="none" strike="noStrike" kern="1200" dirty="0">
                          <ns1:solidFill>
                            <ns1:schemeClr val="dk1"/>
                          </ns1:solidFill>
                          <ns1:effectLst/>
                          <ns1:latin typeface="Arial" panose="020B0604020202020204" pitchFamily="34" charset="0"/>
                          <ns1:ea typeface="+mn-ea"/>
                          <ns1:cs typeface="Arial" panose="020B0604020202020204" pitchFamily="34" charset="0"/>
                        </ns1:rPr>
                        <ns1:t>0</ns1:t>
                      </ns1:r>
                    </ns1:p>
                  </ns1:txBody>
                  <ns1:tcPr marL="6831" marR="6831" marT="6831" marB="0" anchor="b">
                    <ns1:lnL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L>
                    <ns1:lnR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R>
                    <ns1:lnT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T>
                    <ns1:lnB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B>
                    <ns1:noFill/>
                  </ns1:tcPr>
                </ns1:tc>
                <ns1:extLst>
                  <ns1:ext uri="{0D108BD9-81ED-4DB2-BD59-A6C34878D82A}">
                    <ns2:rowId val="3206222966"/>
                  </ns1:ext>
                </ns1:extLst>
              </ns1:tr>
              <ns1:tr h="562699">
                <ns1:tc>
                  <ns1:txBody>
                    <ns1:bodyPr/>
                    <ns1:lstStyle/>
                    <ns1:p>
                      <ns1:pPr marL="0" algn="ctr" defTabSz="914400" rtl="0" eaLnBrk="1" fontAlgn="b" latinLnBrk="0" hangingPunct="1"/>
                      <ns1:r>
                        <ns1:rPr lang="ru-RU" sz="1400" u="none" strike="noStrike" kern="1200">
                          <ns1:solidFill>
                            <ns1:schemeClr val="dk1"/>
                          </ns1:solidFill>
                          <ns1:effectLst/>
                          <ns1:latin typeface="Arial" panose="020B0604020202020204" pitchFamily="34" charset="0"/>
                          <ns1:ea typeface="+mn-ea"/>
                          <ns1:cs typeface="Arial" panose="020B0604020202020204" pitchFamily="34" charset="0"/>
                        </ns1:rPr>
                        <ns1:t>3</ns1:t>
                      </ns1:r>
                    </ns1:p>
                  </ns1:txBody>
                  <ns1:tcPr marL="6831" marR="6831" marT="6831" marB="0" anchor="ctr">
                    <ns1:lnL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L>
                    <ns1:lnR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R>
                    <ns1:lnT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T>
                    <ns1:lnB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B>
                    <ns1:noFill/>
                  </ns1:tcPr>
                </ns1:tc>
                <ns1:tc>
                  <ns1:txBody>
                    <ns1:bodyPr/>
                    <ns1:lstStyle/>
                    <ns1:p>
                      <ns1:pPr marL="0" algn="ctr" defTabSz="914400" rtl="0" eaLnBrk="1" fontAlgn="b" latinLnBrk="0" hangingPunct="1"/>
                      <ns1:r>
                        <ns1:rPr lang="ru-RU" sz="1400" u="none" strike="noStrike" kern="1200" dirty="0">
                          <ns1:solidFill>
                            <ns1:schemeClr val="dk1"/>
                          </ns1:solidFill>
                          <ns1:effectLst/>
                          <ns1:latin typeface="Arial" panose="020B0604020202020204" pitchFamily="34" charset="0"/>
                          <ns1:ea typeface="+mn-ea"/>
                          <ns1:cs typeface="Arial" panose="020B0604020202020204" pitchFamily="34" charset="0"/>
                        </ns1:rPr>
                        <ns1:t>"БЭСТ" гимназиясы</ns1:t>
                      </ns1:r>
                    </ns1:p>
                  </ns1:txBody>
                  <ns1:tcPr marL="6831" marR="6831" marT="6831" marB="0" anchor="ctr">
                    <ns1:lnL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L>
                    <ns1:lnR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R>
                    <ns1:lnT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T>
                    <ns1:lnB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B>
                    <ns1:noFill/>
                  </ns1:tcPr>
                </ns1:tc>
                <ns1:tc>
                  <ns1:txBody>
                    <ns1:bodyPr/>
                    <ns1:lstStyle/>
                    <ns1:p>
                      <ns1:pPr marL="0" algn="ctr" defTabSz="914400" rtl="0" eaLnBrk="1" fontAlgn="b" latinLnBrk="0" hangingPunct="1"/>
                      <ns1:r>
                        <ns1:rPr lang="ru-RU" sz="1400" u="none" strike="noStrike" kern="1200" dirty="0">
                          <ns1:solidFill>
                            <ns1:schemeClr val="dk1"/>
                          </ns1:solidFill>
                          <ns1:effectLst/>
                          <ns1:latin typeface="Arial" panose="020B0604020202020204" pitchFamily="34" charset="0"/>
                          <ns1:ea typeface="+mn-ea"/>
                          <ns1:cs typeface="Arial" panose="020B0604020202020204" pitchFamily="34" charset="0"/>
                        </ns1:rPr>
                        <ns1:t>1</ns1:t>
                      </ns1:r>
                    </ns1:p>
                  </ns1:txBody>
                  <ns1:tcPr marL="6831" marR="6831" marT="6831" marB="0" anchor="b">
                    <ns1:lnL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L>
                    <ns1:lnR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R>
                    <ns1:lnT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T>
                    <ns1:lnB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B>
                    <ns1:noFill/>
                  </ns1:tcPr>
                </ns1:tc>
                <ns1:tc>
                  <ns1:txBody>
                    <ns1:bodyPr/>
                    <ns1:lstStyle/>
                    <ns1:p>
                      <ns1:pPr marL="0" algn="ctr" defTabSz="914400" rtl="0" eaLnBrk="1" fontAlgn="b" latinLnBrk="0" hangingPunct="1"/>
                      <ns1:r>
                        <ns1:rPr lang="ru-RU" sz="1400" u="none" strike="noStrike" kern="1200" dirty="0">
                          <ns1:solidFill>
                            <ns1:schemeClr val="dk1"/>
                          </ns1:solidFill>
                          <ns1:effectLst/>
                          <ns1:latin typeface="Arial" panose="020B0604020202020204" pitchFamily="34" charset="0"/>
                          <ns1:ea typeface="+mn-ea"/>
                          <ns1:cs typeface="Arial" panose="020B0604020202020204" pitchFamily="34" charset="0"/>
                        </ns1:rPr>
                        <ns1:t>0</ns1:t>
                      </ns1:r>
                    </ns1:p>
                  </ns1:txBody>
                  <ns1:tcPr marL="6831" marR="6831" marT="6831" marB="0" anchor="b">
                    <ns1:lnL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L>
                    <ns1:lnR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R>
                    <ns1:lnT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T>
                    <ns1:lnB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B>
                    <ns1:noFill/>
                  </ns1:tcPr>
                </ns1:tc>
                <ns1:extLst>
                  <ns1:ext uri="{0D108BD9-81ED-4DB2-BD59-A6C34878D82A}">
                    <ns2:rowId val="3582620100"/>
                  </ns1:ext>
                </ns1:extLst>
              </ns1:tr>
              <ns1:tr h="763464">
                <ns1:tc>
                  <ns1:txBody>
                    <ns1:bodyPr/>
                    <ns1:lstStyle/>
                    <ns1:p>
                      <ns1:pPr marL="0" algn="ctr" defTabSz="914400" rtl="0" eaLnBrk="1" fontAlgn="b" latinLnBrk="0" hangingPunct="1"/>
                      <ns1:r>
                        <ns1:rPr lang="ru-RU" sz="1400" u="none" strike="noStrike" kern="1200">
                          <ns1:solidFill>
                            <ns1:schemeClr val="dk1"/>
                          </ns1:solidFill>
                          <ns1:effectLst/>
                          <ns1:latin typeface="Arial" panose="020B0604020202020204" pitchFamily="34" charset="0"/>
                          <ns1:ea typeface="+mn-ea"/>
                          <ns1:cs typeface="Arial" panose="020B0604020202020204" pitchFamily="34" charset="0"/>
                        </ns1:rPr>
                        <ns1:t>4</ns1:t>
                      </ns1:r>
                    </ns1:p>
                  </ns1:txBody>
                  <ns1:tcPr marL="6831" marR="6831" marT="6831" marB="0" anchor="ctr">
                    <ns1:lnL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L>
                    <ns1:lnR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R>
                    <ns1:lnT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T>
                    <ns1:lnB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B>
                    <ns1:noFill/>
                  </ns1:tcPr>
                </ns1:tc>
                <ns1:tc>
                  <ns1:txBody>
                    <ns1:bodyPr/>
                    <ns1:lstStyle/>
                    <ns1:p>
                      <ns1:pPr marL="0" algn="ctr" defTabSz="914400" rtl="0" eaLnBrk="1" fontAlgn="b" latinLnBrk="0" hangingPunct="1"/>
                      <ns1:r>
                        <ns1:rPr lang="ru-RU" sz="1400" u="none" strike="noStrike" kern="1200" dirty="0">
                          <ns1:solidFill>
                            <ns1:schemeClr val="dk1"/>
                          </ns1:solidFill>
                          <ns1:effectLst/>
                          <ns1:latin typeface="Arial" panose="020B0604020202020204" pitchFamily="34" charset="0"/>
                          <ns1:ea typeface="+mn-ea"/>
                          <ns1:cs typeface="Arial" panose="020B0604020202020204" pitchFamily="34" charset="0"/>
                        </ns1:rPr>
                        <ns1:t>Бірінші қалалық жалпы білім беретін IT-лицей</ns1:t>
                      </ns1:r>
                    </ns1:p>
                  </ns1:txBody>
                  <ns1:tcPr marL="6831" marR="6831" marT="6831" marB="0" anchor="ctr">
                    <ns1:lnL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L>
                    <ns1:lnR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R>
                    <ns1:lnT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T>
                    <ns1:lnB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B>
                    <ns1:noFill/>
                  </ns1:tcPr>
                </ns1:tc>
                <ns1:tc>
                  <ns1:txBody>
                    <ns1:bodyPr/>
                    <ns1:lstStyle/>
                    <ns1:p>
                      <ns1:pPr marL="0" algn="ctr" defTabSz="914400" rtl="0" eaLnBrk="1" fontAlgn="b" latinLnBrk="0" hangingPunct="1"/>
                      <ns1:r>
                        <ns1:rPr lang="ru-RU" sz="1400" u="none" strike="noStrike" kern="1200" dirty="0">
                          <ns1:solidFill>
                            <ns1:schemeClr val="dk1"/>
                          </ns1:solidFill>
                          <ns1:effectLst/>
                          <ns1:latin typeface="Arial" panose="020B0604020202020204" pitchFamily="34" charset="0"/>
                          <ns1:ea typeface="+mn-ea"/>
                          <ns1:cs typeface="Arial" panose="020B0604020202020204" pitchFamily="34" charset="0"/>
                        </ns1:rPr>
                        <ns1:t>2</ns1:t>
                      </ns1:r>
                    </ns1:p>
                  </ns1:txBody>
                  <ns1:tcPr marL="6831" marR="6831" marT="6831" marB="0" anchor="b">
                    <ns1:lnL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L>
                    <ns1:lnR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R>
                    <ns1:lnT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T>
                    <ns1:lnB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B>
                    <ns1:noFill/>
                  </ns1:tcPr>
                </ns1:tc>
                <ns1:tc>
                  <ns1:txBody>
                    <ns1:bodyPr/>
                    <ns1:lstStyle/>
                    <ns1:p>
                      <ns1:pPr marL="0" algn="ctr" defTabSz="914400" rtl="0" eaLnBrk="1" fontAlgn="b" latinLnBrk="0" hangingPunct="1"/>
                      <ns1:r>
                        <ns1:rPr lang="ru-RU" sz="1400" u="none" strike="noStrike" kern="1200" dirty="0">
                          <ns1:solidFill>
                            <ns1:schemeClr val="dk1"/>
                          </ns1:solidFill>
                          <ns1:effectLst/>
                          <ns1:latin typeface="Arial" panose="020B0604020202020204" pitchFamily="34" charset="0"/>
                          <ns1:ea typeface="+mn-ea"/>
                          <ns1:cs typeface="Arial" panose="020B0604020202020204" pitchFamily="34" charset="0"/>
                        </ns1:rPr>
                        <ns1:t>0</ns1:t>
                      </ns1:r>
                    </ns1:p>
                  </ns1:txBody>
                  <ns1:tcPr marL="6831" marR="6831" marT="6831" marB="0" anchor="b">
                    <ns1:lnL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L>
                    <ns1:lnR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R>
                    <ns1:lnT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T>
                    <ns1:lnB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B>
                    <ns1:noFill/>
                  </ns1:tcPr>
                </ns1:tc>
                <ns1:extLst>
                  <ns1:ext uri="{0D108BD9-81ED-4DB2-BD59-A6C34878D82A}">
                    <ns2:rowId val="3648181660"/>
                  </ns1:ext>
                </ns1:extLst>
              </ns1:tr>
              <ns1:tr h="572930">
                <ns1:tc>
                  <ns1:txBody>
                    <ns1:bodyPr/>
                    <ns1:lstStyle/>
                    <ns1:p>
                      <ns1:pPr marL="0" algn="ctr" defTabSz="914400" rtl="0" eaLnBrk="1" fontAlgn="b" latinLnBrk="0" hangingPunct="1"/>
                      <ns1:r>
                        <ns1:rPr lang="ru-RU" sz="1400" u="none" strike="noStrike" kern="1200">
                          <ns1:solidFill>
                            <ns1:schemeClr val="dk1"/>
                          </ns1:solidFill>
                          <ns1:effectLst/>
                          <ns1:latin typeface="Arial" panose="020B0604020202020204" pitchFamily="34" charset="0"/>
                          <ns1:ea typeface="+mn-ea"/>
                          <ns1:cs typeface="Arial" panose="020B0604020202020204" pitchFamily="34" charset="0"/>
                        </ns1:rPr>
                        <ns1:t>5</ns1:t>
                      </ns1:r>
                    </ns1:p>
                  </ns1:txBody>
                  <ns1:tcPr marL="6831" marR="6831" marT="6831" marB="0" anchor="ctr">
                    <ns1:lnL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L>
                    <ns1:lnR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R>
                    <ns1:lnT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T>
                    <ns1:lnB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B>
                    <ns1:noFill/>
                  </ns1:tcPr>
                </ns1:tc>
                <ns1:tc>
                  <ns1:txBody>
                    <ns1:bodyPr/>
                    <ns1:lstStyle/>
                    <ns1:p>
                      <ns1:pPr marL="0" algn="ctr" defTabSz="914400" rtl="0" eaLnBrk="1" fontAlgn="b" latinLnBrk="0" hangingPunct="1"/>
                      <ns1:r>
                        <ns1:rPr lang="ru-RU" sz="1400" u="none" strike="noStrike" kern="1200" dirty="0">
                          <ns1:solidFill>
                            <ns1:schemeClr val="dk1"/>
                          </ns1:solidFill>
                          <ns1:effectLst/>
                          <ns1:latin typeface="Arial" panose="020B0604020202020204" pitchFamily="34" charset="0"/>
                          <ns1:ea typeface="+mn-ea"/>
                          <ns1:cs typeface="Arial" panose="020B0604020202020204" pitchFamily="34" charset="0"/>
                        </ns1:rPr>
                        <ns1:t>№26 мектеп-балабақша</ns1:t>
                      </ns1:r>
                    </ns1:p>
                  </ns1:txBody>
                  <ns1:tcPr marL="6831" marR="6831" marT="6831" marB="0" anchor="ctr">
                    <ns1:lnL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L>
                    <ns1:lnR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R>
                    <ns1:lnT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T>
                    <ns1:lnB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B>
                    <ns1:noFill/>
                  </ns1:tcPr>
                </ns1:tc>
                <ns1:tc>
                  <ns1:txBody>
                    <ns1:bodyPr/>
                    <ns1:lstStyle/>
                    <ns1:p>
                      <ns1:pPr marL="0" algn="ctr" defTabSz="914400" rtl="0" eaLnBrk="1" fontAlgn="b" latinLnBrk="0" hangingPunct="1"/>
                      <ns1:r>
                        <ns1:rPr lang="ru-RU" sz="1400" u="none" strike="noStrike" kern="1200" dirty="0">
                          <ns1:solidFill>
                            <ns1:schemeClr val="dk1"/>
                          </ns1:solidFill>
                          <ns1:effectLst/>
                          <ns1:latin typeface="Arial" panose="020B0604020202020204" pitchFamily="34" charset="0"/>
                          <ns1:ea typeface="+mn-ea"/>
                          <ns1:cs typeface="Arial" panose="020B0604020202020204" pitchFamily="34" charset="0"/>
                        </ns1:rPr>
                        <ns1:t>1</ns1:t>
                      </ns1:r>
                    </ns1:p>
                  </ns1:txBody>
                  <ns1:tcPr marL="6831" marR="6831" marT="6831" marB="0" anchor="b">
                    <ns1:lnL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L>
                    <ns1:lnR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R>
                    <ns1:lnT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T>
                    <ns1:lnB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B>
                    <ns1:noFill/>
                  </ns1:tcPr>
                </ns1:tc>
                <ns1:tc>
                  <ns1:txBody>
                    <ns1:bodyPr/>
                    <ns1:lstStyle/>
                    <ns1:p>
                      <ns1:pPr marL="0" algn="ctr" defTabSz="914400" rtl="0" eaLnBrk="1" fontAlgn="b" latinLnBrk="0" hangingPunct="1"/>
                      <ns1:r>
                        <ns1:rPr lang="ru-RU" sz="1400" u="none" strike="noStrike" kern="1200" dirty="0">
                          <ns1:solidFill>
                            <ns1:schemeClr val="dk1"/>
                          </ns1:solidFill>
                          <ns1:effectLst/>
                          <ns1:latin typeface="Arial" panose="020B0604020202020204" pitchFamily="34" charset="0"/>
                          <ns1:ea typeface="+mn-ea"/>
                          <ns1:cs typeface="Arial" panose="020B0604020202020204" pitchFamily="34" charset="0"/>
                        </ns1:rPr>
                        <ns1:t>0</ns1:t>
                      </ns1:r>
                    </ns1:p>
                  </ns1:txBody>
                  <ns1:tcPr marL="6831" marR="6831" marT="6831" marB="0" anchor="b">
                    <ns1:lnL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L>
                    <ns1:lnR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R>
                    <ns1:lnT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T>
                    <ns1:lnB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B>
                    <ns1:noFill/>
                  </ns1:tcPr>
                </ns1:tc>
                <ns1:extLst>
                  <ns1:ext uri="{0D108BD9-81ED-4DB2-BD59-A6C34878D82A}">
                    <ns2:rowId val="134425809"/>
                  </ns1:ext>
                </ns1:extLst>
              </ns1:tr>
              <ns1:tr h="512386">
                <ns1:tc>
                  <ns1:txBody>
                    <ns1:bodyPr/>
                    <ns1:lstStyle/>
                    <ns1:p>
                      <ns1:pPr marL="0" algn="ctr" defTabSz="914400" rtl="0" eaLnBrk="1" fontAlgn="b" latinLnBrk="0" hangingPunct="1"/>
                      <ns1:r>
                        <ns1:rPr lang="ru-RU" sz="1400" u="none" strike="noStrike" kern="1200">
                          <ns1:solidFill>
                            <ns1:schemeClr val="dk1"/>
                          </ns1:solidFill>
                          <ns1:effectLst/>
                          <ns1:latin typeface="Arial" panose="020B0604020202020204" pitchFamily="34" charset="0"/>
                          <ns1:ea typeface="+mn-ea"/>
                          <ns1:cs typeface="Arial" panose="020B0604020202020204" pitchFamily="34" charset="0"/>
                        </ns1:rPr>
                        <ns1:t>7</ns1:t>
                      </ns1:r>
                    </ns1:p>
                  </ns1:txBody>
                  <ns1:tcPr marL="6831" marR="6831" marT="6831" marB="0" anchor="ctr">
                    <ns1:lnL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L>
                    <ns1:lnR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R>
                    <ns1:lnT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T>
                    <ns1:lnB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B>
                    <ns1:noFill/>
                  </ns1:tcPr>
                </ns1:tc>
                <ns1:tc>
                  <ns1:txBody>
                    <ns1:bodyPr/>
                    <ns1:lstStyle/>
                    <ns1:p>
                      <ns1:pPr marL="0" algn="ctr" defTabSz="914400" rtl="0" eaLnBrk="1" fontAlgn="b" latinLnBrk="0" hangingPunct="1"/>
                      <ns1:r>
                        <ns1:rPr lang="ru-RU" sz="1400" u="none" strike="noStrike" kern="1200">
                          <ns1:solidFill>
                            <ns1:schemeClr val="dk1"/>
                          </ns1:solidFill>
                          <ns1:effectLst/>
                          <ns1:latin typeface="Arial" panose="020B0604020202020204" pitchFamily="34" charset="0"/>
                          <ns1:ea typeface="+mn-ea"/>
                          <ns1:cs typeface="Arial" panose="020B0604020202020204" pitchFamily="34" charset="0"/>
                        </ns1:rPr>
                        <ns1:t>Петропавл қ. "Бірінші гимназия" КММ</ns1:t>
                      </ns1:r>
                    </ns1:p>
                  </ns1:txBody>
                  <ns1:tcPr marL="6831" marR="6831" marT="6831" marB="0" anchor="ctr">
                    <ns1:lnL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L>
                    <ns1:lnR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R>
                    <ns1:lnT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T>
                    <ns1:lnB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B>
                    <ns1:noFill/>
                  </ns1:tcPr>
                </ns1:tc>
                <ns1:tc>
                  <ns1:txBody>
                    <ns1:bodyPr/>
                    <ns1:lstStyle/>
                    <ns1:p>
                      <ns1:pPr marL="0" algn="ctr" defTabSz="914400" rtl="0" eaLnBrk="1" fontAlgn="b" latinLnBrk="0" hangingPunct="1"/>
                      <ns1:r>
                        <ns1:rPr lang="ru-RU" sz="1400" u="none" strike="noStrike" kern="1200" dirty="0">
                          <ns1:solidFill>
                            <ns1:schemeClr val="dk1"/>
                          </ns1:solidFill>
                          <ns1:effectLst/>
                          <ns1:latin typeface="Arial" panose="020B0604020202020204" pitchFamily="34" charset="0"/>
                          <ns1:ea typeface="+mn-ea"/>
                          <ns1:cs typeface="Arial" panose="020B0604020202020204" pitchFamily="34" charset="0"/>
                        </ns1:rPr>
                        <ns1:t>1</ns1:t>
                      </ns1:r>
                    </ns1:p>
                  </ns1:txBody>
                  <ns1:tcPr marL="6831" marR="6831" marT="6831" marB="0" anchor="b">
                    <ns1:lnL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L>
                    <ns1:lnR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R>
                    <ns1:lnT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T>
                    <ns1:lnB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B>
                    <ns1:noFill/>
                  </ns1:tcPr>
                </ns1:tc>
                <ns1:tc>
                  <ns1:txBody>
                    <ns1:bodyPr/>
                    <ns1:lstStyle/>
                    <ns1:p>
                      <ns1:pPr marL="0" algn="ctr" defTabSz="914400" rtl="0" eaLnBrk="1" fontAlgn="b" latinLnBrk="0" hangingPunct="1"/>
                      <ns1:r>
                        <ns1:rPr lang="ru-RU" sz="1400" u="none" strike="noStrike" kern="1200" dirty="0">
                          <ns1:solidFill>
                            <ns1:schemeClr val="dk1"/>
                          </ns1:solidFill>
                          <ns1:effectLst/>
                          <ns1:latin typeface="Arial" panose="020B0604020202020204" pitchFamily="34" charset="0"/>
                          <ns1:ea typeface="+mn-ea"/>
                          <ns1:cs typeface="Arial" panose="020B0604020202020204" pitchFamily="34" charset="0"/>
                        </ns1:rPr>
                        <ns1:t>0</ns1:t>
                      </ns1:r>
                    </ns1:p>
                  </ns1:txBody>
                  <ns1:tcPr marL="6831" marR="6831" marT="6831" marB="0" anchor="b">
                    <ns1:lnL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L>
                    <ns1:lnR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R>
                    <ns1:lnT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T>
                    <ns1:lnB w="12700" cap="flat" cmpd="sng" algn="ctr">
                      <ns1:solidFill>
                        <ns1:schemeClr val="tx1"/>
                      </ns1:solidFill>
                      <ns1:prstDash val="solid"/>
                      <ns1:round/>
                      <ns1:headEnd type="none" w="med" len="med"/>
                      <ns1:tailEnd type="none" w="med" len="med"/>
                    </ns1:lnB>
                    <ns1:noFill/>
                  </ns1:tcPr>
                </ns1:tc>
                <ns1:extLst>
                  <ns1:ext uri="{0D108BD9-81ED-4DB2-BD59-A6C34878D82A}">
                    <ns2:rowId val="399060248"/>
                  </ns1:ext>
                </ns1:extLst>
              </ns1:tr>
            </ns1:tbl>
          </ns1:graphicData>
        </ns1:graphic>
      </ns0:graphicFrame>
      <ns0:sp>
        <ns0:nvSpPr>
          <ns0:cNvPr id="10" name="TextBox 9">
            <ns1:extLst>
              <ns1:ext uri="{FF2B5EF4-FFF2-40B4-BE49-F238E27FC236}">
                <ns2:creationId id="{5C6A59DE-738E-437B-B294-7D1D5E875A46}"/>
              </ns1:ext>
            </ns1:extLst>
          </ns0:cNvPr>
          <ns0:cNvSpPr txBox="1"/>
          <ns0:nvPr/>
        </ns0:nvSpPr>
        <ns0:spPr>
          <ns1:xfrm>
            <ns1:off x="8341742" y="5019352"/>
            <ns1:ext cx="2041777" cy="1477328"/>
          </ns1:xfrm>
          <ns1:prstGeom prst="rect">
            <ns1:avLst/>
          </ns1:prstGeom>
          <ns1:noFill/>
        </ns0:spPr>
        <ns0:txBody>
          <ns1:bodyPr wrap="none" rtlCol="0">
            <ns1:spAutoFit/>
          </ns1:bodyPr>
          <ns1:lstStyle/>
          <ns1:p>
            <ns1:r>
              <ns1:rPr lang="ru-RU" dirty="0"/>
              <ns1:t>ЖМЦ 4 ПӘНІ: </ns1:t>
            </ns1:r>
          </ns1:p>
          <ns1:p>
            <ns1:r>
              <ns1:rPr lang="ru-RU" dirty="0"/>
              <ns1:t>- Математика,</ns1:t>
            </ns1:r>
          </ns1:p>
          <ns1:p>
            <ns1:pPr marL="285750" indent="-285750">
              <ns1:buFontTx/>
              <ns1:buChar char="-"/>
            </ns1:pPr>
            <ns1:r>
              <ns1:rPr lang="ru-RU" dirty="0"/>
              <ns1:t>Физика,</ns1:t>
            </ns1:r>
          </ns1:p>
          <ns1:p>
            <ns1:pPr marL="285750" indent="-285750">
              <ns1:buFontTx/>
              <ns1:buChar char="-"/>
            </ns1:pPr>
            <ns1:r>
              <ns1:rPr lang="ru-RU" dirty="0"/>
              <ns1:t>Биология, </ns1:t>
            </ns1:r>
          </ns1:p>
          <ns1:p>
            <ns1:pPr marL="285750" indent="-285750">
              <ns1:buFontTx/>
              <ns1:buChar char="-"/>
            </ns1:pPr>
            <ns1:r>
              <ns1:rPr lang="ru-RU" dirty="0"/>
              <ns1:t>Химия</ns1:t>
            </ns1:r>
          </ns1:p>
        </ns0:txBody>
      </ns0:sp>
      <ns0:sp>
        <ns0:nvSpPr>
          <ns0:cNvPr id="11" name="Прямоугольник 10">
            <ns1:extLst>
              <ns1:ext uri="{FF2B5EF4-FFF2-40B4-BE49-F238E27FC236}">
                <ns2:creationId id="{D0EDEF6B-DD37-4530-8C9B-918C9911EB69}"/>
              </ns1:ext>
            </ns1:extLst>
          </ns0:cNvPr>
          <ns0:cNvSpPr/>
          <ns0:nvPr/>
        </ns0:nvSpPr>
        <ns0:spPr>
          <ns1:xfrm>
            <ns1:off x="4804912" y="5434642"/>
            <ns1:ext cx="2260121" cy="819509"/>
          </ns1:xfrm>
          <ns1:prstGeom prst="rect">
            <ns1:avLst/>
          </ns1:prstGeom>
          <ns1:gradFill flip="none" rotWithShape="1">
            <ns1:gsLst>
              <ns1:gs pos="0">
                <ns1:schemeClr val="accent1">
                  <ns1:lumMod val="67000"/>
                </ns1:schemeClr>
              </ns1:gs>
              <ns1:gs pos="48000">
                <ns1:schemeClr val="accent1">
                  <ns1:lumMod val="97000"/>
                  <ns1:lumOff val="3000"/>
                </ns1:schemeClr>
              </ns1:gs>
              <ns1:gs pos="100000">
                <ns1:schemeClr val="accent1">
                  <ns1:lumMod val="60000"/>
                  <ns1:lumOff val="40000"/>
                </ns1:schemeClr>
              </ns1:gs>
            </ns1:gsLst>
            <ns1:lin ang="16200000" scaled="1"/>
            <ns1:tileRect/>
          </ns1:gradFill>
          <ns1:ln>
            <ns1:noFill/>
          </ns1:ln>
        </ns0:spPr>
        <ns0:style>
          <ns1:lnRef idx="0">
            <ns1:scrgbClr r="0" g="0" b="0"/>
          </ns1:lnRef>
          <ns1:fillRef idx="0">
            <ns1:scrgbClr r="0" g="0" b="0"/>
          </ns1:fillRef>
          <ns1:effectRef idx="0">
            <ns1:scrgbClr r="0" g="0" b="0"/>
          </ns1:effectRef>
          <ns1:fontRef idx="minor">
            <ns1:schemeClr val="lt1"/>
          </ns1:fontRef>
        </ns0:style>
        <ns0:txBody>
          <ns1:bodyPr rtlCol="0" anchor="ctr"/>
          <ns1:lstStyle/>
          <ns1:p>
            <ns1:pPr algn="ctr"/>
            <ns1:r>
              <ns1:rPr lang="ru-RU" sz="2400" b="1" dirty="0"/>
              <ns1:t>ЖҮЛДЕГЕРЛЕР - 0</ns1:t>
            </ns1:r>
          </ns1:p>
        </ns0:txBody>
      </ns0:sp>
    </ns0:spTree>
    <ns0:extLst>
      <ns0:ext uri="{BB962C8B-B14F-4D97-AF65-F5344CB8AC3E}">
        <ns3:creationId val="2874506680"/>
      </ns0:ext>
    </ns0:extLst>
  </ns0:cSld>
  <ns0:clrMapOvr>
    <ns1:masterClrMapping/>
  </ns0:clrMapOvr>
</ns0:sld>
</file>

<file path=ppt/slides/slide7.xml><?xml version="1.0" encoding="utf-8"?>
<ns0:sld xmlns:ns0="http://schemas.openxmlformats.org/presentationml/2006/main" xmlns:ns1="http://schemas.openxmlformats.org/drawingml/2006/main" xmlns:ns2="http://schemas.microsoft.com/office/drawing/2014/main" xmlns:ns3="http://schemas.microsoft.com/office/powerpoint/2010/main">
  <ns0:cSld>
    <ns0:spTree>
      <ns0:nvGrpSpPr>
        <ns0:cNvPr id="1" name=""/>
        <ns0:cNvGrpSpPr/>
        <ns0:nvPr/>
      </ns0:nvGrpSpPr>
      <ns0:grpSpPr>
        <ns1:xfrm>
          <ns1:off x="0" y="0"/>
          <ns1:ext cx="0" cy="0"/>
          <ns1:chOff x="0" y="0"/>
          <ns1:chExt cx="0" cy="0"/>
        </ns1:xfrm>
      </ns0:grpSpPr>
      <ns0:sp>
        <ns0:nvSpPr>
          <ns0:cNvPr id="4" name="Прямоугольник 3">
            <ns1:extLst>
              <ns1:ext uri="{FF2B5EF4-FFF2-40B4-BE49-F238E27FC236}">
                <ns2:creationId id="{C2BB756E-BD64-4DE5-8C5E-06AACC49A1AA}"/>
              </ns1:ext>
            </ns1:extLst>
          </ns0:cNvPr>
          <ns0:cNvSpPr/>
          <ns0:nvPr/>
        </ns0:nvSpPr>
        <ns0:spPr>
          <ns1:xfrm>
            <ns1:off x="0" y="0"/>
            <ns1:ext cx="12192000" cy="405442"/>
          </ns1:xfrm>
          <ns1:prstGeom prst="rect">
            <ns1:avLst/>
          </ns1:prstGeom>
          <ns1:solidFill>
            <ns1:srgbClr val="002060"/>
          </ns1:solidFill>
        </ns0:spPr>
        <ns0:style>
          <ns1:lnRef idx="2">
            <ns1:schemeClr val="accent1">
              <ns1:shade val="50000"/>
            </ns1:schemeClr>
          </ns1:lnRef>
          <ns1:fillRef idx="1">
            <ns1:schemeClr val="accent1"/>
          </ns1:fillRef>
          <ns1:effectRef idx="0">
            <ns1:schemeClr val="accent1"/>
          </ns1:effectRef>
          <ns1:fontRef idx="minor">
            <ns1:schemeClr val="lt1"/>
          </ns1:fontRef>
        </ns0:style>
        <ns0:txBody>
          <ns1:bodyPr rtlCol="0" anchor="ctr"/>
          <ns1:lstStyle/>
          <ns1:p>
            <ns1:r>
              <ns1:rPr lang="ru-RU" b="1" i="1" dirty="0"/>
              <ns1:t>ҰЛТТЫҚ БІРЫҢҒАЙ ТЕСТІЛЕУ </ns1:t>
            </ns1:r>
          </ns1:p>
        </ns0:txBody>
      </ns0:sp>
      <ns0:cxnSp>
        <ns0:nvCxnSpPr>
          <ns0:cNvPr id="7" name="Прямая соединительная линия 6">
            <ns1:extLst>
              <ns1:ext uri="{FF2B5EF4-FFF2-40B4-BE49-F238E27FC236}">
                <ns2:creationId id="{DBD08AEB-DEA2-4930-8235-6F4ED5BDFAE9}"/>
              </ns1:ext>
            </ns1:extLst>
          </ns0:cNvPr>
          <ns0:cNvCxnSpPr>
            <ns1:cxnSpLocks/>
          </ns0:cNvCxnSpPr>
          <ns0:nvPr/>
        </ns0:nvCxnSpPr>
        <ns0:spPr>
          <ns1:xfrm flipH="1">
            <ns1:off x="4013591" y="2289826"/>
            <ns1:ext cx="5061" cy="2066816"/>
          </ns1:xfrm>
          <ns1:prstGeom prst="line">
            <ns1:avLst/>
          </ns1:prstGeom>
          <ns1:ln w="9525" cap="flat" cmpd="sng" algn="ctr">
            <ns1:solidFill>
              <ns1:srgbClr val="002060"/>
            </ns1:solidFill>
            <ns1:prstDash val="dash"/>
            <ns1:round/>
            <ns1:headEnd type="none" w="med" len="med"/>
            <ns1:tailEnd type="none" w="med" len="med"/>
          </ns1:ln>
        </ns0:spPr>
        <ns0:style>
          <ns1:lnRef idx="0">
            <ns1:scrgbClr r="0" g="0" b="0"/>
          </ns1:lnRef>
          <ns1:fillRef idx="0">
            <ns1:scrgbClr r="0" g="0" b="0"/>
          </ns1:fillRef>
          <ns1:effectRef idx="0">
            <ns1:scrgbClr r="0" g="0" b="0"/>
          </ns1:effectRef>
          <ns1:fontRef idx="minor">
            <ns1:schemeClr val="tx1"/>
          </ns1:fontRef>
        </ns0:style>
      </ns0:cxnSp>
      <ns0:sp>
        <ns0:nvSpPr>
          <ns0:cNvPr id="8" name="Прямоугольник 7">
            <ns1:extLst>
              <ns1:ext uri="{FF2B5EF4-FFF2-40B4-BE49-F238E27FC236}">
                <ns2:creationId id="{AA2F5142-E64E-4E3E-8D3D-8B23D6C9B348}"/>
              </ns1:ext>
            </ns1:extLst>
          </ns0:cNvPr>
          <ns0:cNvSpPr/>
          <ns0:nvPr/>
        </ns0:nvSpPr>
        <ns0:spPr>
          <ns1:xfrm>
            <ns1:off x="226337" y="1247310"/>
            <ns1:ext cx="580878" cy="452777"/>
          </ns1:xfrm>
          <ns1:prstGeom prst="rect">
            <ns1:avLst/>
          </ns1:prstGeom>
          <ns1:solidFill>
            <ns1:srgbClr val="002060"/>
          </ns1:solidFill>
        </ns0:spPr>
        <ns0:style>
          <ns1:lnRef idx="2">
            <ns1:schemeClr val="accent1">
              <ns1:shade val="50000"/>
            </ns1:schemeClr>
          </ns1:lnRef>
          <ns1:fillRef idx="1">
            <ns1:schemeClr val="accent1"/>
          </ns1:fillRef>
          <ns1:effectRef idx="0">
            <ns1:schemeClr val="accent1"/>
          </ns1:effectRef>
          <ns1:fontRef idx="minor">
            <ns1:schemeClr val="lt1"/>
          </ns1:fontRef>
        </ns0:style>
        <ns0:txBody>
          <ns1:bodyPr rtlCol="0" anchor="ctr"/>
          <ns1:lstStyle/>
          <ns1:p>
            <ns1:pPr algn="ctr"/>
            <ns1:r>
              <ns1:rPr lang="ru-RU" sz="1200" b="1" dirty="0"/>
              <ns1:t>70,87</ns1:t>
            </ns1:r>
          </ns1:p>
        </ns0:txBody>
      </ns0:sp>
      <ns0:sp>
        <ns0:nvSpPr>
          <ns0:cNvPr id="9" name="Прямоугольник 8">
            <ns1:extLst>
              <ns1:ext uri="{FF2B5EF4-FFF2-40B4-BE49-F238E27FC236}">
                <ns2:creationId id="{11A14C91-2F90-4B37-BF31-CA2E875C1474}"/>
              </ns1:ext>
            </ns1:extLst>
          </ns0:cNvPr>
          <ns0:cNvSpPr/>
          <ns0:nvPr/>
        </ns0:nvSpPr>
        <ns0:spPr>
          <ns1:xfrm>
            <ns1:off x="226336" y="1700088"/>
            <ns1:ext cx="580879" cy="271604"/>
          </ns1:xfrm>
          <ns1:prstGeom prst="rect">
            <ns1:avLst/>
          </ns1:prstGeom>
        </ns0:spPr>
        <ns0:style>
          <ns1:lnRef idx="2">
            <ns1:schemeClr val="accent4">
              <ns1:shade val="50000"/>
            </ns1:schemeClr>
          </ns1:lnRef>
          <ns1:fillRef idx="1">
            <ns1:schemeClr val="accent4"/>
          </ns1:fillRef>
          <ns1:effectRef idx="0">
            <ns1:schemeClr val="accent4"/>
          </ns1:effectRef>
          <ns1:fontRef idx="minor">
            <ns1:schemeClr val="lt1"/>
          </ns1:fontRef>
        </ns0:style>
        <ns0:txBody>
          <ns1:bodyPr rtlCol="0" anchor="ctr"/>
          <ns1:lstStyle/>
          <ns1:p>
            <ns1:pPr algn="ctr"/>
            <ns1:r>
              <ns1:rPr lang="ru-RU" sz="1200" dirty="0">
                <ns1:solidFill>
                  <ns1:srgbClr val="002060"/>
                </ns1:solidFill>
              </ns1:rPr>
              <ns1:t>2021</ns1:t>
            </ns1:r>
          </ns1:p>
        </ns0:txBody>
      </ns0:sp>
      <ns0:sp>
        <ns0:nvSpPr>
          <ns0:cNvPr id="10" name="Прямоугольник 9">
            <ns1:extLst>
              <ns1:ext uri="{FF2B5EF4-FFF2-40B4-BE49-F238E27FC236}">
                <ns2:creationId id="{C5D198F2-F795-4768-B2C0-C666B49757D6}"/>
              </ns1:ext>
            </ns1:extLst>
          </ns0:cNvPr>
          <ns0:cNvSpPr/>
          <ns0:nvPr/>
        </ns0:nvSpPr>
        <ns0:spPr>
          <ns1:xfrm>
            <ns1:off x="909400" y="1061745"/>
            <ns1:ext cx="580878" cy="645535"/>
          </ns1:xfrm>
          <ns1:prstGeom prst="rect">
            <ns1:avLst/>
          </ns1:prstGeom>
          <ns1:solidFill>
            <ns1:srgbClr val="002060"/>
          </ns1:solidFill>
        </ns0:spPr>
        <ns0:style>
          <ns1:lnRef idx="2">
            <ns1:schemeClr val="accent1">
              <ns1:shade val="50000"/>
            </ns1:schemeClr>
          </ns1:lnRef>
          <ns1:fillRef idx="1">
            <ns1:schemeClr val="accent1"/>
          </ns1:fillRef>
          <ns1:effectRef idx="0">
            <ns1:schemeClr val="accent1"/>
          </ns1:effectRef>
          <ns1:fontRef idx="minor">
            <ns1:schemeClr val="lt1"/>
          </ns1:fontRef>
        </ns0:style>
        <ns0:txBody>
          <ns1:bodyPr rtlCol="0" anchor="ctr"/>
          <ns1:lstStyle/>
          <ns1:p>
            <ns1:pPr algn="ctr"/>
            <ns1:r>
              <ns1:rPr lang="ru-RU" sz="1200" b="1" dirty="0"/>
              <ns1:t>74,58</ns1:t>
            </ns1:r>
          </ns1:p>
        </ns0:txBody>
      </ns0:sp>
      <ns0:sp>
        <ns0:nvSpPr>
          <ns0:cNvPr id="11" name="Прямоугольник 10">
            <ns1:extLst>
              <ns1:ext uri="{FF2B5EF4-FFF2-40B4-BE49-F238E27FC236}">
                <ns2:creationId id="{71AA18FA-2086-44C3-A594-4914ACCE3F19}"/>
              </ns1:ext>
            </ns1:extLst>
          </ns0:cNvPr>
          <ns0:cNvSpPr/>
          <ns0:nvPr/>
        </ns0:nvSpPr>
        <ns0:spPr>
          <ns1:xfrm>
            <ns1:off x="909408" y="1707281"/>
            <ns1:ext cx="580832" cy="271604"/>
          </ns1:xfrm>
          <ns1:prstGeom prst="rect">
            <ns1:avLst/>
          </ns1:prstGeom>
        </ns0:spPr>
        <ns0:style>
          <ns1:lnRef idx="2">
            <ns1:schemeClr val="accent4">
              <ns1:shade val="50000"/>
            </ns1:schemeClr>
          </ns1:lnRef>
          <ns1:fillRef idx="1">
            <ns1:schemeClr val="accent4"/>
          </ns1:fillRef>
          <ns1:effectRef idx="0">
            <ns1:schemeClr val="accent4"/>
          </ns1:effectRef>
          <ns1:fontRef idx="minor">
            <ns1:schemeClr val="lt1"/>
          </ns1:fontRef>
        </ns0:style>
        <ns0:txBody>
          <ns1:bodyPr rtlCol="0" anchor="ctr"/>
          <ns1:lstStyle/>
          <ns1:p>
            <ns1:pPr algn="ctr"/>
            <ns1:r>
              <ns1:rPr lang="ru-RU" sz="1200" dirty="0">
                <ns1:solidFill>
                  <ns1:srgbClr val="002060"/>
                </ns1:solidFill>
              </ns1:rPr>
              <ns1:t>2022</ns1:t>
            </ns1:r>
            <ns1:endParaRPr lang="ru-RU" dirty="0">
              <ns1:solidFill>
                <ns1:srgbClr val="002060"/>
              </ns1:solidFill>
            </ns1:endParaRPr>
          </ns1:p>
        </ns0:txBody>
      </ns0:sp>
      <ns0:sp>
        <ns0:nvSpPr>
          <ns0:cNvPr id="12" name="Прямоугольник 11">
            <ns1:extLst>
              <ns1:ext uri="{FF2B5EF4-FFF2-40B4-BE49-F238E27FC236}">
                <ns2:creationId id="{8C87AB85-78C4-4FEE-9924-A602A784A9E0}"/>
              </ns1:ext>
            </ns1:extLst>
          </ns0:cNvPr>
          <ns0:cNvSpPr/>
          <ns0:nvPr/>
        </ns0:nvSpPr>
        <ns0:spPr>
          <ns1:xfrm>
            <ns1:off x="1637966" y="857341"/>
            <ns1:ext cx="580877" cy="842747"/>
          </ns1:xfrm>
          <ns1:prstGeom prst="rect">
            <ns1:avLst/>
          </ns1:prstGeom>
          <ns1:solidFill>
            <ns1:srgbClr val="002060"/>
          </ns1:solidFill>
        </ns0:spPr>
        <ns0:style>
          <ns1:lnRef idx="2">
            <ns1:schemeClr val="accent1">
              <ns1:shade val="50000"/>
            </ns1:schemeClr>
          </ns1:lnRef>
          <ns1:fillRef idx="1">
            <ns1:schemeClr val="accent1"/>
          </ns1:fillRef>
          <ns1:effectRef idx="0">
            <ns1:schemeClr val="accent1"/>
          </ns1:effectRef>
          <ns1:fontRef idx="minor">
            <ns1:schemeClr val="lt1"/>
          </ns1:fontRef>
        </ns0:style>
        <ns0:txBody>
          <ns1:bodyPr rtlCol="0" anchor="ctr"/>
          <ns1:lstStyle/>
          <ns1:p>
            <ns1:pPr algn="ctr"/>
            <ns1:r>
              <ns1:rPr lang="ru-RU" sz="1200" b="1" dirty="0"/>
              <ns1:t>80,58</ns1:t>
            </ns1:r>
          </ns1:p>
        </ns0:txBody>
      </ns0:sp>
      <ns0:sp>
        <ns0:nvSpPr>
          <ns0:cNvPr id="13" name="Прямоугольник 12">
            <ns1:extLst>
              <ns1:ext uri="{FF2B5EF4-FFF2-40B4-BE49-F238E27FC236}">
                <ns2:creationId id="{55211C50-0EC8-4084-95A9-B33EE40453E8}"/>
              </ns1:ext>
            </ns1:extLst>
          </ns0:cNvPr>
          <ns0:cNvSpPr/>
          <ns0:nvPr/>
        </ns0:nvSpPr>
        <ns0:spPr>
          <ns1:xfrm>
            <ns1:off x="1637966" y="1700088"/>
            <ns1:ext cx="580878" cy="271604"/>
          </ns1:xfrm>
          <ns1:prstGeom prst="rect">
            <ns1:avLst/>
          </ns1:prstGeom>
        </ns0:spPr>
        <ns0:style>
          <ns1:lnRef idx="2">
            <ns1:schemeClr val="accent4">
              <ns1:shade val="50000"/>
            </ns1:schemeClr>
          </ns1:lnRef>
          <ns1:fillRef idx="1">
            <ns1:schemeClr val="accent4"/>
          </ns1:fillRef>
          <ns1:effectRef idx="0">
            <ns1:schemeClr val="accent4"/>
          </ns1:effectRef>
          <ns1:fontRef idx="minor">
            <ns1:schemeClr val="lt1"/>
          </ns1:fontRef>
        </ns0:style>
        <ns0:txBody>
          <ns1:bodyPr rtlCol="0" anchor="ctr"/>
          <ns1:lstStyle/>
          <ns1:p>
            <ns1:pPr algn="ctr"/>
            <ns1:r>
              <ns1:rPr lang="ru-RU" sz="1200" dirty="0">
                <ns1:solidFill>
                  <ns1:srgbClr val="002060"/>
                </ns1:solidFill>
              </ns1:rPr>
              <ns1:t>2023</ns1:t>
            </ns1:r>
            <ns1:endParaRPr lang="ru-RU" dirty="0">
              <ns1:solidFill>
                <ns1:srgbClr val="002060"/>
              </ns1:solidFill>
            </ns1:endParaRPr>
          </ns1:p>
        </ns0:txBody>
      </ns0:sp>
      <ns0:sp>
        <ns0:nvSpPr>
          <ns0:cNvPr id="14" name="TextBox 13">
            <ns1:extLst>
              <ns1:ext uri="{FF2B5EF4-FFF2-40B4-BE49-F238E27FC236}">
                <ns2:creationId id="{83224385-26D1-4CD2-B2CD-65742153FC2D}"/>
              </ns1:ext>
            </ns1:extLst>
          </ns0:cNvPr>
          <ns0:cNvSpPr txBox="1"/>
          <ns0:nvPr/>
        </ns0:nvSpPr>
        <ns0:spPr>
          <ns1:xfrm>
            <ns1:off x="416444" y="488887"/>
            <ns1:ext cx="1793568" cy="369332"/>
          </ns1:xfrm>
          <ns1:prstGeom prst="rect">
            <ns1:avLst/>
          </ns1:prstGeom>
          <ns1:noFill/>
        </ns0:spPr>
        <ns0:txBody>
          <ns1:bodyPr wrap="none" rtlCol="0">
            <ns1:spAutoFit/>
          </ns1:bodyPr>
          <ns1:lstStyle/>
          <ns1:p>
            <ns1:r>
              <ns1:rPr lang="ru-RU" b="1" dirty="0">
                <ns1:solidFill>
                  <ns1:srgbClr val="002060"/>
                </ns1:solidFill>
              </ns1:rPr>
              <ns1:t>Қатысу үлесі, %</ns1:t>
            </ns1:r>
          </ns1:p>
        </ns0:txBody>
      </ns0:sp>
      <ns0:sp>
        <ns0:nvSpPr>
          <ns0:cNvPr id="15" name="Прямоугольник 14">
            <ns1:extLst>
              <ns1:ext uri="{FF2B5EF4-FFF2-40B4-BE49-F238E27FC236}">
                <ns2:creationId id="{26E5842B-815B-428A-B4BD-3BEFF7C40556}"/>
              </ns1:ext>
            </ns1:extLst>
          </ns0:cNvPr>
          <ns0:cNvSpPr/>
          <ns0:nvPr/>
        </ns0:nvSpPr>
        <ns0:spPr>
          <ns1:xfrm>
            <ns1:off x="3277083" y="1136913"/>
            <ns1:ext cx="580878" cy="570368"/>
          </ns1:xfrm>
          <ns1:prstGeom prst="rect">
            <ns1:avLst/>
          </ns1:prstGeom>
          <ns1:solidFill>
            <ns1:srgbClr val="002060"/>
          </ns1:solidFill>
        </ns0:spPr>
        <ns0:style>
          <ns1:lnRef idx="2">
            <ns1:schemeClr val="accent1">
              <ns1:shade val="50000"/>
            </ns1:schemeClr>
          </ns1:lnRef>
          <ns1:fillRef idx="1">
            <ns1:schemeClr val="accent1"/>
          </ns1:fillRef>
          <ns1:effectRef idx="0">
            <ns1:schemeClr val="accent1"/>
          </ns1:effectRef>
          <ns1:fontRef idx="minor">
            <ns1:schemeClr val="lt1"/>
          </ns1:fontRef>
        </ns0:style>
        <ns0:txBody>
          <ns1:bodyPr rtlCol="0" anchor="ctr"/>
          <ns1:lstStyle/>
          <ns1:p>
            <ns1:pPr algn="ctr"/>
            <ns1:r>
              <ns1:rPr lang="ru-RU" sz="1200" b="1" dirty="0"/>
              <ns1:t>75,53</ns1:t>
            </ns1:r>
          </ns1:p>
        </ns0:txBody>
      </ns0:sp>
      <ns0:sp>
        <ns0:nvSpPr>
          <ns0:cNvPr id="16" name="Прямоугольник 15">
            <ns1:extLst>
              <ns1:ext uri="{FF2B5EF4-FFF2-40B4-BE49-F238E27FC236}">
                <ns2:creationId id="{6CC4EE59-C0A2-4E57-AD73-C2B64A22A5CB}"/>
              </ns1:ext>
            </ns1:extLst>
          </ns0:cNvPr>
          <ns0:cNvSpPr/>
          <ns0:nvPr/>
        </ns0:nvSpPr>
        <ns0:spPr>
          <ns1:xfrm>
            <ns1:off x="3277082" y="1697979"/>
            <ns1:ext cx="580879" cy="271604"/>
          </ns1:xfrm>
          <ns1:prstGeom prst="rect">
            <ns1:avLst/>
          </ns1:prstGeom>
        </ns0:spPr>
        <ns0:style>
          <ns1:lnRef idx="2">
            <ns1:schemeClr val="accent4">
              <ns1:shade val="50000"/>
            </ns1:schemeClr>
          </ns1:lnRef>
          <ns1:fillRef idx="1">
            <ns1:schemeClr val="accent4"/>
          </ns1:fillRef>
          <ns1:effectRef idx="0">
            <ns1:schemeClr val="accent4"/>
          </ns1:effectRef>
          <ns1:fontRef idx="minor">
            <ns1:schemeClr val="lt1"/>
          </ns1:fontRef>
        </ns0:style>
        <ns0:txBody>
          <ns1:bodyPr rtlCol="0" anchor="ctr"/>
          <ns1:lstStyle/>
          <ns1:p>
            <ns1:pPr algn="ctr"/>
            <ns1:r>
              <ns1:rPr lang="ru-RU" sz="1200" dirty="0">
                <ns1:solidFill>
                  <ns1:srgbClr val="002060"/>
                </ns1:solidFill>
              </ns1:rPr>
              <ns1:t>2021</ns1:t>
            </ns1:r>
          </ns1:p>
        </ns0:txBody>
      </ns0:sp>
      <ns0:sp>
        <ns0:nvSpPr>
          <ns0:cNvPr id="17" name="Прямоугольник 16">
            <ns1:extLst>
              <ns1:ext uri="{FF2B5EF4-FFF2-40B4-BE49-F238E27FC236}">
                <ns2:creationId id="{1001F146-44DC-41D4-AFC2-7A31CBD4B999}"/>
              </ns1:ext>
            </ns1:extLst>
          </ns0:cNvPr>
          <ns0:cNvSpPr/>
          <ns0:nvPr/>
        </ns0:nvSpPr>
        <ns0:spPr>
          <ns1:xfrm>
            <ns1:off x="3960146" y="1249150"/>
            <ns1:ext cx="580878" cy="465323"/>
          </ns1:xfrm>
          <ns1:prstGeom prst="rect">
            <ns1:avLst/>
          </ns1:prstGeom>
          <ns1:solidFill>
            <ns1:srgbClr val="002060"/>
          </ns1:solidFill>
        </ns0:spPr>
        <ns0:style>
          <ns1:lnRef idx="2">
            <ns1:schemeClr val="accent1">
              <ns1:shade val="50000"/>
            </ns1:schemeClr>
          </ns1:lnRef>
          <ns1:fillRef idx="1">
            <ns1:schemeClr val="accent1"/>
          </ns1:fillRef>
          <ns1:effectRef idx="0">
            <ns1:schemeClr val="accent1"/>
          </ns1:effectRef>
          <ns1:fontRef idx="minor">
            <ns1:schemeClr val="lt1"/>
          </ns1:fontRef>
        </ns0:style>
        <ns0:txBody>
          <ns1:bodyPr rtlCol="0" anchor="ctr"/>
          <ns1:lstStyle/>
          <ns1:p>
            <ns1:pPr algn="ctr"/>
            <ns1:r>
              <ns1:rPr lang="ru-RU" sz="1200" b="1" dirty="0"/>
              <ns1:t>75,1</ns1:t>
            </ns1:r>
          </ns1:p>
        </ns0:txBody>
      </ns0:sp>
      <ns0:sp>
        <ns0:nvSpPr>
          <ns0:cNvPr id="18" name="Прямоугольник 17">
            <ns1:extLst>
              <ns1:ext uri="{FF2B5EF4-FFF2-40B4-BE49-F238E27FC236}">
                <ns2:creationId id="{5AD0D9AF-6EF6-42E8-A581-8612BAE7449F}"/>
              </ns1:ext>
            </ns1:extLst>
          </ns0:cNvPr>
          <ns0:cNvSpPr/>
          <ns0:nvPr/>
        </ns0:nvSpPr>
        <ns0:spPr>
          <ns1:xfrm>
            <ns1:off x="3960154" y="1705172"/>
            <ns1:ext cx="580832" cy="271604"/>
          </ns1:xfrm>
          <ns1:prstGeom prst="rect">
            <ns1:avLst/>
          </ns1:prstGeom>
        </ns0:spPr>
        <ns0:style>
          <ns1:lnRef idx="2">
            <ns1:schemeClr val="accent4">
              <ns1:shade val="50000"/>
            </ns1:schemeClr>
          </ns1:lnRef>
          <ns1:fillRef idx="1">
            <ns1:schemeClr val="accent4"/>
          </ns1:fillRef>
          <ns1:effectRef idx="0">
            <ns1:schemeClr val="accent4"/>
          </ns1:effectRef>
          <ns1:fontRef idx="minor">
            <ns1:schemeClr val="lt1"/>
          </ns1:fontRef>
        </ns0:style>
        <ns0:txBody>
          <ns1:bodyPr rtlCol="0" anchor="ctr"/>
          <ns1:lstStyle/>
          <ns1:p>
            <ns1:pPr algn="ctr"/>
            <ns1:r>
              <ns1:rPr lang="ru-RU" sz="1200" dirty="0">
                <ns1:solidFill>
                  <ns1:srgbClr val="002060"/>
                </ns1:solidFill>
              </ns1:rPr>
              <ns1:t>2022</ns1:t>
            </ns1:r>
            <ns1:endParaRPr lang="ru-RU" dirty="0">
              <ns1:solidFill>
                <ns1:srgbClr val="002060"/>
              </ns1:solidFill>
            </ns1:endParaRPr>
          </ns1:p>
        </ns0:txBody>
      </ns0:sp>
      <ns0:sp>
        <ns0:nvSpPr>
          <ns0:cNvPr id="19" name="Прямоугольник 18">
            <ns1:extLst>
              <ns1:ext uri="{FF2B5EF4-FFF2-40B4-BE49-F238E27FC236}">
                <ns2:creationId id="{619EAE31-EDA1-4991-90AE-56579A0F0A12}"/>
              </ns1:ext>
            </ns1:extLst>
          </ns0:cNvPr>
          <ns0:cNvSpPr/>
          <ns0:nvPr/>
        </ns0:nvSpPr>
        <ns0:spPr>
          <ns1:xfrm>
            <ns1:off x="4688712" y="904717"/>
            <ns1:ext cx="580877" cy="802564"/>
          </ns1:xfrm>
          <ns1:prstGeom prst="rect">
            <ns1:avLst/>
          </ns1:prstGeom>
          <ns1:solidFill>
            <ns1:srgbClr val="002060"/>
          </ns1:solidFill>
        </ns0:spPr>
        <ns0:style>
          <ns1:lnRef idx="2">
            <ns1:schemeClr val="accent1">
              <ns1:shade val="50000"/>
            </ns1:schemeClr>
          </ns1:lnRef>
          <ns1:fillRef idx="1">
            <ns1:schemeClr val="accent1"/>
          </ns1:fillRef>
          <ns1:effectRef idx="0">
            <ns1:schemeClr val="accent1"/>
          </ns1:effectRef>
          <ns1:fontRef idx="minor">
            <ns1:schemeClr val="lt1"/>
          </ns1:fontRef>
        </ns0:style>
        <ns0:txBody>
          <ns1:bodyPr rtlCol="0" anchor="ctr"/>
          <ns1:lstStyle/>
          <ns1:p>
            <ns1:pPr algn="ctr"/>
            <ns1:r>
              <ns1:rPr lang="ru-RU" sz="1200" b="1" dirty="0"/>
              <ns1:t>78,5</ns1:t>
            </ns1:r>
          </ns1:p>
        </ns0:txBody>
      </ns0:sp>
      <ns0:sp>
        <ns0:nvSpPr>
          <ns0:cNvPr id="20" name="Прямоугольник 19">
            <ns1:extLst>
              <ns1:ext uri="{FF2B5EF4-FFF2-40B4-BE49-F238E27FC236}">
                <ns2:creationId id="{477B77B6-6A41-4A97-A088-E12759DD94DD}"/>
              </ns1:ext>
            </ns1:extLst>
          </ns0:cNvPr>
          <ns0:cNvSpPr/>
          <ns0:nvPr/>
        </ns0:nvSpPr>
        <ns0:spPr>
          <ns1:xfrm>
            <ns1:off x="4688712" y="1707281"/>
            <ns1:ext cx="580878" cy="271604"/>
          </ns1:xfrm>
          <ns1:prstGeom prst="rect">
            <ns1:avLst/>
          </ns1:prstGeom>
        </ns0:spPr>
        <ns0:style>
          <ns1:lnRef idx="2">
            <ns1:schemeClr val="accent4">
              <ns1:shade val="50000"/>
            </ns1:schemeClr>
          </ns1:lnRef>
          <ns1:fillRef idx="1">
            <ns1:schemeClr val="accent4"/>
          </ns1:fillRef>
          <ns1:effectRef idx="0">
            <ns1:schemeClr val="accent4"/>
          </ns1:effectRef>
          <ns1:fontRef idx="minor">
            <ns1:schemeClr val="lt1"/>
          </ns1:fontRef>
        </ns0:style>
        <ns0:txBody>
          <ns1:bodyPr rtlCol="0" anchor="ctr"/>
          <ns1:lstStyle/>
          <ns1:p>
            <ns1:pPr algn="ctr"/>
            <ns1:r>
              <ns1:rPr lang="ru-RU" sz="1200" dirty="0">
                <ns1:solidFill>
                  <ns1:srgbClr val="002060"/>
                </ns1:solidFill>
              </ns1:rPr>
              <ns1:t>2023</ns1:t>
            </ns1:r>
            <ns1:endParaRPr lang="ru-RU" dirty="0">
              <ns1:solidFill>
                <ns1:srgbClr val="002060"/>
              </ns1:solidFill>
            </ns1:endParaRPr>
          </ns1:p>
        </ns0:txBody>
      </ns0:sp>
      <ns0:sp>
        <ns0:nvSpPr>
          <ns0:cNvPr id="21" name="TextBox 20">
            <ns1:extLst>
              <ns1:ext uri="{FF2B5EF4-FFF2-40B4-BE49-F238E27FC236}">
                <ns2:creationId id="{04F2E0E5-6FC3-4158-A460-64383F507D84}"/>
              </ns1:ext>
            </ns1:extLst>
          </ns0:cNvPr>
          <ns0:cNvSpPr txBox="1"/>
          <ns0:nvPr/>
        </ns0:nvSpPr>
        <ns0:spPr>
          <ns1:xfrm>
            <ns1:off x="3346999" y="487822"/>
            <ns1:ext cx="2075755" cy="677108"/>
          </ns1:xfrm>
          <ns1:prstGeom prst="rect">
            <ns1:avLst/>
          </ns1:prstGeom>
          <ns1:noFill/>
        </ns0:spPr>
        <ns0:txBody>
          <ns1:bodyPr wrap="square" rtlCol="0">
            <ns1:spAutoFit/>
          </ns1:bodyPr>
          <ns1:lstStyle/>
          <ns1:p>
            <ns1:r>
              <ns1:rPr lang="ru-RU" b="1" dirty="0">
                <ns1:solidFill>
                  <ns1:srgbClr val="002060"/>
                </ns1:solidFill>
              </ns1:rPr>
              <ns1:t>Орташа балл</ns1:t>
            </ns1:r>
          </ns1:p>
          <ns1:p>
            <ns1:endParaRPr lang="ru-RU" sz="100" b="1" dirty="0">
              <ns1:solidFill>
                <ns1:srgbClr val="002060"/>
              </ns1:solidFill>
            </ns1:endParaRPr>
          </ns1:p>
          <ns1:p>
            <ns1:r>
              <ns1:rPr lang="ru-RU" b="1" dirty="0">
                <ns1:solidFill>
                  <ns1:srgbClr val="002060"/>
                </ns1:solidFill>
              </ns1:rPr>
              <ns1:t>СҚО – 78,2 б.</ns1:t>
            </ns1:r>
          </ns1:p>
        </ns0:txBody>
      </ns0:sp>
      <ns0:sp>
        <ns0:nvSpPr>
          <ns0:cNvPr id="22" name="Прямоугольник 21">
            <ns1:extLst>
              <ns1:ext uri="{FF2B5EF4-FFF2-40B4-BE49-F238E27FC236}">
                <ns2:creationId id="{5F94E5A5-43DC-4811-85CD-F84A11CD834C}"/>
              </ns1:ext>
            </ns1:extLst>
          </ns0:cNvPr>
          <ns0:cNvSpPr/>
          <ns0:nvPr/>
        </ns0:nvSpPr>
        <ns0:spPr>
          <ns1:xfrm>
            <ns1:off x="6443446" y="1178915"/>
            <ns1:ext cx="580878" cy="519064"/>
          </ns1:xfrm>
          <ns1:prstGeom prst="rect">
            <ns1:avLst/>
          </ns1:prstGeom>
          <ns1:solidFill>
            <ns1:srgbClr val="002060"/>
          </ns1:solidFill>
        </ns0:spPr>
        <ns0:style>
          <ns1:lnRef idx="2">
            <ns1:schemeClr val="accent1">
              <ns1:shade val="50000"/>
            </ns1:schemeClr>
          </ns1:lnRef>
          <ns1:fillRef idx="1">
            <ns1:schemeClr val="accent1"/>
          </ns1:fillRef>
          <ns1:effectRef idx="0">
            <ns1:schemeClr val="accent1"/>
          </ns1:effectRef>
          <ns1:fontRef idx="minor">
            <ns1:schemeClr val="lt1"/>
          </ns1:fontRef>
        </ns0:style>
        <ns0:txBody>
          <ns1:bodyPr rtlCol="0" anchor="ctr"/>
          <ns1:lstStyle/>
          <ns1:p>
            <ns1:pPr algn="ctr"/>
            <ns1:r>
              <ns1:rPr lang="ru-RU" sz="1200" b="1" dirty="0"/>
              <ns1:t>77</ns1:t>
            </ns1:r>
          </ns1:p>
        </ns0:txBody>
      </ns0:sp>
      <ns0:sp>
        <ns0:nvSpPr>
          <ns0:cNvPr id="23" name="Прямоугольник 22">
            <ns1:extLst>
              <ns1:ext uri="{FF2B5EF4-FFF2-40B4-BE49-F238E27FC236}">
                <ns2:creationId id="{A19EB2F6-596D-4918-B7F5-AAA8A0BF9372}"/>
              </ns1:ext>
            </ns1:extLst>
          </ns0:cNvPr>
          <ns0:cNvSpPr/>
          <ns0:nvPr/>
        </ns0:nvSpPr>
        <ns0:spPr>
          <ns1:xfrm>
            <ns1:off x="6443445" y="1697979"/>
            <ns1:ext cx="580879" cy="271604"/>
          </ns1:xfrm>
          <ns1:prstGeom prst="rect">
            <ns1:avLst/>
          </ns1:prstGeom>
        </ns0:spPr>
        <ns0:style>
          <ns1:lnRef idx="2">
            <ns1:schemeClr val="accent4">
              <ns1:shade val="50000"/>
            </ns1:schemeClr>
          </ns1:lnRef>
          <ns1:fillRef idx="1">
            <ns1:schemeClr val="accent4"/>
          </ns1:fillRef>
          <ns1:effectRef idx="0">
            <ns1:schemeClr val="accent4"/>
          </ns1:effectRef>
          <ns1:fontRef idx="minor">
            <ns1:schemeClr val="lt1"/>
          </ns1:fontRef>
        </ns0:style>
        <ns0:txBody>
          <ns1:bodyPr rtlCol="0" anchor="ctr"/>
          <ns1:lstStyle/>
          <ns1:p>
            <ns1:pPr algn="ctr"/>
            <ns1:r>
              <ns1:rPr lang="ru-RU" sz="1200" dirty="0">
                <ns1:solidFill>
                  <ns1:srgbClr val="002060"/>
                </ns1:solidFill>
              </ns1:rPr>
              <ns1:t>2021</ns1:t>
            </ns1:r>
          </ns1:p>
        </ns0:txBody>
      </ns0:sp>
      <ns0:sp>
        <ns0:nvSpPr>
          <ns0:cNvPr id="24" name="Прямоугольник 23">
            <ns1:extLst>
              <ns1:ext uri="{FF2B5EF4-FFF2-40B4-BE49-F238E27FC236}">
                <ns2:creationId id="{CC0FC345-0D6D-43A2-A8CD-BD7BDC176989}"/>
              </ns1:ext>
            </ns1:extLst>
          </ns0:cNvPr>
          <ns0:cNvSpPr/>
          <ns0:nvPr/>
        </ns0:nvSpPr>
        <ns0:spPr>
          <ns1:xfrm>
            <ns1:off x="7126509" y="1026392"/>
            <ns1:ext cx="580878" cy="678780"/>
          </ns1:xfrm>
          <ns1:prstGeom prst="rect">
            <ns1:avLst/>
          </ns1:prstGeom>
          <ns1:solidFill>
            <ns1:srgbClr val="002060"/>
          </ns1:solidFill>
        </ns0:spPr>
        <ns0:style>
          <ns1:lnRef idx="2">
            <ns1:schemeClr val="accent1">
              <ns1:shade val="50000"/>
            </ns1:schemeClr>
          </ns1:lnRef>
          <ns1:fillRef idx="1">
            <ns1:schemeClr val="accent1"/>
          </ns1:fillRef>
          <ns1:effectRef idx="0">
            <ns1:schemeClr val="accent1"/>
          </ns1:effectRef>
          <ns1:fontRef idx="minor">
            <ns1:schemeClr val="lt1"/>
          </ns1:fontRef>
        </ns0:style>
        <ns0:txBody>
          <ns1:bodyPr rtlCol="0" anchor="ctr"/>
          <ns1:lstStyle/>
          <ns1:p>
            <ns1:pPr algn="ctr"/>
            <ns1:r>
              <ns1:rPr lang="ru-RU" sz="1200" b="1" dirty="0"/>
              <ns1:t>115</ns1:t>
            </ns1:r>
          </ns1:p>
        </ns0:txBody>
      </ns0:sp>
      <ns0:sp>
        <ns0:nvSpPr>
          <ns0:cNvPr id="25" name="Прямоугольник 24">
            <ns1:extLst>
              <ns1:ext uri="{FF2B5EF4-FFF2-40B4-BE49-F238E27FC236}">
                <ns2:creationId id="{CC197C4A-815A-4CCC-814F-91FCAE3B2BFD}"/>
              </ns1:ext>
            </ns1:extLst>
          </ns0:cNvPr>
          <ns0:cNvSpPr/>
          <ns0:nvPr/>
        </ns0:nvSpPr>
        <ns0:spPr>
          <ns1:xfrm>
            <ns1:off x="7126517" y="1705172"/>
            <ns1:ext cx="580832" cy="271604"/>
          </ns1:xfrm>
          <ns1:prstGeom prst="rect">
            <ns1:avLst/>
          </ns1:prstGeom>
        </ns0:spPr>
        <ns0:style>
          <ns1:lnRef idx="2">
            <ns1:schemeClr val="accent4">
              <ns1:shade val="50000"/>
            </ns1:schemeClr>
          </ns1:lnRef>
          <ns1:fillRef idx="1">
            <ns1:schemeClr val="accent4"/>
          </ns1:fillRef>
          <ns1:effectRef idx="0">
            <ns1:schemeClr val="accent4"/>
          </ns1:effectRef>
          <ns1:fontRef idx="minor">
            <ns1:schemeClr val="lt1"/>
          </ns1:fontRef>
        </ns0:style>
        <ns0:txBody>
          <ns1:bodyPr rtlCol="0" anchor="ctr"/>
          <ns1:lstStyle/>
          <ns1:p>
            <ns1:pPr algn="ctr"/>
            <ns1:r>
              <ns1:rPr lang="ru-RU" sz="1200" dirty="0">
                <ns1:solidFill>
                  <ns1:srgbClr val="002060"/>
                </ns1:solidFill>
              </ns1:rPr>
              <ns1:t>2022</ns1:t>
            </ns1:r>
            <ns1:endParaRPr lang="ru-RU" dirty="0">
              <ns1:solidFill>
                <ns1:srgbClr val="002060"/>
              </ns1:solidFill>
            </ns1:endParaRPr>
          </ns1:p>
        </ns0:txBody>
      </ns0:sp>
      <ns0:sp>
        <ns0:nvSpPr>
          <ns0:cNvPr id="26" name="Прямоугольник 25">
            <ns1:extLst>
              <ns1:ext uri="{FF2B5EF4-FFF2-40B4-BE49-F238E27FC236}">
                <ns2:creationId id="{4F335DE5-0C42-4063-9242-7380C2106281}"/>
              </ns1:ext>
            </ns1:extLst>
          </ns0:cNvPr>
          <ns0:cNvSpPr/>
          <ns0:nvPr/>
        </ns0:nvSpPr>
        <ns0:spPr>
          <ns1:xfrm>
            <ns1:off x="7855075" y="1328645"/>
            <ns1:ext cx="580877" cy="369333"/>
          </ns1:xfrm>
          <ns1:prstGeom prst="rect">
            <ns1:avLst/>
          </ns1:prstGeom>
          <ns1:solidFill>
            <ns1:srgbClr val="002060"/>
          </ns1:solidFill>
        </ns0:spPr>
        <ns0:style>
          <ns1:lnRef idx="2">
            <ns1:schemeClr val="accent1">
              <ns1:shade val="50000"/>
            </ns1:schemeClr>
          </ns1:lnRef>
          <ns1:fillRef idx="1">
            <ns1:schemeClr val="accent1"/>
          </ns1:fillRef>
          <ns1:effectRef idx="0">
            <ns1:schemeClr val="accent1"/>
          </ns1:effectRef>
          <ns1:fontRef idx="minor">
            <ns1:schemeClr val="lt1"/>
          </ns1:fontRef>
        </ns0:style>
        <ns0:txBody>
          <ns1:bodyPr rtlCol="0" anchor="ctr"/>
          <ns1:lstStyle/>
          <ns1:p>
            <ns1:pPr algn="ctr"/>
            <ns1:r>
              <ns1:rPr lang="ru-RU" sz="1200" b="1" dirty="0"/>
              <ns1:t>69</ns1:t>
            </ns1:r>
          </ns1:p>
        </ns0:txBody>
      </ns0:sp>
      <ns0:sp>
        <ns0:nvSpPr>
          <ns0:cNvPr id="27" name="Прямоугольник 26">
            <ns1:extLst>
              <ns1:ext uri="{FF2B5EF4-FFF2-40B4-BE49-F238E27FC236}">
                <ns2:creationId id="{1771549D-0CE8-45DA-9BDE-CA05DC5B8B77}"/>
              </ns1:ext>
            </ns1:extLst>
          </ns0:cNvPr>
          <ns0:cNvSpPr/>
          <ns0:nvPr/>
        </ns0:nvSpPr>
        <ns0:spPr>
          <ns1:xfrm>
            <ns1:off x="7855075" y="1697979"/>
            <ns1:ext cx="580878" cy="271604"/>
          </ns1:xfrm>
          <ns1:prstGeom prst="rect">
            <ns1:avLst/>
          </ns1:prstGeom>
        </ns0:spPr>
        <ns0:style>
          <ns1:lnRef idx="2">
            <ns1:schemeClr val="accent4">
              <ns1:shade val="50000"/>
            </ns1:schemeClr>
          </ns1:lnRef>
          <ns1:fillRef idx="1">
            <ns1:schemeClr val="accent4"/>
          </ns1:fillRef>
          <ns1:effectRef idx="0">
            <ns1:schemeClr val="accent4"/>
          </ns1:effectRef>
          <ns1:fontRef idx="minor">
            <ns1:schemeClr val="lt1"/>
          </ns1:fontRef>
        </ns0:style>
        <ns0:txBody>
          <ns1:bodyPr rtlCol="0" anchor="ctr"/>
          <ns1:lstStyle/>
          <ns1:p>
            <ns1:pPr algn="ctr"/>
            <ns1:r>
              <ns1:rPr lang="ru-RU" sz="1200" dirty="0">
                <ns1:solidFill>
                  <ns1:srgbClr val="002060"/>
                </ns1:solidFill>
              </ns1:rPr>
              <ns1:t>2023</ns1:t>
            </ns1:r>
            <ns1:endParaRPr lang="ru-RU" dirty="0">
              <ns1:solidFill>
                <ns1:srgbClr val="002060"/>
              </ns1:solidFill>
            </ns1:endParaRPr>
          </ns1:p>
        </ns0:txBody>
      </ns0:sp>
      <ns0:sp>
        <ns0:nvSpPr>
          <ns0:cNvPr id="28" name="TextBox 27">
            <ns1:extLst>
              <ns1:ext uri="{FF2B5EF4-FFF2-40B4-BE49-F238E27FC236}">
                <ns2:creationId id="{D9CB03EC-B3BE-4E1C-B315-3E7B6C1E3A16}"/>
              </ns1:ext>
            </ns1:extLst>
          </ns0:cNvPr>
          <ns0:cNvSpPr txBox="1"/>
          <ns0:nvPr/>
        </ns0:nvSpPr>
        <ns0:spPr>
          <ns1:xfrm>
            <ns1:off x="6443445" y="470193"/>
            <ns1:ext cx="2136354" cy="369332"/>
          </ns1:xfrm>
          <ns1:prstGeom prst="rect">
            <ns1:avLst/>
          </ns1:prstGeom>
          <ns1:noFill/>
        </ns0:spPr>
        <ns0:txBody>
          <ns1:bodyPr wrap="none" rtlCol="0">
            <ns1:spAutoFit/>
          </ns1:bodyPr>
          <ns1:lstStyle/>
          <ns1:p>
            <ns1:r>
              <ns1:rPr lang="ru-RU" b="1" dirty="0">
                <ns1:solidFill>
                  <ns1:srgbClr val="002060"/>
                </ns1:solidFill>
              </ns1:rPr>
              <ns1:t>100 және одан жоғары балл</ns1:t>
            </ns1:r>
          </ns1:p>
        </ns0:txBody>
      </ns0:sp>
      <ns0:sp>
        <ns0:nvSpPr>
          <ns0:cNvPr id="29" name="Прямоугольник 28">
            <ns1:extLst>
              <ns1:ext uri="{FF2B5EF4-FFF2-40B4-BE49-F238E27FC236}">
                <ns2:creationId id="{B97CF562-DF29-4D62-ADCC-7C01D0928E83}"/>
              </ns1:ext>
            </ns1:extLst>
          </ns0:cNvPr>
          <ns0:cNvSpPr/>
          <ns0:nvPr/>
        </ns0:nvSpPr>
        <ns0:spPr>
          <ns1:xfrm>
            <ns1:off x="9743294" y="1211580"/>
            <ns1:ext cx="576285" cy="509328"/>
          </ns1:xfrm>
          <ns1:prstGeom prst="rect">
            <ns1:avLst/>
          </ns1:prstGeom>
          <ns1:solidFill>
            <ns1:srgbClr val="002060"/>
          </ns1:solidFill>
        </ns0:spPr>
        <ns0:style>
          <ns1:lnRef idx="2">
            <ns1:schemeClr val="accent1">
              <ns1:shade val="50000"/>
            </ns1:schemeClr>
          </ns1:lnRef>
          <ns1:fillRef idx="1">
            <ns1:schemeClr val="accent1"/>
          </ns1:fillRef>
          <ns1:effectRef idx="0">
            <ns1:schemeClr val="accent1"/>
          </ns1:effectRef>
          <ns1:fontRef idx="minor">
            <ns1:schemeClr val="lt1"/>
          </ns1:fontRef>
        </ns0:style>
        <ns0:txBody>
          <ns1:bodyPr rtlCol="0" anchor="ctr"/>
          <ns1:lstStyle/>
          <ns1:p>
            <ns1:pPr algn="ctr"/>
            <ns1:r>
              <ns1:rPr lang="ru-RU" sz="1200" b="1" dirty="0"/>
              <ns1:t>5,6</ns1:t>
            </ns1:r>
          </ns1:p>
        </ns0:txBody>
      </ns0:sp>
      <ns0:sp>
        <ns0:nvSpPr>
          <ns0:cNvPr id="30" name="Прямоугольник 29">
            <ns1:extLst>
              <ns1:ext uri="{FF2B5EF4-FFF2-40B4-BE49-F238E27FC236}">
                <ns2:creationId id="{5C8E9616-1573-4260-B066-8ACD9329718D}"/>
              </ns1:ext>
            </ns1:extLst>
          </ns0:cNvPr>
          <ns0:cNvSpPr/>
          <ns0:nvPr/>
        </ns0:nvSpPr>
        <ns0:spPr>
          <ns1:xfrm>
            <ns1:off x="9743294" y="1720908"/>
            <ns1:ext cx="576285" cy="271604"/>
          </ns1:xfrm>
          <ns1:prstGeom prst="rect">
            <ns1:avLst/>
          </ns1:prstGeom>
        </ns0:spPr>
        <ns0:style>
          <ns1:lnRef idx="2">
            <ns1:schemeClr val="accent4">
              <ns1:shade val="50000"/>
            </ns1:schemeClr>
          </ns1:lnRef>
          <ns1:fillRef idx="1">
            <ns1:schemeClr val="accent4"/>
          </ns1:fillRef>
          <ns1:effectRef idx="0">
            <ns1:schemeClr val="accent4"/>
          </ns1:effectRef>
          <ns1:fontRef idx="minor">
            <ns1:schemeClr val="lt1"/>
          </ns1:fontRef>
        </ns0:style>
        <ns0:txBody>
          <ns1:bodyPr rtlCol="0" anchor="ctr"/>
          <ns1:lstStyle/>
          <ns1:p>
            <ns1:pPr algn="ctr"/>
            <ns1:r>
              <ns1:rPr lang="ru-RU" sz="1200" dirty="0">
                <ns1:solidFill>
                  <ns1:srgbClr val="002060"/>
                </ns1:solidFill>
              </ns1:rPr>
              <ns1:t>2021</ns1:t>
            </ns1:r>
          </ns1:p>
        </ns0:txBody>
      </ns0:sp>
      <ns0:sp>
        <ns0:nvSpPr>
          <ns0:cNvPr id="31" name="Прямоугольник 30">
            <ns1:extLst>
              <ns1:ext uri="{FF2B5EF4-FFF2-40B4-BE49-F238E27FC236}">
                <ns2:creationId id="{B8EA08CF-BDA2-48EF-BD5C-F6068205D7DB}"/>
              </ns1:ext>
            </ns1:extLst>
          </ns0:cNvPr>
          <ns0:cNvSpPr/>
          <ns0:nvPr/>
        </ns0:nvSpPr>
        <ns0:spPr>
          <ns1:xfrm>
            <ns1:off x="10426357" y="1034340"/>
            <ns1:ext cx="576285" cy="693761"/>
          </ns1:xfrm>
          <ns1:prstGeom prst="rect">
            <ns1:avLst/>
          </ns1:prstGeom>
          <ns1:solidFill>
            <ns1:srgbClr val="002060"/>
          </ns1:solidFill>
        </ns0:spPr>
        <ns0:style>
          <ns1:lnRef idx="2">
            <ns1:schemeClr val="accent1">
              <ns1:shade val="50000"/>
            </ns1:schemeClr>
          </ns1:lnRef>
          <ns1:fillRef idx="1">
            <ns1:schemeClr val="accent1"/>
          </ns1:fillRef>
          <ns1:effectRef idx="0">
            <ns1:schemeClr val="accent1"/>
          </ns1:effectRef>
          <ns1:fontRef idx="minor">
            <ns1:schemeClr val="lt1"/>
          </ns1:fontRef>
        </ns0:style>
        <ns0:txBody>
          <ns1:bodyPr rtlCol="0" anchor="ctr"/>
          <ns1:lstStyle/>
          <ns1:p>
            <ns1:pPr algn="ctr"/>
            <ns1:r>
              <ns1:rPr lang="ru-RU" sz="1200" b="1" dirty="0"/>
              <ns1:t>12,3</ns1:t>
            </ns1:r>
          </ns1:p>
        </ns0:txBody>
      </ns0:sp>
      <ns0:sp>
        <ns0:nvSpPr>
          <ns0:cNvPr id="32" name="Прямоугольник 31">
            <ns1:extLst>
              <ns1:ext uri="{FF2B5EF4-FFF2-40B4-BE49-F238E27FC236}">
                <ns2:creationId id="{D57CAE38-FBFF-4E3A-B47D-A19E23AE7E27}"/>
              </ns1:ext>
            </ns1:extLst>
          </ns0:cNvPr>
          <ns0:cNvSpPr/>
          <ns0:nvPr/>
        </ns0:nvSpPr>
        <ns0:spPr>
          <ns1:xfrm>
            <ns1:off x="10426364" y="1728101"/>
            <ns1:ext cx="576239" cy="271604"/>
          </ns1:xfrm>
          <ns1:prstGeom prst="rect">
            <ns1:avLst/>
          </ns1:prstGeom>
        </ns0:spPr>
        <ns0:style>
          <ns1:lnRef idx="2">
            <ns1:schemeClr val="accent4">
              <ns1:shade val="50000"/>
            </ns1:schemeClr>
          </ns1:lnRef>
          <ns1:fillRef idx="1">
            <ns1:schemeClr val="accent4"/>
          </ns1:fillRef>
          <ns1:effectRef idx="0">
            <ns1:schemeClr val="accent4"/>
          </ns1:effectRef>
          <ns1:fontRef idx="minor">
            <ns1:schemeClr val="lt1"/>
          </ns1:fontRef>
        </ns0:style>
        <ns0:txBody>
          <ns1:bodyPr rtlCol="0" anchor="ctr"/>
          <ns1:lstStyle/>
          <ns1:p>
            <ns1:pPr algn="ctr"/>
            <ns1:r>
              <ns1:rPr lang="ru-RU" sz="1200" dirty="0">
                <ns1:solidFill>
                  <ns1:srgbClr val="002060"/>
                </ns1:solidFill>
              </ns1:rPr>
              <ns1:t>2022</ns1:t>
            </ns1:r>
            <ns1:endParaRPr lang="ru-RU" dirty="0">
              <ns1:solidFill>
                <ns1:srgbClr val="002060"/>
              </ns1:solidFill>
            </ns1:endParaRPr>
          </ns1:p>
        </ns0:txBody>
      </ns0:sp>
      <ns0:sp>
        <ns0:nvSpPr>
          <ns0:cNvPr id="33" name="Прямоугольник 32">
            <ns1:extLst>
              <ns1:ext uri="{FF2B5EF4-FFF2-40B4-BE49-F238E27FC236}">
                <ns2:creationId id="{B6D12F83-499C-4A78-84D7-FBB0E457C47D}"/>
              </ns1:ext>
            </ns1:extLst>
          </ns0:cNvPr>
          <ns0:cNvSpPr/>
          <ns0:nvPr/>
        </ns0:nvSpPr>
        <ns0:spPr>
          <ns1:xfrm>
            <ns1:off x="11154924" y="1351574"/>
            <ns1:ext cx="576284" cy="369333"/>
          </ns1:xfrm>
          <ns1:prstGeom prst="rect">
            <ns1:avLst/>
          </ns1:prstGeom>
          <ns1:solidFill>
            <ns1:srgbClr val="002060"/>
          </ns1:solidFill>
        </ns0:spPr>
        <ns0:style>
          <ns1:lnRef idx="2">
            <ns1:schemeClr val="accent1">
              <ns1:shade val="50000"/>
            </ns1:schemeClr>
          </ns1:lnRef>
          <ns1:fillRef idx="1">
            <ns1:schemeClr val="accent1"/>
          </ns1:fillRef>
          <ns1:effectRef idx="0">
            <ns1:schemeClr val="accent1"/>
          </ns1:effectRef>
          <ns1:fontRef idx="minor">
            <ns1:schemeClr val="lt1"/>
          </ns1:fontRef>
        </ns0:style>
        <ns0:txBody>
          <ns1:bodyPr rtlCol="0" anchor="ctr"/>
          <ns1:lstStyle/>
          <ns1:p>
            <ns1:pPr algn="ctr"/>
            <ns1:r>
              <ns1:rPr lang="ru-RU" sz="1200" b="1" dirty="0"/>
              <ns1:t>7,45</ns1:t>
            </ns1:r>
          </ns1:p>
        </ns0:txBody>
      </ns0:sp>
      <ns0:sp>
        <ns0:nvSpPr>
          <ns0:cNvPr id="34" name="Прямоугольник 33">
            <ns1:extLst>
              <ns1:ext uri="{FF2B5EF4-FFF2-40B4-BE49-F238E27FC236}">
                <ns2:creationId id="{1846FD95-EEDB-47C6-BB74-18AEB868A636}"/>
              </ns1:ext>
            </ns1:extLst>
          </ns0:cNvPr>
          <ns0:cNvSpPr/>
          <ns0:nvPr/>
        </ns0:nvSpPr>
        <ns0:spPr>
          <ns1:xfrm>
            <ns1:off x="11154923" y="1720908"/>
            <ns1:ext cx="576285" cy="271604"/>
          </ns1:xfrm>
          <ns1:prstGeom prst="rect">
            <ns1:avLst/>
          </ns1:prstGeom>
        </ns0:spPr>
        <ns0:style>
          <ns1:lnRef idx="2">
            <ns1:schemeClr val="accent4">
              <ns1:shade val="50000"/>
            </ns1:schemeClr>
          </ns1:lnRef>
          <ns1:fillRef idx="1">
            <ns1:schemeClr val="accent4"/>
          </ns1:fillRef>
          <ns1:effectRef idx="0">
            <ns1:schemeClr val="accent4"/>
          </ns1:effectRef>
          <ns1:fontRef idx="minor">
            <ns1:schemeClr val="lt1"/>
          </ns1:fontRef>
        </ns0:style>
        <ns0:txBody>
          <ns1:bodyPr rtlCol="0" anchor="ctr"/>
          <ns1:lstStyle/>
          <ns1:p>
            <ns1:pPr algn="ctr"/>
            <ns1:r>
              <ns1:rPr lang="ru-RU" sz="1200" dirty="0">
                <ns1:solidFill>
                  <ns1:srgbClr val="002060"/>
                </ns1:solidFill>
              </ns1:rPr>
              <ns1:t>2023</ns1:t>
            </ns1:r>
            <ns1:endParaRPr lang="ru-RU" dirty="0">
              <ns1:solidFill>
                <ns1:srgbClr val="002060"/>
              </ns1:solidFill>
            </ns1:endParaRPr>
          </ns1:p>
        </ns0:txBody>
      </ns0:sp>
      <ns0:sp>
        <ns0:nvSpPr>
          <ns0:cNvPr id="35" name="TextBox 34">
            <ns1:extLst>
              <ns1:ext uri="{FF2B5EF4-FFF2-40B4-BE49-F238E27FC236}">
                <ns2:creationId id="{6B86E9CE-B81A-41EE-85AD-764DE0BE0120}"/>
              </ns1:ext>
            </ns1:extLst>
          </ns0:cNvPr>
          <ns0:cNvSpPr txBox="1"/>
          <ns0:nvPr/>
        </ns0:nvSpPr>
        <ns0:spPr>
          <ns1:xfrm>
            <ns1:off x="9195318" y="361873"/>
            <ns1:ext cx="2987631" cy="584775"/>
          </ns1:xfrm>
          <ns1:prstGeom prst="rect">
            <ns1:avLst/>
          </ns1:prstGeom>
          <ns1:noFill/>
        </ns0:spPr>
        <ns0:txBody>
          <ns1:bodyPr wrap="square" rtlCol="0">
            <ns1:spAutoFit/>
          </ns1:bodyPr>
          <ns1:lstStyle/>
          <ns1:p>
            <ns1:pPr algn="ctr"/>
            <ns1:r>
              <ns1:rPr lang="ru-RU" sz="1600" b="1" dirty="0">
                <ns1:solidFill>
                  <ns1:srgbClr val="002060"/>
                </ns1:solidFill>
              </ns1:rPr>
              <ns1:t>Еңсерілген жоқ </ns1:t>
            </ns1:r>
          </ns1:p>
          <ns1:p>
            <ns1:pPr algn="ctr"/>
            <ns1:r>
              <ns1:rPr lang="ru-RU" sz="1600" b="1" dirty="0">
                <ns1:solidFill>
                  <ns1:srgbClr val="002060"/>
                </ns1:solidFill>
              </ns1:rPr>
              <ns1:t>шекті деңгей,%</ns1:t>
            </ns1:r>
          </ns1:p>
        </ns0:txBody>
      </ns0:sp>
      <ns0:cxnSp>
        <ns0:nvCxnSpPr>
          <ns0:cNvPr id="37" name="Прямая соединительная линия 36">
            <ns1:extLst>
              <ns1:ext uri="{FF2B5EF4-FFF2-40B4-BE49-F238E27FC236}">
                <ns2:creationId id="{2D233F47-1743-4355-A49B-9B8550A86B60}"/>
              </ns1:ext>
            </ns1:extLst>
          </ns0:cNvPr>
          <ns0:cNvCxnSpPr/>
          <ns0:nvPr/>
        </ns0:nvCxnSpPr>
        <ns0:spPr>
          <ns1:xfrm>
            <ns1:off x="93553" y="2134355"/>
            <ns1:ext cx="11841932" cy="0"/>
          </ns1:xfrm>
          <ns1:prstGeom prst="line">
            <ns1:avLst/>
          </ns1:prstGeom>
        </ns0:spPr>
        <ns0:style>
          <ns1:lnRef idx="1">
            <ns1:schemeClr val="accent1"/>
          </ns1:lnRef>
          <ns1:fillRef idx="0">
            <ns1:schemeClr val="accent1"/>
          </ns1:fillRef>
          <ns1:effectRef idx="0">
            <ns1:schemeClr val="accent1"/>
          </ns1:effectRef>
          <ns1:fontRef idx="minor">
            <ns1:schemeClr val="tx1"/>
          </ns1:fontRef>
        </ns0:style>
      </ns0:cxnSp>
      <ns0:sp>
        <ns0:nvSpPr>
          <ns0:cNvPr id="38" name="TextBox 37">
            <ns1:extLst>
              <ns1:ext uri="{FF2B5EF4-FFF2-40B4-BE49-F238E27FC236}">
                <ns2:creationId id="{E8D8EF01-914A-4693-B638-00EBC106B36B}"/>
              </ns1:ext>
            </ns1:extLst>
          </ns0:cNvPr>
          <ns0:cNvSpPr txBox="1"/>
          <ns0:nvPr/>
        </ns0:nvSpPr>
        <ns0:spPr>
          <ns1:xfrm>
            <ns1:off x="1054441" y="2223930"/>
            <ns1:ext cx="2134495" cy="338554"/>
          </ns1:xfrm>
          <ns1:prstGeom prst="rect">
            <ns1:avLst/>
          </ns1:prstGeom>
          <ns1:noFill/>
          <ns1:ln>
            <ns1:solidFill>
              <ns1:srgbClr val="002060"/>
            </ns1:solidFill>
          </ns1:ln>
        </ns0:spPr>
        <ns0:txBody>
          <ns1:bodyPr wrap="none" rtlCol="0">
            <ns1:spAutoFit/>
          </ns1:bodyPr>
          <ns1:lstStyle/>
          <ns1:p>
            <ns1:pPr algn="ctr"/>
            <ns1:r>
              <ns1:rPr lang="ru-RU" sz="1600" b="1" dirty="0">
                <ns1:solidFill>
                  <ns1:srgbClr val="002060"/>
                </ns1:solidFill>
              </ns1:rPr>
              <ns1:t>БІЛІМ САПАСЫ, %</ns1:t>
            </ns1:r>
          </ns1:p>
        </ns0:txBody>
      </ns0:sp>
      <ns0:sp>
        <ns0:nvSpPr>
          <ns0:cNvPr id="39" name="TextBox 38">
            <ns1:extLst>
              <ns1:ext uri="{FF2B5EF4-FFF2-40B4-BE49-F238E27FC236}">
                <ns2:creationId id="{72B7DF96-94BD-4D37-AAF8-14DE1FC16EE5}"/>
              </ns1:ext>
            </ns1:extLst>
          </ns0:cNvPr>
          <ns0:cNvSpPr txBox="1"/>
          <ns0:nvPr/>
        </ns0:nvSpPr>
        <ns0:spPr>
          <ns1:xfrm>
            <ns1:off x="5932563" y="2234573"/>
            <ns1:ext cx="514886" cy="338554"/>
          </ns1:xfrm>
          <ns1:prstGeom prst="rect">
            <ns1:avLst/>
          </ns1:prstGeom>
          <ns1:noFill/>
          <ns1:ln>
            <ns1:solidFill>
              <ns1:srgbClr val="002060"/>
            </ns1:solidFill>
          </ns1:ln>
        </ns0:spPr>
        <ns0:txBody>
          <ns1:bodyPr wrap="none" rtlCol="0">
            <ns1:spAutoFit/>
          </ns1:bodyPr>
          <ns1:lstStyle/>
          <ns1:p>
            <ns1:pPr algn="ctr"/>
            <ns1:r>
              <ns1:rPr lang="ru-RU" sz="1600" b="1" dirty="0">
                <ns1:solidFill>
                  <ns1:srgbClr val="002060"/>
                </ns1:solidFill>
              </ns1:rPr>
              <ns1:t>ҰБТ</ns1:t>
            </ns1:r>
          </ns1:p>
        </ns0:txBody>
      </ns0:sp>
      <ns0:sp>
        <ns0:nvSpPr>
          <ns0:cNvPr id="43" name="Прямоугольник 42">
            <ns1:extLst>
              <ns1:ext uri="{FF2B5EF4-FFF2-40B4-BE49-F238E27FC236}">
                <ns2:creationId id="{EE900523-D991-4548-AFC4-6C36E4A6BFD4}"/>
              </ns1:ext>
            </ns1:extLst>
          </ns0:cNvPr>
          <ns0:cNvSpPr/>
          <ns0:nvPr/>
        </ns0:nvSpPr>
        <ns0:spPr>
          <ns1:xfrm>
            <ns1:off x="226336" y="2734151"/>
            <ns1:ext cx="580859" cy="656969"/>
          </ns1:xfrm>
          <ns1:prstGeom prst="rect">
            <ns1:avLst/>
          </ns1:prstGeom>
          <ns1:solidFill>
            <ns1:srgbClr val="002060"/>
          </ns1:solidFill>
          <ns1:ln>
            <ns1:noFill/>
          </ns1:ln>
        </ns0:spPr>
        <ns0:style>
          <ns1:lnRef idx="0">
            <ns1:scrgbClr r="0" g="0" b="0"/>
          </ns1:lnRef>
          <ns1:fillRef idx="0">
            <ns1:scrgbClr r="0" g="0" b="0"/>
          </ns1:fillRef>
          <ns1:effectRef idx="0">
            <ns1:scrgbClr r="0" g="0" b="0"/>
          </ns1:effectRef>
          <ns1:fontRef idx="minor">
            <ns1:schemeClr val="lt1"/>
          </ns1:fontRef>
        </ns0:style>
        <ns0:txBody>
          <ns1:bodyPr rtlCol="0" anchor="ctr"/>
          <ns1:lstStyle/>
          <ns1:p>
            <ns1:pPr algn="ctr"/>
            <ns1:r>
              <ns1:rPr lang="ru-RU" sz="1600" dirty="0"/>
              <ns1:t>70,5</ns1:t>
            </ns1:r>
          </ns1:p>
        </ns0:txBody>
      </ns0:sp>
      <ns0:sp>
        <ns0:nvSpPr>
          <ns0:cNvPr id="44" name="Прямоугольник 43">
            <ns1:extLst>
              <ns1:ext uri="{FF2B5EF4-FFF2-40B4-BE49-F238E27FC236}">
                <ns2:creationId id="{7F4A3ED0-7E41-4F36-9588-67341B89D6F9}"/>
              </ns1:ext>
            </ns1:extLst>
          </ns0:cNvPr>
          <ns0:cNvSpPr/>
          <ns0:nvPr/>
        </ns0:nvSpPr>
        <ns0:spPr>
          <ns1:xfrm>
            <ns1:off x="916337" y="2606118"/>
            <ns1:ext cx="580859" cy="772212"/>
          </ns1:xfrm>
          <ns1:prstGeom prst="rect">
            <ns1:avLst/>
          </ns1:prstGeom>
          <ns1:solidFill>
            <ns1:srgbClr val="002060"/>
          </ns1:solidFill>
          <ns1:ln>
            <ns1:noFill/>
          </ns1:ln>
        </ns0:spPr>
        <ns0:style>
          <ns1:lnRef idx="0">
            <ns1:scrgbClr r="0" g="0" b="0"/>
          </ns1:lnRef>
          <ns1:fillRef idx="0">
            <ns1:scrgbClr r="0" g="0" b="0"/>
          </ns1:fillRef>
          <ns1:effectRef idx="0">
            <ns1:scrgbClr r="0" g="0" b="0"/>
          </ns1:effectRef>
          <ns1:fontRef idx="minor">
            <ns1:schemeClr val="lt1"/>
          </ns1:fontRef>
        </ns0:style>
        <ns0:txBody>
          <ns1:bodyPr rtlCol="0" anchor="ctr"/>
          <ns1:lstStyle/>
          <ns1:p>
            <ns1:pPr algn="ctr"/>
            <ns1:r>
              <ns1:rPr lang="ru-RU" sz="1600" dirty="0"/>
              <ns1:t>74,1</ns1:t>
            </ns1:r>
          </ns1:p>
        </ns0:txBody>
      </ns0:sp>
      <ns0:sp>
        <ns0:nvSpPr>
          <ns0:cNvPr id="45" name="Прямоугольник 44">
            <ns1:extLst>
              <ns1:ext uri="{FF2B5EF4-FFF2-40B4-BE49-F238E27FC236}">
                <ns2:creationId id="{D2572417-1431-4BAC-8C11-C01E88B93E87}"/>
              </ns1:ext>
            </ns1:extLst>
          </ns0:cNvPr>
          <ns0:cNvSpPr/>
          <ns0:nvPr/>
        </ns0:nvSpPr>
        <ns0:spPr>
          <ns1:xfrm>
            <ns1:off x="1637984" y="2813281"/>
            <ns1:ext cx="580859" cy="577838"/>
          </ns1:xfrm>
          <ns1:prstGeom prst="rect">
            <ns1:avLst/>
          </ns1:prstGeom>
          <ns1:solidFill>
            <ns1:srgbClr val="002060"/>
          </ns1:solidFill>
          <ns1:ln>
            <ns1:noFill/>
          </ns1:ln>
        </ns0:spPr>
        <ns0:style>
          <ns1:lnRef idx="0">
            <ns1:scrgbClr r="0" g="0" b="0"/>
          </ns1:lnRef>
          <ns1:fillRef idx="0">
            <ns1:scrgbClr r="0" g="0" b="0"/>
          </ns1:fillRef>
          <ns1:effectRef idx="0">
            <ns1:scrgbClr r="0" g="0" b="0"/>
          </ns1:effectRef>
          <ns1:fontRef idx="minor">
            <ns1:schemeClr val="lt1"/>
          </ns1:fontRef>
        </ns0:style>
        <ns0:txBody>
          <ns1:bodyPr rtlCol="0" anchor="ctr"/>
          <ns1:lstStyle/>
          <ns1:p>
            <ns1:pPr algn="ctr"/>
            <ns1:r>
              <ns1:rPr lang="ru-RU" sz="1600" dirty="0"/>
              <ns1:t>58,4</ns1:t>
            </ns1:r>
          </ns1:p>
        </ns0:txBody>
      </ns0:sp>
      <ns0:sp>
        <ns0:nvSpPr>
          <ns0:cNvPr id="46" name="Прямоугольник 45">
            <ns1:extLst>
              <ns1:ext uri="{FF2B5EF4-FFF2-40B4-BE49-F238E27FC236}">
                <ns2:creationId id="{7F497B0A-A3CA-4178-B2AC-09DF42F676F8}"/>
              </ns1:ext>
            </ns1:extLst>
          </ns0:cNvPr>
          <ns0:cNvSpPr/>
          <ns0:nvPr/>
        </ns0:nvSpPr>
        <ns0:spPr>
          <ns1:xfrm>
            <ns1:off x="2366568" y="3103781"/>
            <ns1:ext cx="580859" cy="287338"/>
          </ns1:xfrm>
          <ns1:prstGeom prst="rect">
            <ns1:avLst/>
          </ns1:prstGeom>
          <ns1:solidFill>
            <ns1:srgbClr val="002060"/>
          </ns1:solidFill>
          <ns1:ln>
            <ns1:noFill/>
          </ns1:ln>
        </ns0:spPr>
        <ns0:style>
          <ns1:lnRef idx="0">
            <ns1:scrgbClr r="0" g="0" b="0"/>
          </ns1:lnRef>
          <ns1:fillRef idx="0">
            <ns1:scrgbClr r="0" g="0" b="0"/>
          </ns1:fillRef>
          <ns1:effectRef idx="0">
            <ns1:scrgbClr r="0" g="0" b="0"/>
          </ns1:effectRef>
          <ns1:fontRef idx="minor">
            <ns1:schemeClr val="lt1"/>
          </ns1:fontRef>
        </ns0:style>
        <ns0:txBody>
          <ns1:bodyPr rtlCol="0" anchor="ctr"/>
          <ns1:lstStyle/>
          <ns1:p>
            <ns1:pPr algn="ctr"/>
            <ns1:r>
              <ns1:rPr lang="ru-RU" sz="1600" dirty="0"/>
              <ns1:t>54,8</ns1:t>
            </ns1:r>
          </ns1:p>
        </ns0:txBody>
      </ns0:sp>
      <ns0:sp>
        <ns0:nvSpPr>
          <ns0:cNvPr id="47" name="Прямоугольник 46">
            <ns1:extLst>
              <ns1:ext uri="{FF2B5EF4-FFF2-40B4-BE49-F238E27FC236}">
                <ns2:creationId id="{E1BB3377-3E26-4B84-9969-8FEE67E72FBC}"/>
              </ns1:ext>
            </ns1:extLst>
          </ns0:cNvPr>
          <ns0:cNvSpPr/>
          <ns0:nvPr/>
        </ns0:nvSpPr>
        <ns0:spPr>
          <ns1:xfrm>
            <ns1:off x="3056569" y="2939008"/>
            <ns1:ext cx="580859" cy="452111"/>
          </ns1:xfrm>
          <ns1:prstGeom prst="rect">
            <ns1:avLst/>
          </ns1:prstGeom>
          <ns1:solidFill>
            <ns1:srgbClr val="002060"/>
          </ns1:solidFill>
          <ns1:ln>
            <ns1:noFill/>
          </ns1:ln>
        </ns0:spPr>
        <ns0:style>
          <ns1:lnRef idx="0">
            <ns1:scrgbClr r="0" g="0" b="0"/>
          </ns1:lnRef>
          <ns1:fillRef idx="0">
            <ns1:scrgbClr r="0" g="0" b="0"/>
          </ns1:fillRef>
          <ns1:effectRef idx="0">
            <ns1:scrgbClr r="0" g="0" b="0"/>
          </ns1:effectRef>
          <ns1:fontRef idx="minor">
            <ns1:schemeClr val="lt1"/>
          </ns1:fontRef>
        </ns0:style>
        <ns0:txBody>
          <ns1:bodyPr rtlCol="0" anchor="ctr"/>
          <ns1:lstStyle/>
          <ns1:p>
            <ns1:pPr algn="ctr"/>
            <ns1:r>
              <ns1:rPr lang="ru-RU" sz="1600" dirty="0"/>
              <ns1:t>57,9</ns1:t>
            </ns1:r>
          </ns1:p>
        </ns0:txBody>
      </ns0:sp>
      <ns0:sp>
        <ns0:nvSpPr>
          <ns0:cNvPr id="48" name="Прямоугольник 47">
            <ns1:extLst>
              <ns1:ext uri="{FF2B5EF4-FFF2-40B4-BE49-F238E27FC236}">
                <ns2:creationId id="{A5BD9A02-5D4A-4766-A819-D565BF0F630A}"/>
              </ns1:ext>
            </ns1:extLst>
          </ns0:cNvPr>
          <ns0:cNvSpPr/>
          <ns0:nvPr/>
        </ns0:nvSpPr>
        <ns0:spPr>
          <ns1:xfrm>
            <ns1:off x="226336" y="3356720"/>
            <ns1:ext cx="580859" cy="506550"/>
          </ns1:xfrm>
          <ns1:prstGeom prst="rect">
            <ns1:avLst/>
          </ns1:prstGeom>
        </ns0:spPr>
        <ns0:style>
          <ns1:lnRef idx="2">
            <ns1:schemeClr val="accent6">
              <ns1:shade val="50000"/>
            </ns1:schemeClr>
          </ns1:lnRef>
          <ns1:fillRef idx="1">
            <ns1:schemeClr val="accent6"/>
          </ns1:fillRef>
          <ns1:effectRef idx="0">
            <ns1:schemeClr val="accent6"/>
          </ns1:effectRef>
          <ns1:fontRef idx="minor">
            <ns1:schemeClr val="lt1"/>
          </ns1:fontRef>
        </ns0:style>
        <ns0:txBody>
          <ns1:bodyPr rtlCol="0" anchor="ctr"/>
          <ns1:lstStyle/>
          <ns1:p>
            <ns1:pPr algn="ctr"/>
            <ns1:r>
              <ns1:rPr lang="ru-RU" sz="1000" dirty="0"/>
              <ns1:t>4 ОРЫН</ns1:t>
            </ns1:r>
          </ns1:p>
        </ns0:txBody>
      </ns0:sp>
      <ns0:sp>
        <ns0:nvSpPr>
          <ns0:cNvPr id="49" name="Прямоугольник 48">
            <ns1:extLst>
              <ns1:ext uri="{FF2B5EF4-FFF2-40B4-BE49-F238E27FC236}">
                <ns2:creationId id="{CBFC9DBE-2B5C-48E9-B514-0DF531101B54}"/>
              </ns1:ext>
            </ns1:extLst>
          </ns0:cNvPr>
          <ns0:cNvSpPr/>
          <ns0:nvPr/>
        </ns0:nvSpPr>
        <ns0:spPr>
          <ns1:xfrm>
            <ns1:off x="909400" y="3356720"/>
            <ns1:ext cx="580859" cy="506550"/>
          </ns1:xfrm>
          <ns1:prstGeom prst="rect">
            <ns1:avLst/>
          </ns1:prstGeom>
        </ns0:spPr>
        <ns0:style>
          <ns1:lnRef idx="2">
            <ns1:schemeClr val="accent6">
              <ns1:shade val="50000"/>
            </ns1:schemeClr>
          </ns1:lnRef>
          <ns1:fillRef idx="1">
            <ns1:schemeClr val="accent6"/>
          </ns1:fillRef>
          <ns1:effectRef idx="0">
            <ns1:schemeClr val="accent6"/>
          </ns1:effectRef>
          <ns1:fontRef idx="minor">
            <ns1:schemeClr val="lt1"/>
          </ns1:fontRef>
        </ns0:style>
        <ns0:txBody>
          <ns1:bodyPr rtlCol="0" anchor="ctr"/>
          <ns1:lstStyle/>
          <ns1:p>
            <ns1:pPr algn="ctr"/>
            <ns1:r>
              <ns1:rPr lang="ru-RU" sz="1200" dirty="0"/>
              <ns1:t>4 орын</ns1:t>
            </ns1:r>
          </ns1:p>
        </ns0:txBody>
      </ns0:sp>
      <ns0:sp>
        <ns0:nvSpPr>
          <ns0:cNvPr id="50" name="Прямоугольник 49">
            <ns1:extLst>
              <ns1:ext uri="{FF2B5EF4-FFF2-40B4-BE49-F238E27FC236}">
                <ns2:creationId id="{3C105ED6-1934-4FD0-A652-1387EC3A65BE}"/>
              </ns1:ext>
            </ns1:extLst>
          </ns0:cNvPr>
          <ns0:cNvSpPr/>
          <ns0:nvPr/>
        </ns0:nvSpPr>
        <ns0:spPr>
          <ns1:xfrm>
            <ns1:off x="1637984" y="3356720"/>
            <ns1:ext cx="580859" cy="506550"/>
          </ns1:xfrm>
          <ns1:prstGeom prst="rect">
            <ns1:avLst/>
          </ns1:prstGeom>
        </ns0:spPr>
        <ns0:style>
          <ns1:lnRef idx="2">
            <ns1:schemeClr val="accent6">
              <ns1:shade val="50000"/>
            </ns1:schemeClr>
          </ns1:lnRef>
          <ns1:fillRef idx="1">
            <ns1:schemeClr val="accent6"/>
          </ns1:fillRef>
          <ns1:effectRef idx="0">
            <ns1:schemeClr val="accent6"/>
          </ns1:effectRef>
          <ns1:fontRef idx="minor">
            <ns1:schemeClr val="lt1"/>
          </ns1:fontRef>
        </ns0:style>
        <ns0:txBody>
          <ns1:bodyPr rtlCol="0" anchor="ctr"/>
          <ns1:lstStyle/>
          <ns1:p>
            <ns1:pPr algn="ctr"/>
            <ns1:r>
              <ns1:rPr lang="ru-RU" sz="1000" dirty="0"/>
              <ns1:t>3 ОРЫН</ns1:t>
            </ns1:r>
          </ns1:p>
        </ns0:txBody>
      </ns0:sp>
      <ns0:sp>
        <ns0:nvSpPr>
          <ns0:cNvPr id="51" name="Прямоугольник 50">
            <ns1:extLst>
              <ns1:ext uri="{FF2B5EF4-FFF2-40B4-BE49-F238E27FC236}">
                <ns2:creationId id="{6DCEB315-AD11-4B03-9E8C-3C70D13FF2C6}"/>
              </ns1:ext>
            </ns1:extLst>
          </ns0:cNvPr>
          <ns0:cNvSpPr/>
          <ns0:nvPr/>
        </ns0:nvSpPr>
        <ns0:spPr>
          <ns1:xfrm>
            <ns1:off x="2366568" y="3356720"/>
            <ns1:ext cx="580859" cy="506550"/>
          </ns1:xfrm>
          <ns1:prstGeom prst="rect">
            <ns1:avLst/>
          </ns1:prstGeom>
        </ns0:spPr>
        <ns0:style>
          <ns1:lnRef idx="2">
            <ns1:schemeClr val="accent6">
              <ns1:shade val="50000"/>
            </ns1:schemeClr>
          </ns1:lnRef>
          <ns1:fillRef idx="1">
            <ns1:schemeClr val="accent6"/>
          </ns1:fillRef>
          <ns1:effectRef idx="0">
            <ns1:schemeClr val="accent6"/>
          </ns1:effectRef>
          <ns1:fontRef idx="minor">
            <ns1:schemeClr val="lt1"/>
          </ns1:fontRef>
        </ns0:style>
        <ns0:txBody>
          <ns1:bodyPr rtlCol="0" anchor="ctr"/>
          <ns1:lstStyle/>
          <ns1:p>
            <ns1:pPr algn="ctr"/>
            <ns1:r>
              <ns1:rPr lang="ru-RU" sz="1000" dirty="0"/>
              <ns1:t>11 ОРЫН</ns1:t>
            </ns1:r>
          </ns1:p>
        </ns0:txBody>
      </ns0:sp>
      <ns0:sp>
        <ns0:nvSpPr>
          <ns0:cNvPr id="52" name="Прямоугольник 51">
            <ns1:extLst>
              <ns1:ext uri="{FF2B5EF4-FFF2-40B4-BE49-F238E27FC236}">
                <ns2:creationId id="{C6C485BD-063E-4450-9320-34526D0A9932}"/>
              </ns1:ext>
            </ns1:extLst>
          </ns0:cNvPr>
          <ns0:cNvSpPr/>
          <ns0:nvPr/>
        </ns0:nvSpPr>
        <ns0:spPr>
          <ns1:xfrm>
            <ns1:off x="3056569" y="3356720"/>
            <ns1:ext cx="580859" cy="506550"/>
          </ns1:xfrm>
          <ns1:prstGeom prst="rect">
            <ns1:avLst/>
          </ns1:prstGeom>
        </ns0:spPr>
        <ns0:style>
          <ns1:lnRef idx="2">
            <ns1:schemeClr val="accent6">
              <ns1:shade val="50000"/>
            </ns1:schemeClr>
          </ns1:lnRef>
          <ns1:fillRef idx="1">
            <ns1:schemeClr val="accent6"/>
          </ns1:fillRef>
          <ns1:effectRef idx="0">
            <ns1:schemeClr val="accent6"/>
          </ns1:effectRef>
          <ns1:fontRef idx="minor">
            <ns1:schemeClr val="lt1"/>
          </ns1:fontRef>
        </ns0:style>
        <ns0:txBody>
          <ns1:bodyPr rtlCol="0" anchor="ctr"/>
          <ns1:lstStyle/>
          <ns1:p>
            <ns1:pPr algn="ctr"/>
            <ns1:r>
              <ns1:rPr lang="ru-RU" sz="1000" dirty="0"/>
              <ns1:t>3 ОРЫН</ns1:t>
            </ns1:r>
          </ns1:p>
        </ns0:txBody>
      </ns0:sp>
      <ns0:sp>
        <ns0:nvSpPr>
          <ns0:cNvPr id="53" name="Прямоугольник 52">
            <ns1:extLst>
              <ns1:ext uri="{FF2B5EF4-FFF2-40B4-BE49-F238E27FC236}">
                <ns2:creationId id="{54062D61-DB53-4772-BB3D-D0BDF5BE20CC}"/>
              </ns1:ext>
            </ns1:extLst>
          </ns0:cNvPr>
          <ns0:cNvSpPr/>
          <ns0:nvPr/>
        </ns0:nvSpPr>
        <ns0:spPr>
          <ns1:xfrm>
            <ns1:off x="226336" y="3850092"/>
            <ns1:ext cx="580859" cy="506550"/>
          </ns1:xfrm>
          <ns1:prstGeom prst="rect">
            <ns1:avLst/>
          </ns1:prstGeom>
        </ns0:spPr>
        <ns0:style>
          <ns1:lnRef idx="2">
            <ns1:schemeClr val="accent4">
              <ns1:shade val="50000"/>
            </ns1:schemeClr>
          </ns1:lnRef>
          <ns1:fillRef idx="1">
            <ns1:schemeClr val="accent4"/>
          </ns1:fillRef>
          <ns1:effectRef idx="0">
            <ns1:schemeClr val="accent4"/>
          </ns1:effectRef>
          <ns1:fontRef idx="minor">
            <ns1:schemeClr val="lt1"/>
          </ns1:fontRef>
        </ns0:style>
        <ns0:txBody>
          <ns1:bodyPr rtlCol="0" anchor="ctr"/>
          <ns1:lstStyle/>
          <ns1:p>
            <ns1:pPr algn="ctr"/>
            <ns1:r>
              <ns1:rPr lang="ru-RU" sz="1050" b="1" dirty="0">
                <ns1:solidFill>
                  <ns1:schemeClr val="tx1"/>
                </ns1:solidFill>
              </ns1:rPr>
              <ns1:t>2019 ж.</ns1:t>
            </ns1:r>
          </ns1:p>
        </ns0:txBody>
      </ns0:sp>
      <ns0:sp>
        <ns0:nvSpPr>
          <ns0:cNvPr id="54" name="Прямоугольник 53">
            <ns1:extLst>
              <ns1:ext uri="{FF2B5EF4-FFF2-40B4-BE49-F238E27FC236}">
                <ns2:creationId id="{AF60F56C-D730-4DDB-8CDA-3C8824CBDFF5}"/>
              </ns1:ext>
            </ns1:extLst>
          </ns0:cNvPr>
          <ns0:cNvSpPr/>
          <ns0:nvPr/>
        </ns0:nvSpPr>
        <ns0:spPr>
          <ns1:xfrm>
            <ns1:off x="909400" y="3850092"/>
            <ns1:ext cx="580859" cy="506550"/>
          </ns1:xfrm>
          <ns1:prstGeom prst="rect">
            <ns1:avLst/>
          </ns1:prstGeom>
        </ns0:spPr>
        <ns0:style>
          <ns1:lnRef idx="2">
            <ns1:schemeClr val="accent4">
              <ns1:shade val="50000"/>
            </ns1:schemeClr>
          </ns1:lnRef>
          <ns1:fillRef idx="1">
            <ns1:schemeClr val="accent4"/>
          </ns1:fillRef>
          <ns1:effectRef idx="0">
            <ns1:schemeClr val="accent4"/>
          </ns1:effectRef>
          <ns1:fontRef idx="minor">
            <ns1:schemeClr val="lt1"/>
          </ns1:fontRef>
        </ns0:style>
        <ns0:txBody>
          <ns1:bodyPr rtlCol="0" anchor="ctr"/>
          <ns1:lstStyle/>
          <ns1:p>
            <ns1:pPr algn="ctr"/>
            <ns1:r>
              <ns1:rPr lang="ru-RU" sz="1050" b="1" dirty="0">
                <ns1:solidFill>
                  <ns1:schemeClr val="tx1"/>
                </ns1:solidFill>
              </ns1:rPr>
              <ns1:t>2020 ж.</ns1:t>
            </ns1:r>
          </ns1:p>
        </ns0:txBody>
      </ns0:sp>
      <ns0:sp>
        <ns0:nvSpPr>
          <ns0:cNvPr id="55" name="Прямоугольник 54">
            <ns1:extLst>
              <ns1:ext uri="{FF2B5EF4-FFF2-40B4-BE49-F238E27FC236}">
                <ns2:creationId id="{7B8AB294-18D0-430A-B9ED-C4296EB1DF0F}"/>
              </ns1:ext>
            </ns1:extLst>
          </ns0:cNvPr>
          <ns0:cNvSpPr/>
          <ns0:nvPr/>
        </ns0:nvSpPr>
        <ns0:spPr>
          <ns1:xfrm>
            <ns1:off x="1637984" y="3850092"/>
            <ns1:ext cx="580859" cy="506550"/>
          </ns1:xfrm>
          <ns1:prstGeom prst="rect">
            <ns1:avLst/>
          </ns1:prstGeom>
        </ns0:spPr>
        <ns0:style>
          <ns1:lnRef idx="2">
            <ns1:schemeClr val="accent4">
              <ns1:shade val="50000"/>
            </ns1:schemeClr>
          </ns1:lnRef>
          <ns1:fillRef idx="1">
            <ns1:schemeClr val="accent4"/>
          </ns1:fillRef>
          <ns1:effectRef idx="0">
            <ns1:schemeClr val="accent4"/>
          </ns1:effectRef>
          <ns1:fontRef idx="minor">
            <ns1:schemeClr val="lt1"/>
          </ns1:fontRef>
        </ns0:style>
        <ns0:txBody>
          <ns1:bodyPr rtlCol="0" anchor="ctr"/>
          <ns1:lstStyle/>
          <ns1:p>
            <ns1:pPr algn="ctr"/>
            <ns1:r>
              <ns1:rPr lang="ru-RU" sz="1050" b="1" dirty="0">
                <ns1:solidFill>
                  <ns1:schemeClr val="tx1"/>
                </ns1:solidFill>
              </ns1:rPr>
              <ns1:t>2021 ж.</ns1:t>
            </ns1:r>
          </ns1:p>
        </ns0:txBody>
      </ns0:sp>
      <ns0:sp>
        <ns0:nvSpPr>
          <ns0:cNvPr id="56" name="Прямоугольник 55">
            <ns1:extLst>
              <ns1:ext uri="{FF2B5EF4-FFF2-40B4-BE49-F238E27FC236}">
                <ns2:creationId id="{E8A5FDE6-593E-4D27-B7A0-87F31BE9119A}"/>
              </ns1:ext>
            </ns1:extLst>
          </ns0:cNvPr>
          <ns0:cNvSpPr/>
          <ns0:nvPr/>
        </ns0:nvSpPr>
        <ns0:spPr>
          <ns1:xfrm>
            <ns1:off x="2366568" y="3850092"/>
            <ns1:ext cx="580859" cy="506550"/>
          </ns1:xfrm>
          <ns1:prstGeom prst="rect">
            <ns1:avLst/>
          </ns1:prstGeom>
        </ns0:spPr>
        <ns0:style>
          <ns1:lnRef idx="2">
            <ns1:schemeClr val="accent4">
              <ns1:shade val="50000"/>
            </ns1:schemeClr>
          </ns1:lnRef>
          <ns1:fillRef idx="1">
            <ns1:schemeClr val="accent4"/>
          </ns1:fillRef>
          <ns1:effectRef idx="0">
            <ns1:schemeClr val="accent4"/>
          </ns1:effectRef>
          <ns1:fontRef idx="minor">
            <ns1:schemeClr val="lt1"/>
          </ns1:fontRef>
        </ns0:style>
        <ns0:txBody>
          <ns1:bodyPr rtlCol="0" anchor="ctr"/>
          <ns1:lstStyle/>
          <ns1:p>
            <ns1:pPr algn="ctr"/>
            <ns1:r>
              <ns1:rPr lang="ru-RU" sz="1050" b="1" dirty="0">
                <ns1:solidFill>
                  <ns1:schemeClr val="tx1"/>
                </ns1:solidFill>
              </ns1:rPr>
              <ns1:t>2022 ж. </ns1:t>
            </ns1:r>
          </ns1:p>
        </ns0:txBody>
      </ns0:sp>
      <ns0:sp>
        <ns0:nvSpPr>
          <ns0:cNvPr id="57" name="Прямоугольник 56">
            <ns1:extLst>
              <ns1:ext uri="{FF2B5EF4-FFF2-40B4-BE49-F238E27FC236}">
                <ns2:creationId id="{B351C1E2-A3AB-4B7B-82CC-DDBEF1C1333A}"/>
              </ns1:ext>
            </ns1:extLst>
          </ns0:cNvPr>
          <ns0:cNvSpPr/>
          <ns0:nvPr/>
        </ns0:nvSpPr>
        <ns0:spPr>
          <ns1:xfrm>
            <ns1:off x="3056569" y="3850092"/>
            <ns1:ext cx="580859" cy="506550"/>
          </ns1:xfrm>
          <ns1:prstGeom prst="rect">
            <ns1:avLst/>
          </ns1:prstGeom>
        </ns0:spPr>
        <ns0:style>
          <ns1:lnRef idx="2">
            <ns1:schemeClr val="accent4">
              <ns1:shade val="50000"/>
            </ns1:schemeClr>
          </ns1:lnRef>
          <ns1:fillRef idx="1">
            <ns1:schemeClr val="accent4"/>
          </ns1:fillRef>
          <ns1:effectRef idx="0">
            <ns1:schemeClr val="accent4"/>
          </ns1:effectRef>
          <ns1:fontRef idx="minor">
            <ns1:schemeClr val="lt1"/>
          </ns1:fontRef>
        </ns0:style>
        <ns0:txBody>
          <ns1:bodyPr rtlCol="0" anchor="ctr"/>
          <ns1:lstStyle/>
          <ns1:p>
            <ns1:pPr algn="ctr"/>
            <ns1:r>
              <ns1:rPr lang="ru-RU" sz="1050" b="1" dirty="0">
                <ns1:solidFill>
                  <ns1:schemeClr val="tx1"/>
                </ns1:solidFill>
              </ns1:rPr>
              <ns1:t>2023 ж. </ns1:t>
            </ns1:r>
          </ns1:p>
        </ns0:txBody>
      </ns0:sp>
      <ns0:sp>
        <ns0:nvSpPr>
          <ns0:cNvPr id="59" name="Прямоугольник 58">
            <ns1:extLst>
              <ns1:ext uri="{FF2B5EF4-FFF2-40B4-BE49-F238E27FC236}">
                <ns2:creationId id="{5FC52545-914E-4D3A-AFCA-43FB3E09F252}"/>
              </ns1:ext>
            </ns1:extLst>
          </ns0:cNvPr>
          <ns0:cNvSpPr/>
          <ns0:nvPr/>
        </ns0:nvSpPr>
        <ns0:spPr>
          <ns1:xfrm>
            <ns1:off x="4398282" y="2470149"/>
            <ns1:ext cx="580859" cy="920972"/>
          </ns1:xfrm>
          <ns1:prstGeom prst="rect">
            <ns1:avLst/>
          </ns1:prstGeom>
          <ns1:solidFill>
            <ns1:srgbClr val="002060"/>
          </ns1:solidFill>
          <ns1:ln>
            <ns1:noFill/>
          </ns1:ln>
        </ns0:spPr>
        <ns0:style>
          <ns1:lnRef idx="0">
            <ns1:scrgbClr r="0" g="0" b="0"/>
          </ns1:lnRef>
          <ns1:fillRef idx="0">
            <ns1:scrgbClr r="0" g="0" b="0"/>
          </ns1:fillRef>
          <ns1:effectRef idx="0">
            <ns1:scrgbClr r="0" g="0" b="0"/>
          </ns1:effectRef>
          <ns1:fontRef idx="minor">
            <ns1:schemeClr val="lt1"/>
          </ns1:fontRef>
        </ns0:style>
        <ns0:txBody>
          <ns1:bodyPr rtlCol="0" anchor="ctr"/>
          <ns1:lstStyle/>
          <ns1:p>
            <ns1:pPr algn="ctr"/>
            <ns1:r>
              <ns1:rPr lang="ru-RU" sz="1600" dirty="0"/>
              <ns1:t>82,9</ns1:t>
            </ns1:r>
          </ns1:p>
        </ns0:txBody>
      </ns0:sp>
      <ns0:sp>
        <ns0:nvSpPr>
          <ns0:cNvPr id="60" name="Прямоугольник 59">
            <ns1:extLst>
              <ns1:ext uri="{FF2B5EF4-FFF2-40B4-BE49-F238E27FC236}">
                <ns2:creationId id="{23FA5025-E7BE-49F2-BD69-68097194E6D2}"/>
              </ns1:ext>
            </ns1:extLst>
          </ns0:cNvPr>
          <ns0:cNvSpPr/>
          <ns0:nvPr/>
        </ns0:nvSpPr>
        <ns0:spPr>
          <ns1:xfrm>
            <ns1:off x="5081346" y="2929646"/>
            <ns1:ext cx="580859" cy="461474"/>
          </ns1:xfrm>
          <ns1:prstGeom prst="rect">
            <ns1:avLst/>
          </ns1:prstGeom>
          <ns1:solidFill>
            <ns1:srgbClr val="002060"/>
          </ns1:solidFill>
          <ns1:ln>
            <ns1:noFill/>
          </ns1:ln>
        </ns0:spPr>
        <ns0:style>
          <ns1:lnRef idx="0">
            <ns1:scrgbClr r="0" g="0" b="0"/>
          </ns1:lnRef>
          <ns1:fillRef idx="0">
            <ns1:scrgbClr r="0" g="0" b="0"/>
          </ns1:fillRef>
          <ns1:effectRef idx="0">
            <ns1:scrgbClr r="0" g="0" b="0"/>
          </ns1:effectRef>
          <ns1:fontRef idx="minor">
            <ns1:schemeClr val="lt1"/>
          </ns1:fontRef>
        </ns0:style>
        <ns0:txBody>
          <ns1:bodyPr rtlCol="0" anchor="ctr"/>
          <ns1:lstStyle/>
          <ns1:p>
            <ns1:pPr algn="ctr"/>
            <ns1:r>
              <ns1:rPr lang="ru-RU" sz="1600" dirty="0"/>
              <ns1:t>69,5</ns1:t>
            </ns1:r>
          </ns1:p>
        </ns0:txBody>
      </ns0:sp>
      <ns0:sp>
        <ns0:nvSpPr>
          <ns0:cNvPr id="61" name="Прямоугольник 60">
            <ns1:extLst>
              <ns1:ext uri="{FF2B5EF4-FFF2-40B4-BE49-F238E27FC236}">
                <ns2:creationId id="{5CA2BF3A-72F9-4E10-90D4-521A053C8384}"/>
              </ns1:ext>
            </ns1:extLst>
          </ns0:cNvPr>
          <ns0:cNvSpPr/>
          <ns0:nvPr/>
        </ns0:nvSpPr>
        <ns0:spPr>
          <ns1:xfrm>
            <ns1:off x="5809930" y="2813281"/>
            <ns1:ext cx="580859" cy="577838"/>
          </ns1:xfrm>
          <ns1:prstGeom prst="rect">
            <ns1:avLst/>
          </ns1:prstGeom>
          <ns1:solidFill>
            <ns1:srgbClr val="002060"/>
          </ns1:solidFill>
          <ns1:ln>
            <ns1:noFill/>
          </ns1:ln>
        </ns0:spPr>
        <ns0:style>
          <ns1:lnRef idx="0">
            <ns1:scrgbClr r="0" g="0" b="0"/>
          </ns1:lnRef>
          <ns1:fillRef idx="0">
            <ns1:scrgbClr r="0" g="0" b="0"/>
          </ns1:fillRef>
          <ns1:effectRef idx="0">
            <ns1:scrgbClr r="0" g="0" b="0"/>
          </ns1:effectRef>
          <ns1:fontRef idx="minor">
            <ns1:schemeClr val="lt1"/>
          </ns1:fontRef>
        </ns0:style>
        <ns0:txBody>
          <ns1:bodyPr rtlCol="0" anchor="ctr"/>
          <ns1:lstStyle/>
          <ns1:p>
            <ns1:pPr algn="ctr"/>
            <ns1:r>
              <ns1:rPr lang="ru-RU" sz="1600" dirty="0"/>
              <ns1:t>75,5</ns1:t>
            </ns1:r>
          </ns1:p>
        </ns0:txBody>
      </ns0:sp>
      <ns0:sp>
        <ns0:nvSpPr>
          <ns0:cNvPr id="62" name="Прямоугольник 61">
            <ns1:extLst>
              <ns1:ext uri="{FF2B5EF4-FFF2-40B4-BE49-F238E27FC236}">
                <ns2:creationId id="{348E4386-15E1-4B80-9747-C56B480B17BF}"/>
              </ns1:ext>
            </ns1:extLst>
          </ns0:cNvPr>
          <ns0:cNvSpPr/>
          <ns0:nvPr/>
        </ns0:nvSpPr>
        <ns0:spPr>
          <ns1:xfrm>
            <ns1:off x="6538514" y="2863348"/>
            <ns1:ext cx="580859" cy="527771"/>
          </ns1:xfrm>
          <ns1:prstGeom prst="rect">
            <ns1:avLst/>
          </ns1:prstGeom>
          <ns1:solidFill>
            <ns1:srgbClr val="002060"/>
          </ns1:solidFill>
          <ns1:ln>
            <ns1:noFill/>
          </ns1:ln>
        </ns0:spPr>
        <ns0:style>
          <ns1:lnRef idx="0">
            <ns1:scrgbClr r="0" g="0" b="0"/>
          </ns1:lnRef>
          <ns1:fillRef idx="0">
            <ns1:scrgbClr r="0" g="0" b="0"/>
          </ns1:fillRef>
          <ns1:effectRef idx="0">
            <ns1:scrgbClr r="0" g="0" b="0"/>
          </ns1:effectRef>
          <ns1:fontRef idx="minor">
            <ns1:schemeClr val="lt1"/>
          </ns1:fontRef>
        </ns0:style>
        <ns0:txBody>
          <ns1:bodyPr rtlCol="0" anchor="ctr"/>
          <ns1:lstStyle/>
          <ns1:p>
            <ns1:pPr algn="ctr"/>
            <ns1:r>
              <ns1:rPr lang="ru-RU" sz="1600" dirty="0"/>
              <ns1:t>75,1</ns1:t>
            </ns1:r>
          </ns1:p>
        </ns0:txBody>
      </ns0:sp>
      <ns0:sp>
        <ns0:nvSpPr>
          <ns0:cNvPr id="63" name="Прямоугольник 62">
            <ns1:extLst>
              <ns1:ext uri="{FF2B5EF4-FFF2-40B4-BE49-F238E27FC236}">
                <ns2:creationId id="{3FD3AAE8-E0CF-4363-A14A-8A84DAA5E125}"/>
              </ns1:ext>
            </ns1:extLst>
          </ns0:cNvPr>
          <ns0:cNvSpPr/>
          <ns0:nvPr/>
        </ns0:nvSpPr>
        <ns0:spPr>
          <ns1:xfrm>
            <ns1:off x="7228515" y="2561430"/>
            <ns1:ext cx="580293" cy="829689"/>
          </ns1:xfrm>
          <ns1:prstGeom prst="rect">
            <ns1:avLst/>
          </ns1:prstGeom>
          <ns1:solidFill>
            <ns1:srgbClr val="002060"/>
          </ns1:solidFill>
          <ns1:ln>
            <ns1:noFill/>
          </ns1:ln>
        </ns0:spPr>
        <ns0:style>
          <ns1:lnRef idx="0">
            <ns1:scrgbClr r="0" g="0" b="0"/>
          </ns1:lnRef>
          <ns1:fillRef idx="0">
            <ns1:scrgbClr r="0" g="0" b="0"/>
          </ns1:fillRef>
          <ns1:effectRef idx="0">
            <ns1:scrgbClr r="0" g="0" b="0"/>
          </ns1:effectRef>
          <ns1:fontRef idx="minor">
            <ns1:schemeClr val="lt1"/>
          </ns1:fontRef>
        </ns0:style>
        <ns0:txBody>
          <ns1:bodyPr rtlCol="0" anchor="ctr"/>
          <ns1:lstStyle/>
          <ns1:p>
            <ns1:pPr algn="ctr"/>
            <ns1:r>
              <ns1:rPr lang="ru-RU" sz="1600" dirty="0"/>
              <ns1:t>78,5</ns1:t>
            </ns1:r>
          </ns1:p>
        </ns0:txBody>
      </ns0:sp>
      <ns0:sp>
        <ns0:nvSpPr>
          <ns0:cNvPr id="64" name="Прямоугольник 63">
            <ns1:extLst>
              <ns1:ext uri="{FF2B5EF4-FFF2-40B4-BE49-F238E27FC236}">
                <ns2:creationId id="{8E8CBF35-8CF6-4058-A38F-9BAC4996B1F0}"/>
              </ns1:ext>
            </ns1:extLst>
          </ns0:cNvPr>
          <ns0:cNvSpPr/>
          <ns0:nvPr/>
        </ns0:nvSpPr>
        <ns0:spPr>
          <ns1:xfrm>
            <ns1:off x="4398282" y="3356720"/>
            <ns1:ext cx="580859" cy="506550"/>
          </ns1:xfrm>
          <ns1:prstGeom prst="rect">
            <ns1:avLst/>
          </ns1:prstGeom>
        </ns0:spPr>
        <ns0:style>
          <ns1:lnRef idx="2">
            <ns1:schemeClr val="accent6">
              <ns1:shade val="50000"/>
            </ns1:schemeClr>
          </ns1:lnRef>
          <ns1:fillRef idx="1">
            <ns1:schemeClr val="accent6"/>
          </ns1:fillRef>
          <ns1:effectRef idx="0">
            <ns1:schemeClr val="accent6"/>
          </ns1:effectRef>
          <ns1:fontRef idx="minor">
            <ns1:schemeClr val="lt1"/>
          </ns1:fontRef>
        </ns0:style>
        <ns0:txBody>
          <ns1:bodyPr rtlCol="0" anchor="ctr"/>
          <ns1:lstStyle/>
          <ns1:p>
            <ns1:pPr algn="ctr"/>
            <ns1:r>
              <ns1:rPr lang="ru-RU" sz="1000" dirty="0"/>
              <ns1:t>1 ОРЫН</ns1:t>
            </ns1:r>
          </ns1:p>
        </ns0:txBody>
      </ns0:sp>
      <ns0:sp>
        <ns0:nvSpPr>
          <ns0:cNvPr id="65" name="Прямоугольник 64">
            <ns1:extLst>
              <ns1:ext uri="{FF2B5EF4-FFF2-40B4-BE49-F238E27FC236}">
                <ns2:creationId id="{D4BC563F-3E07-4B07-89FB-29F168E56EFE}"/>
              </ns1:ext>
            </ns1:extLst>
          </ns0:cNvPr>
          <ns0:cNvSpPr/>
          <ns0:nvPr/>
        </ns0:nvSpPr>
        <ns0:spPr>
          <ns1:xfrm>
            <ns1:off x="5081346" y="3356720"/>
            <ns1:ext cx="580859" cy="506550"/>
          </ns1:xfrm>
          <ns1:prstGeom prst="rect">
            <ns1:avLst/>
          </ns1:prstGeom>
        </ns0:spPr>
        <ns0:style>
          <ns1:lnRef idx="2">
            <ns1:schemeClr val="accent6">
              <ns1:shade val="50000"/>
            </ns1:schemeClr>
          </ns1:lnRef>
          <ns1:fillRef idx="1">
            <ns1:schemeClr val="accent6"/>
          </ns1:fillRef>
          <ns1:effectRef idx="0">
            <ns1:schemeClr val="accent6"/>
          </ns1:effectRef>
          <ns1:fontRef idx="minor">
            <ns1:schemeClr val="lt1"/>
          </ns1:fontRef>
        </ns0:style>
        <ns0:txBody>
          <ns1:bodyPr rtlCol="0" anchor="ctr"/>
          <ns1:lstStyle/>
          <ns1:p>
            <ns1:pPr algn="ctr"/>
            <ns1:r>
              <ns1:rPr lang="ru-RU" sz="1000" dirty="0"/>
              <ns1:t>5 ОРЫН</ns1:t>
            </ns1:r>
          </ns1:p>
        </ns0:txBody>
      </ns0:sp>
      <ns0:sp>
        <ns0:nvSpPr>
          <ns0:cNvPr id="66" name="Прямоугольник 65">
            <ns1:extLst>
              <ns1:ext uri="{FF2B5EF4-FFF2-40B4-BE49-F238E27FC236}">
                <ns2:creationId id="{9A9CE2AC-FE58-4DC4-90AB-CFCB7FFFEBF0}"/>
              </ns1:ext>
            </ns1:extLst>
          </ns0:cNvPr>
          <ns0:cNvSpPr/>
          <ns0:nvPr/>
        </ns0:nvSpPr>
        <ns0:spPr>
          <ns1:xfrm>
            <ns1:off x="5809930" y="3356720"/>
            <ns1:ext cx="580859" cy="506550"/>
          </ns1:xfrm>
          <ns1:prstGeom prst="rect">
            <ns1:avLst/>
          </ns1:prstGeom>
        </ns0:spPr>
        <ns0:style>
          <ns1:lnRef idx="2">
            <ns1:schemeClr val="accent6">
              <ns1:shade val="50000"/>
            </ns1:schemeClr>
          </ns1:lnRef>
          <ns1:fillRef idx="1">
            <ns1:schemeClr val="accent6"/>
          </ns1:fillRef>
          <ns1:effectRef idx="0">
            <ns1:schemeClr val="accent6"/>
          </ns1:effectRef>
          <ns1:fontRef idx="minor">
            <ns1:schemeClr val="lt1"/>
          </ns1:fontRef>
        </ns0:style>
        <ns0:txBody>
          <ns1:bodyPr rtlCol="0" anchor="ctr"/>
          <ns1:lstStyle/>
          <ns1:p>
            <ns1:pPr algn="ctr"/>
            <ns1:r>
              <ns1:rPr lang="ru-RU" sz="1000" dirty="0"/>
              <ns1:t>4 ОРЫН</ns1:t>
            </ns1:r>
          </ns1:p>
        </ns0:txBody>
      </ns0:sp>
      <ns0:sp>
        <ns0:nvSpPr>
          <ns0:cNvPr id="67" name="Прямоугольник 66">
            <ns1:extLst>
              <ns1:ext uri="{FF2B5EF4-FFF2-40B4-BE49-F238E27FC236}">
                <ns2:creationId id="{4E845128-316C-478D-B9EA-8C605BC81BF2}"/>
              </ns1:ext>
            </ns1:extLst>
          </ns0:cNvPr>
          <ns0:cNvSpPr/>
          <ns0:nvPr/>
        </ns0:nvSpPr>
        <ns0:spPr>
          <ns1:xfrm>
            <ns1:off x="6538514" y="3356720"/>
            <ns1:ext cx="580859" cy="506550"/>
          </ns1:xfrm>
          <ns1:prstGeom prst="rect">
            <ns1:avLst/>
          </ns1:prstGeom>
        </ns0:spPr>
        <ns0:style>
          <ns1:lnRef idx="2">
            <ns1:schemeClr val="accent6">
              <ns1:shade val="50000"/>
            </ns1:schemeClr>
          </ns1:lnRef>
          <ns1:fillRef idx="1">
            <ns1:schemeClr val="accent6"/>
          </ns1:fillRef>
          <ns1:effectRef idx="0">
            <ns1:schemeClr val="accent6"/>
          </ns1:effectRef>
          <ns1:fontRef idx="minor">
            <ns1:schemeClr val="lt1"/>
          </ns1:fontRef>
        </ns0:style>
        <ns0:txBody>
          <ns1:bodyPr rtlCol="0" anchor="ctr"/>
          <ns1:lstStyle/>
          <ns1:p>
            <ns1:pPr algn="ctr"/>
            <ns1:r>
              <ns1:rPr lang="ru-RU" sz="1000" dirty="0"/>
              <ns1:t>5 ОРЫН</ns1:t>
            </ns1:r>
          </ns1:p>
        </ns0:txBody>
      </ns0:sp>
      <ns0:sp>
        <ns0:nvSpPr>
          <ns0:cNvPr id="68" name="Прямоугольник 67">
            <ns1:extLst>
              <ns1:ext uri="{FF2B5EF4-FFF2-40B4-BE49-F238E27FC236}">
                <ns2:creationId id="{F75D8E6F-E5E0-4892-B7D2-EA5CA282B833}"/>
              </ns1:ext>
            </ns1:extLst>
          </ns0:cNvPr>
          <ns0:cNvSpPr/>
          <ns0:nvPr/>
        </ns0:nvSpPr>
        <ns0:spPr>
          <ns1:xfrm>
            <ns1:off x="7228515" y="3356720"/>
            <ns1:ext cx="580859" cy="506550"/>
          </ns1:xfrm>
          <ns1:prstGeom prst="rect">
            <ns1:avLst/>
          </ns1:prstGeom>
        </ns0:spPr>
        <ns0:style>
          <ns1:lnRef idx="2">
            <ns1:schemeClr val="accent6">
              <ns1:shade val="50000"/>
            </ns1:schemeClr>
          </ns1:lnRef>
          <ns1:fillRef idx="1">
            <ns1:schemeClr val="accent6"/>
          </ns1:fillRef>
          <ns1:effectRef idx="0">
            <ns1:schemeClr val="accent6"/>
          </ns1:effectRef>
          <ns1:fontRef idx="minor">
            <ns1:schemeClr val="lt1"/>
          </ns1:fontRef>
        </ns0:style>
        <ns0:txBody>
          <ns1:bodyPr rtlCol="0" anchor="ctr"/>
          <ns1:lstStyle/>
          <ns1:p>
            <ns1:pPr algn="ctr"/>
            <ns1:r>
              <ns1:rPr lang="ru-RU" sz="1000" dirty="0"/>
              <ns1:t>3 ОРЫН</ns1:t>
            </ns1:r>
          </ns1:p>
        </ns0:txBody>
      </ns0:sp>
      <ns0:sp>
        <ns0:nvSpPr>
          <ns0:cNvPr id="69" name="Прямоугольник 68">
            <ns1:extLst>
              <ns1:ext uri="{FF2B5EF4-FFF2-40B4-BE49-F238E27FC236}">
                <ns2:creationId id="{EA705F15-164D-4C1E-BF54-86CAE75F9014}"/>
              </ns1:ext>
            </ns1:extLst>
          </ns0:cNvPr>
          <ns0:cNvSpPr/>
          <ns0:nvPr/>
        </ns0:nvSpPr>
        <ns0:spPr>
          <ns1:xfrm>
            <ns1:off x="4398282" y="3850092"/>
            <ns1:ext cx="580859" cy="506550"/>
          </ns1:xfrm>
          <ns1:prstGeom prst="rect">
            <ns1:avLst/>
          </ns1:prstGeom>
        </ns0:spPr>
        <ns0:style>
          <ns1:lnRef idx="2">
            <ns1:schemeClr val="accent4">
              <ns1:shade val="50000"/>
            </ns1:schemeClr>
          </ns1:lnRef>
          <ns1:fillRef idx="1">
            <ns1:schemeClr val="accent4"/>
          </ns1:fillRef>
          <ns1:effectRef idx="0">
            <ns1:schemeClr val="accent4"/>
          </ns1:effectRef>
          <ns1:fontRef idx="minor">
            <ns1:schemeClr val="lt1"/>
          </ns1:fontRef>
        </ns0:style>
        <ns0:txBody>
          <ns1:bodyPr rtlCol="0" anchor="ctr"/>
          <ns1:lstStyle/>
          <ns1:p>
            <ns1:pPr algn="ctr"/>
            <ns1:r>
              <ns1:rPr lang="ru-RU" sz="1050" b="1" dirty="0">
                <ns1:solidFill>
                  <ns1:schemeClr val="tx1"/>
                </ns1:solidFill>
              </ns1:rPr>
              <ns1:t>2019 ж.</ns1:t>
            </ns1:r>
          </ns1:p>
        </ns0:txBody>
      </ns0:sp>
      <ns0:sp>
        <ns0:nvSpPr>
          <ns0:cNvPr id="70" name="Прямоугольник 69">
            <ns1:extLst>
              <ns1:ext uri="{FF2B5EF4-FFF2-40B4-BE49-F238E27FC236}">
                <ns2:creationId id="{63C7C925-37CD-4E4D-A917-E47362964A32}"/>
              </ns1:ext>
            </ns1:extLst>
          </ns0:cNvPr>
          <ns0:cNvSpPr/>
          <ns0:nvPr/>
        </ns0:nvSpPr>
        <ns0:spPr>
          <ns1:xfrm>
            <ns1:off x="5081346" y="3850092"/>
            <ns1:ext cx="580859" cy="506550"/>
          </ns1:xfrm>
          <ns1:prstGeom prst="rect">
            <ns1:avLst/>
          </ns1:prstGeom>
        </ns0:spPr>
        <ns0:style>
          <ns1:lnRef idx="2">
            <ns1:schemeClr val="accent4">
              <ns1:shade val="50000"/>
            </ns1:schemeClr>
          </ns1:lnRef>
          <ns1:fillRef idx="1">
            <ns1:schemeClr val="accent4"/>
          </ns1:fillRef>
          <ns1:effectRef idx="0">
            <ns1:schemeClr val="accent4"/>
          </ns1:effectRef>
          <ns1:fontRef idx="minor">
            <ns1:schemeClr val="lt1"/>
          </ns1:fontRef>
        </ns0:style>
        <ns0:txBody>
          <ns1:bodyPr rtlCol="0" anchor="ctr"/>
          <ns1:lstStyle/>
          <ns1:p>
            <ns1:pPr algn="ctr"/>
            <ns1:r>
              <ns1:rPr lang="ru-RU" sz="1050" b="1" dirty="0">
                <ns1:solidFill>
                  <ns1:schemeClr val="tx1"/>
                </ns1:solidFill>
              </ns1:rPr>
              <ns1:t>2020 ж.</ns1:t>
            </ns1:r>
          </ns1:p>
        </ns0:txBody>
      </ns0:sp>
      <ns0:sp>
        <ns0:nvSpPr>
          <ns0:cNvPr id="71" name="Прямоугольник 70">
            <ns1:extLst>
              <ns1:ext uri="{FF2B5EF4-FFF2-40B4-BE49-F238E27FC236}">
                <ns2:creationId id="{AE21DE49-80D2-4D96-B292-4FDF1112BF61}"/>
              </ns1:ext>
            </ns1:extLst>
          </ns0:cNvPr>
          <ns0:cNvSpPr/>
          <ns0:nvPr/>
        </ns0:nvSpPr>
        <ns0:spPr>
          <ns1:xfrm>
            <ns1:off x="5809930" y="3850092"/>
            <ns1:ext cx="580859" cy="506550"/>
          </ns1:xfrm>
          <ns1:prstGeom prst="rect">
            <ns1:avLst/>
          </ns1:prstGeom>
        </ns0:spPr>
        <ns0:style>
          <ns1:lnRef idx="2">
            <ns1:schemeClr val="accent4">
              <ns1:shade val="50000"/>
            </ns1:schemeClr>
          </ns1:lnRef>
          <ns1:fillRef idx="1">
            <ns1:schemeClr val="accent4"/>
          </ns1:fillRef>
          <ns1:effectRef idx="0">
            <ns1:schemeClr val="accent4"/>
          </ns1:effectRef>
          <ns1:fontRef idx="minor">
            <ns1:schemeClr val="lt1"/>
          </ns1:fontRef>
        </ns0:style>
        <ns0:txBody>
          <ns1:bodyPr rtlCol="0" anchor="ctr"/>
          <ns1:lstStyle/>
          <ns1:p>
            <ns1:pPr algn="ctr"/>
            <ns1:r>
              <ns1:rPr lang="ru-RU" sz="1050" b="1" dirty="0">
                <ns1:solidFill>
                  <ns1:schemeClr val="tx1"/>
                </ns1:solidFill>
              </ns1:rPr>
              <ns1:t>2021 ж.</ns1:t>
            </ns1:r>
          </ns1:p>
        </ns0:txBody>
      </ns0:sp>
      <ns0:sp>
        <ns0:nvSpPr>
          <ns0:cNvPr id="72" name="Прямоугольник 71">
            <ns1:extLst>
              <ns1:ext uri="{FF2B5EF4-FFF2-40B4-BE49-F238E27FC236}">
                <ns2:creationId id="{92471880-CF90-46DE-A7C2-085BBB40188E}"/>
              </ns1:ext>
            </ns1:extLst>
          </ns0:cNvPr>
          <ns0:cNvSpPr/>
          <ns0:nvPr/>
        </ns0:nvSpPr>
        <ns0:spPr>
          <ns1:xfrm>
            <ns1:off x="6538514" y="3850092"/>
            <ns1:ext cx="580859" cy="506550"/>
          </ns1:xfrm>
          <ns1:prstGeom prst="rect">
            <ns1:avLst/>
          </ns1:prstGeom>
        </ns0:spPr>
        <ns0:style>
          <ns1:lnRef idx="2">
            <ns1:schemeClr val="accent4">
              <ns1:shade val="50000"/>
            </ns1:schemeClr>
          </ns1:lnRef>
          <ns1:fillRef idx="1">
            <ns1:schemeClr val="accent4"/>
          </ns1:fillRef>
          <ns1:effectRef idx="0">
            <ns1:schemeClr val="accent4"/>
          </ns1:effectRef>
          <ns1:fontRef idx="minor">
            <ns1:schemeClr val="lt1"/>
          </ns1:fontRef>
        </ns0:style>
        <ns0:txBody>
          <ns1:bodyPr rtlCol="0" anchor="ctr"/>
          <ns1:lstStyle/>
          <ns1:p>
            <ns1:pPr algn="ctr"/>
            <ns1:r>
              <ns1:rPr lang="ru-RU" sz="1050" b="1" dirty="0">
                <ns1:solidFill>
                  <ns1:schemeClr val="tx1"/>
                </ns1:solidFill>
              </ns1:rPr>
              <ns1:t>2022 ж. </ns1:t>
            </ns1:r>
          </ns1:p>
        </ns0:txBody>
      </ns0:sp>
      <ns0:sp>
        <ns0:nvSpPr>
          <ns0:cNvPr id="73" name="Прямоугольник 72">
            <ns1:extLst>
              <ns1:ext uri="{FF2B5EF4-FFF2-40B4-BE49-F238E27FC236}">
                <ns2:creationId id="{F49CCA5A-975A-48F9-80E0-6B8685E8CF70}"/>
              </ns1:ext>
            </ns1:extLst>
          </ns0:cNvPr>
          <ns0:cNvSpPr/>
          <ns0:nvPr/>
        </ns0:nvSpPr>
        <ns0:spPr>
          <ns1:xfrm>
            <ns1:off x="7228515" y="3850092"/>
            <ns1:ext cx="580859" cy="506550"/>
          </ns1:xfrm>
          <ns1:prstGeom prst="rect">
            <ns1:avLst/>
          </ns1:prstGeom>
        </ns0:spPr>
        <ns0:style>
          <ns1:lnRef idx="2">
            <ns1:schemeClr val="accent4">
              <ns1:shade val="50000"/>
            </ns1:schemeClr>
          </ns1:lnRef>
          <ns1:fillRef idx="1">
            <ns1:schemeClr val="accent4"/>
          </ns1:fillRef>
          <ns1:effectRef idx="0">
            <ns1:schemeClr val="accent4"/>
          </ns1:effectRef>
          <ns1:fontRef idx="minor">
            <ns1:schemeClr val="lt1"/>
          </ns1:fontRef>
        </ns0:style>
        <ns0:txBody>
          <ns1:bodyPr rtlCol="0" anchor="ctr"/>
          <ns1:lstStyle/>
          <ns1:p>
            <ns1:pPr algn="ctr"/>
            <ns1:r>
              <ns1:rPr lang="ru-RU" sz="1050" b="1" dirty="0">
                <ns1:solidFill>
                  <ns1:schemeClr val="tx1"/>
                </ns1:solidFill>
              </ns1:rPr>
              <ns1:t>2023 ж. </ns1:t>
            </ns1:r>
          </ns1:p>
        </ns0:txBody>
      </ns0:sp>
      <ns0:cxnSp>
        <ns0:nvCxnSpPr>
          <ns0:cNvPr id="77" name="Прямая соединительная линия 76">
            <ns1:extLst>
              <ns1:ext uri="{FF2B5EF4-FFF2-40B4-BE49-F238E27FC236}">
                <ns2:creationId id="{CED84594-667E-4984-AFAE-E341A332CEE8}"/>
              </ns1:ext>
            </ns1:extLst>
          </ns0:cNvPr>
          <ns0:cNvCxnSpPr>
            <ns1:cxnSpLocks/>
          </ns0:cNvCxnSpPr>
          <ns0:nvPr/>
        </ns0:nvCxnSpPr>
        <ns0:spPr>
          <ns1:xfrm flipH="1">
            <ns1:off x="8190032" y="2323312"/>
            <ns1:ext cx="5061" cy="2066816"/>
          </ns1:xfrm>
          <ns1:prstGeom prst="line">
            <ns1:avLst/>
          </ns1:prstGeom>
          <ns1:ln w="9525" cap="flat" cmpd="sng" algn="ctr">
            <ns1:solidFill>
              <ns1:srgbClr val="002060"/>
            </ns1:solidFill>
            <ns1:prstDash val="dash"/>
            <ns1:round/>
            <ns1:headEnd type="none" w="med" len="med"/>
            <ns1:tailEnd type="none" w="med" len="med"/>
          </ns1:ln>
        </ns0:spPr>
        <ns0:style>
          <ns1:lnRef idx="0">
            <ns1:scrgbClr r="0" g="0" b="0"/>
          </ns1:lnRef>
          <ns1:fillRef idx="0">
            <ns1:scrgbClr r="0" g="0" b="0"/>
          </ns1:fillRef>
          <ns1:effectRef idx="0">
            <ns1:scrgbClr r="0" g="0" b="0"/>
          </ns1:effectRef>
          <ns1:fontRef idx="minor">
            <ns1:schemeClr val="tx1"/>
          </ns1:fontRef>
        </ns0:style>
      </ns0:cxnSp>
      <ns0:cxnSp>
        <ns0:nvCxnSpPr>
          <ns0:cNvPr id="79" name="Прямая соединительная линия 78">
            <ns1:extLst>
              <ns1:ext uri="{FF2B5EF4-FFF2-40B4-BE49-F238E27FC236}">
                <ns2:creationId id="{3EA5CA1B-13B2-4383-AB48-43CD7982EAEA}"/>
              </ns1:ext>
            </ns1:extLst>
          </ns0:cNvPr>
          <ns0:cNvCxnSpPr/>
          <ns0:nvPr/>
        </ns0:nvCxnSpPr>
        <ns0:spPr>
          <ns1:xfrm>
            <ns1:off x="93553" y="4472676"/>
            <ns1:ext cx="11841932" cy="0"/>
          </ns1:xfrm>
          <ns1:prstGeom prst="line">
            <ns1:avLst/>
          </ns1:prstGeom>
        </ns0:spPr>
        <ns0:style>
          <ns1:lnRef idx="1">
            <ns1:schemeClr val="accent1"/>
          </ns1:lnRef>
          <ns1:fillRef idx="0">
            <ns1:schemeClr val="accent1"/>
          </ns1:fillRef>
          <ns1:effectRef idx="0">
            <ns1:schemeClr val="accent1"/>
          </ns1:effectRef>
          <ns1:fontRef idx="minor">
            <ns1:schemeClr val="tx1"/>
          </ns1:fontRef>
        </ns0:style>
      </ns0:cxnSp>
      <ns0:sp>
        <ns0:nvSpPr>
          <ns0:cNvPr id="80" name="TextBox 79">
            <ns1:extLst>
              <ns1:ext uri="{FF2B5EF4-FFF2-40B4-BE49-F238E27FC236}">
                <ns2:creationId id="{D728E883-EF9C-4B22-A8C8-0069F8E79FF1}"/>
              </ns1:ext>
            </ns1:extLst>
          </ns0:cNvPr>
          <ns0:cNvSpPr txBox="1"/>
          <ns0:nvPr/>
        </ns0:nvSpPr>
        <ns0:spPr>
          <ns1:xfrm>
            <ns1:off x="4542423" y="4627494"/>
            <ns1:ext cx="2653099" cy="338554"/>
          </ns1:xfrm>
          <ns1:prstGeom prst="rect">
            <ns1:avLst/>
          </ns1:prstGeom>
          <ns1:noFill/>
          <ns1:ln>
            <ns1:solidFill>
              <ns1:srgbClr val="002060"/>
            </ns1:solidFill>
          </ns1:ln>
        </ns0:spPr>
        <ns0:txBody>
          <ns1:bodyPr wrap="none" rtlCol="0">
            <ns1:spAutoFit/>
          </ns1:bodyPr>
          <ns1:lstStyle/>
          <ns1:p>
            <ns1:pPr algn="ctr"/>
            <ns1:r>
              <ns1:rPr lang="ru-RU" sz="1600" b="1" dirty="0">
                <ns1:solidFill>
                  <ns1:srgbClr val="002060"/>
                </ns1:solidFill>
              </ns1:rPr>
              <ns1:t>ИННОВАЦИЯЛЫҚ МЕКТЕПТЕР</ns1:t>
            </ns1:r>
          </ns1:p>
        </ns0:txBody>
      </ns0:sp>
      <ns0:graphicFrame>
        <ns0:nvGraphicFramePr>
          <ns0:cNvPr id="81" name="Таблица 80">
            <ns1:extLst>
              <ns1:ext uri="{FF2B5EF4-FFF2-40B4-BE49-F238E27FC236}">
                <ns2:creationId id="{51B13874-0201-4E8C-BE41-D249A944291F}"/>
              </ns1:ext>
            </ns1:extLst>
          </ns0:cNvPr>
          <ns0:cNvGraphicFramePr>
            <ns1:graphicFrameLocks noGrp="1"/>
          </ns0:cNvGraphicFramePr>
          <ns0:nvPr>
            <ns0:extLst>
              <ns0:ext uri="{D42A27DB-BD31-4B8C-83A1-F6EECF244321}">
                <ns3:modId val="3254753347"/>
              </ns0:ext>
            </ns0:extLst>
          </ns0:nvPr>
        </ns0:nvGraphicFramePr>
        <ns0:xfrm>
          <ns1:off x="175034" y="5082082"/>
          <ns1:ext cx="11841931" cy="1651000"/>
        </ns0:xfrm>
        <ns1:graphic>
          <ns1:graphicData uri="http://schemas.openxmlformats.org/drawingml/2006/table">
            <ns1:tbl>
              <ns1:tblPr firstRow="1" bandRow="1">
                <ns1:tableStyleId>{5C22544A-7EE6-4342-B048-85BDC9FD1C3A}</ns1:tableStyleId>
              </ns1:tblPr>
              <ns1:tblGrid>
                <ns1:gridCol w="3012506">
                  <ns1:extLst>
                    <ns1:ext uri="{9D8B030D-6E8A-4147-A177-3AD203B41FA5}">
                      <ns2:colId val="3450270820"/>
                    </ns1:ext>
                  </ns1:extLst>
                </ns1:gridCol>
                <ns1:gridCol w="1253690">
                  <ns1:extLst>
                    <ns1:ext uri="{9D8B030D-6E8A-4147-A177-3AD203B41FA5}">
                      <ns2:colId val="1725228157"/>
                    </ns1:ext>
                  </ns1:extLst>
                </ns1:gridCol>
                <ns1:gridCol w="1523003">
                  <ns1:extLst>
                    <ns1:ext uri="{9D8B030D-6E8A-4147-A177-3AD203B41FA5}">
                      <ns2:colId val="3358703072"/>
                    </ns1:ext>
                  </ns1:extLst>
                </ns1:gridCol>
                <ns1:gridCol w="362177">
                  <ns1:extLst>
                    <ns1:ext uri="{9D8B030D-6E8A-4147-A177-3AD203B41FA5}">
                      <ns2:colId val="2365261142"/>
                    </ns1:ext>
                  </ns1:extLst>
                </ns1:gridCol>
                <ns1:gridCol w="3068607">
                  <ns1:extLst>
                    <ns1:ext uri="{9D8B030D-6E8A-4147-A177-3AD203B41FA5}">
                      <ns2:colId val="3852105798"/>
                    </ns1:ext>
                  </ns1:extLst>
                </ns1:gridCol>
                <ns1:gridCol w="1122630">
                  <ns1:extLst>
                    <ns1:ext uri="{9D8B030D-6E8A-4147-A177-3AD203B41FA5}">
                      <ns2:colId val="3323656322"/>
                    </ns1:ext>
                  </ns1:extLst>
                </ns1:gridCol>
                <ns1:gridCol w="1499318">
                  <ns1:extLst>
                    <ns1:ext uri="{9D8B030D-6E8A-4147-A177-3AD203B41FA5}">
                      <ns2:colId val="2683613"/>
                    </ns1:ext>
                  </ns1:extLst>
                </ns1:gridCol>
              </ns1:tblGrid>
              <ns1:tr h="370840">
                <ns1:tc>
                  <ns1:txBody>
                    <ns1:bodyPr/>
                    <ns1:lstStyle/>
                    <ns1:p>
                      <ns1:pPr algn="ctr"/>
                      <ns1:r>
                        <ns1:rPr lang="ru-RU" dirty="0"/>
                        <ns1:t>Мектеп (ауыл)</ns1:t>
                      </ns1:r>
                    </ns1:p>
                  </ns1:txBody>
                  <ns1:tcPr/>
                </ns1:tc>
                <ns1:tc>
                  <ns1:txBody>
                    <ns1:bodyPr/>
                    <ns1:lstStyle/>
                    <ns1:p>
                      <ns1:pPr algn="ctr"/>
                      <ns1:r>
                        <ns1:rPr lang="ru-RU" dirty="0"/>
                        <ns1:t>Орташа балл</ns1:t>
                      </ns1:r>
                    </ns1:p>
                  </ns1:txBody>
                  <ns1:tcPr/>
                </ns1:tc>
                <ns1:tc>
                  <ns1:txBody>
                    <ns1:bodyPr/>
                    <ns1:lstStyle/>
                    <ns1:p>
                      <ns1:pPr algn="ctr"/>
                      <ns1:r>
                        <ns1:rPr lang="ru-RU" dirty="0"/>
                        <ns1:t>Қатысты </ns1:t>
                      </ns1:r>
                    </ns1:p>
                  </ns1:txBody>
                  <ns1:tcPr/>
                </ns1:tc>
                <ns1:tc>
                  <ns1:txBody>
                    <ns1:bodyPr/>
                    <ns1:lstStyle/>
                    <ns1:p>
                      <ns1:endParaRPr lang="ru-RU" dirty="0">
                        <ns1:highlight>
                          <ns1:srgbClr val="FFFF00"/>
                        </ns1:highlight>
                      </ns1:endParaRPr>
                    </ns1:p>
                  </ns1:txBody>
                  <ns1:tcPr>
                    <ns1:solidFill>
                      <ns1:srgbClr val="FFC000"/>
                    </ns1:solidFill>
                  </ns1:tcPr>
                </ns1:tc>
                <ns1:tc>
                  <ns1:txBody>
                    <ns1:bodyPr/>
                    <ns1:lstStyle/>
                    <ns1:p>
                      <ns1:pPr algn="ctr"/>
                      <ns1:r>
                        <ns1:rPr lang="ru-RU" dirty="0"/>
                        <ns1:t>Мектеп (қала)</ns1:t>
                      </ns1:r>
                    </ns1:p>
                  </ns1:txBody>
                  <ns1:tcPr/>
                </ns1:tc>
                <ns1:tc>
                  <ns1:txBody>
                    <ns1:bodyPr/>
                    <ns1:lstStyle/>
                    <ns1:p>
                      <ns1:pPr algn="ctr"/>
                      <ns1:r>
                        <ns1:rPr lang="ru-RU" dirty="0"/>
                        <ns1:t>Орташа балл</ns1:t>
                      </ns1:r>
                    </ns1:p>
                  </ns1:txBody>
                  <ns1:tcPr/>
                </ns1:tc>
                <ns1:tc>
                  <ns1:txBody>
                    <ns1:bodyPr/>
                    <ns1:lstStyle/>
                    <ns1:p>
                      <ns1:pPr algn="ctr"/>
                      <ns1:r>
                        <ns1:rPr lang="ru-RU" dirty="0"/>
                        <ns1:t>Қатысты </ns1:t>
                      </ns1:r>
                    </ns1:p>
                  </ns1:txBody>
                  <ns1:tcPr/>
                </ns1:tc>
                <ns1:extLst>
                  <ns1:ext uri="{0D108BD9-81ED-4DB2-BD59-A6C34878D82A}">
                    <ns2:rowId val="501094727"/>
                  </ns1:ext>
                </ns1:extLst>
              </ns1:tr>
              <ns1:tr h="370840">
                <ns1:tc>
                  <ns1:txBody>
                    <ns1:bodyPr/>
                    <ns1:lstStyle/>
                    <ns1:p>
                      <ns1:r>
                        <ns1:rPr lang="ru-RU" dirty="0" err="1"/>
                        <ns1:t>Ішкенокольская</ns1:t>
                      </ns1:r>
                      <ns1:r>
                        <ns1:rPr lang="ru-RU" dirty="0"/>
                        <ns1:t> </ns1:t>
                      </ns1:r>
                    </ns1:p>
                    <ns1:p>
                      <ns1:r>
                        <ns1:rPr lang="ru-RU" dirty="0"/>
                        <ns1:t>қазақ мектеп-гимназиясы</ns1:t>
                      </ns1:r>
                    </ns1:p>
                  </ns1:txBody>
                  <ns1:tcPr/>
                </ns1:tc>
                <ns1:tc>
                  <ns1:txBody>
                    <ns1:bodyPr/>
                    <ns1:lstStyle/>
                    <ns1:p>
                      <ns1:pPr algn="ctr"/>
                      <ns1:r>
                        <ns1:rPr lang="ru-RU" dirty="0"/>
                        <ns1:t>98,3</ns1:t>
                      </ns1:r>
                    </ns1:p>
                  </ns1:txBody>
                  <ns1:tcPr anchor="ctr"/>
                </ns1:tc>
                <ns1:tc>
                  <ns1:txBody>
                    <ns1:bodyPr/>
                    <ns1:lstStyle/>
                    <ns1:p>
                      <ns1:pPr algn="ctr"/>
                      <ns1:r>
                        <ns1:rPr lang="ru-RU" dirty="0"/>
                        <ns1:t>18</ns1:t>
                      </ns1:r>
                    </ns1:p>
                  </ns1:txBody>
                  <ns1:tcPr anchor="ctr"/>
                </ns1:tc>
                <ns1:tc>
                  <ns1:txBody>
                    <ns1:bodyPr/>
                    <ns1:lstStyle/>
                    <ns1:p>
                      <ns1:endParaRPr lang="ru-RU" dirty="0">
                        <ns1:highlight>
                          <ns1:srgbClr val="FFFF00"/>
                        </ns1:highlight>
                      </ns1:endParaRPr>
                    </ns1:p>
                  </ns1:txBody>
                  <ns1:tcPr>
                    <ns1:solidFill>
                      <ns1:srgbClr val="FFC000"/>
                    </ns1:solidFill>
                  </ns1:tcPr>
                </ns1:tc>
                <ns1:tc>
                  <ns1:txBody>
                    <ns1:bodyPr/>
                    <ns1:lstStyle/>
                    <ns1:p>
                      <ns1:r>
                        <ns1:rPr lang="ru-RU" dirty="0"/>
                        <ns1:t>"Әл-Фараби" мектеп-лицейі</ns1:t>
                      </ns1:r>
                    </ns1:p>
                  </ns1:txBody>
                  <ns1:tcPr anchor="ctr"/>
                </ns1:tc>
                <ns1:tc>
                  <ns1:txBody>
                    <ns1:bodyPr/>
                    <ns1:lstStyle/>
                    <ns1:p>
                      <ns1:pPr algn="ctr"/>
                      <ns1:r>
                        <ns1:rPr lang="ru-RU" dirty="0"/>
                        <ns1:t>78,2</ns1:t>
                      </ns1:r>
                    </ns1:p>
                  </ns1:txBody>
                  <ns1:tcPr anchor="ctr"/>
                </ns1:tc>
                <ns1:tc>
                  <ns1:txBody>
                    <ns1:bodyPr/>
                    <ns1:lstStyle/>
                    <ns1:p>
                      <ns1:pPr algn="ctr"/>
                      <ns1:r>
                        <ns1:rPr lang="ru-RU" dirty="0"/>
                        <ns1:t>13</ns1:t>
                      </ns1:r>
                    </ns1:p>
                  </ns1:txBody>
                  <ns1:tcPr anchor="ctr"/>
                </ns1:tc>
                <ns1:extLst>
                  <ns1:ext uri="{0D108BD9-81ED-4DB2-BD59-A6C34878D82A}">
                    <ns2:rowId val="3816981346"/>
                  </ns1:ext>
                </ns1:extLst>
              </ns1:tr>
              <ns1:tr h="370840">
                <ns1:tc>
                  <ns1:txBody>
                    <ns1:bodyPr/>
                    <ns1:lstStyle/>
                    <ns1:p>
                      <ns1:r>
                        <ns1:rPr lang="ru-RU" dirty="0"/>
                        <ns1:t>Смирновская көшесі</ns1:t>
                      </ns1:r>
                    </ns1:p>
                    <ns1:p>
                      <ns1:r>
                        <ns1:rPr lang="ru-RU" dirty="0"/>
                        <ns1:t>мектеп-гимназия</ns1:t>
                      </ns1:r>
                    </ns1:p>
                  </ns1:txBody>
                  <ns1:tcPr/>
                </ns1:tc>
                <ns1:tc>
                  <ns1:txBody>
                    <ns1:bodyPr/>
                    <ns1:lstStyle/>
                    <ns1:p>
                      <ns1:pPr algn="ctr"/>
                      <ns1:r>
                        <ns1:rPr lang="ru-RU" dirty="0"/>
                        <ns1:t>104,5</ns1:t>
                      </ns1:r>
                    </ns1:p>
                  </ns1:txBody>
                  <ns1:tcPr anchor="ctr"/>
                </ns1:tc>
                <ns1:tc>
                  <ns1:txBody>
                    <ns1:bodyPr/>
                    <ns1:lstStyle/>
                    <ns1:p>
                      <ns1:pPr algn="ctr"/>
                      <ns1:r>
                        <ns1:rPr lang="ru-RU" dirty="0"/>
                        <ns1:t>13</ns1:t>
                      </ns1:r>
                    </ns1:p>
                  </ns1:txBody>
                  <ns1:tcPr anchor="ctr"/>
                </ns1:tc>
                <ns1:tc>
                  <ns1:txBody>
                    <ns1:bodyPr/>
                    <ns1:lstStyle/>
                    <ns1:p>
                      <ns1:endParaRPr lang="ru-RU" dirty="0">
                        <ns1:highlight>
                          <ns1:srgbClr val="FFFF00"/>
                        </ns1:highlight>
                      </ns1:endParaRPr>
                    </ns1:p>
                  </ns1:txBody>
                  <ns1:tcPr>
                    <ns1:solidFill>
                      <ns1:srgbClr val="FFC000"/>
                    </ns1:solidFill>
                  </ns1:tcPr>
                </ns1:tc>
                <ns1:tc>
                  <ns1:txBody>
                    <ns1:bodyPr/>
                    <ns1:lstStyle/>
                    <ns1:p>
                      <ns1:r>
                        <ns1:rPr lang="ru-RU" dirty="0"/>
                        <ns1:t>Қалалық классикалық гимназия</ns1:t>
                      </ns1:r>
                    </ns1:p>
                  </ns1:txBody>
                  <ns1:tcPr anchor="ctr"/>
                </ns1:tc>
                <ns1:tc>
                  <ns1:txBody>
                    <ns1:bodyPr/>
                    <ns1:lstStyle/>
                    <ns1:p>
                      <ns1:pPr algn="ctr"/>
                      <ns1:r>
                        <ns1:rPr lang="ru-RU" dirty="0"/>
                        <ns1:t>75,57</ns1:t>
                      </ns1:r>
                    </ns1:p>
                  </ns1:txBody>
                  <ns1:tcPr anchor="ctr"/>
                </ns1:tc>
                <ns1:tc>
                  <ns1:txBody>
                    <ns1:bodyPr/>
                    <ns1:lstStyle/>
                    <ns1:p>
                      <ns1:pPr algn="ctr"/>
                      <ns1:r>
                        <ns1:rPr lang="ru-RU" dirty="0"/>
                        <ns1:t>14</ns1:t>
                      </ns1:r>
                    </ns1:p>
                  </ns1:txBody>
                  <ns1:tcPr anchor="ctr"/>
                </ns1:tc>
                <ns1:extLst>
                  <ns1:ext uri="{0D108BD9-81ED-4DB2-BD59-A6C34878D82A}">
                    <ns2:rowId val="1501267640"/>
                  </ns1:ext>
                </ns1:extLst>
              </ns1:tr>
            </ns1:tbl>
          </ns1:graphicData>
        </ns1:graphic>
      </ns0:graphicFrame>
      <ns0:sp>
        <ns0:nvSpPr>
          <ns0:cNvPr id="82" name="TextBox 81">
            <ns1:extLst>
              <ns1:ext uri="{FF2B5EF4-FFF2-40B4-BE49-F238E27FC236}">
                <ns2:creationId id="{97A9FAD7-F5A8-4260-833D-F3F34066722F}"/>
              </ns1:ext>
            </ns1:extLst>
          </ns0:cNvPr>
          <ns0:cNvSpPr txBox="1"/>
          <ns0:nvPr/>
        </ns0:nvSpPr>
        <ns0:spPr>
          <ns1:xfrm>
            <ns1:off x="9408675" y="2191282"/>
            <ns1:ext cx="1183337" cy="338554"/>
          </ns1:xfrm>
          <ns1:prstGeom prst="rect">
            <ns1:avLst/>
          </ns1:prstGeom>
          <ns1:noFill/>
          <ns1:ln>
            <ns1:solidFill>
              <ns1:srgbClr val="002060"/>
            </ns1:solidFill>
          </ns1:ln>
        </ns0:spPr>
        <ns0:txBody>
          <ns1:bodyPr wrap="none" rtlCol="0">
            <ns1:spAutoFit/>
          </ns1:bodyPr>
          <ns1:lstStyle/>
          <ns1:p>
            <ns1:pPr algn="ctr"/>
            <ns1:r>
              <ns1:rPr lang="ru-RU" sz="1600" b="1" dirty="0">
                <ns1:solidFill>
                  <ns1:srgbClr val="002060"/>
                </ns1:solidFill>
              </ns1:rPr>
              <ns1:t>ҰБТ – 2023:</ns1:t>
            </ns1:r>
          </ns1:p>
        </ns0:txBody>
      </ns0:sp>
      <ns0:sp>
        <ns0:nvSpPr>
          <ns0:cNvPr id="83" name="TextBox 82">
            <ns1:extLst>
              <ns1:ext uri="{FF2B5EF4-FFF2-40B4-BE49-F238E27FC236}">
                <ns2:creationId id="{00112CC3-08D8-4DAB-B792-A0B2BA104915}"/>
              </ns1:ext>
            </ns1:extLst>
          </ns0:cNvPr>
          <ns0:cNvSpPr txBox="1"/>
          <ns0:nvPr/>
        </ns0:nvSpPr>
        <ns0:spPr>
          <ns1:xfrm>
            <ns1:off x="8254404" y="2500632"/>
            <ns1:ext cx="3928545" cy="2031325"/>
          </ns1:xfrm>
          <ns1:prstGeom prst="rect">
            <ns1:avLst/>
          </ns1:prstGeom>
          <ns1:noFill/>
        </ns0:spPr>
        <ns0:txBody>
          <ns1:bodyPr wrap="square" rtlCol="0">
            <ns1:spAutoFit/>
          </ns1:bodyPr>
          <ns1:lstStyle/>
          <ns1:p>
            <ns1:r>
              <ns1:rPr lang="ru-RU" sz="1400" dirty="0">
                <ns1:solidFill>
                  <ns1:srgbClr val="002060"/>
                </ns1:solidFill>
              </ns1:rPr>
              <ns1:t>1) Уәлиханов ауданы – 83,76 б. (125 </ns1:t>
            </ns1:r>
            <ns1:r>
              <ns1:rPr lang="ru-RU" sz="1400" dirty="0" err="1">
                <ns1:solidFill>
                  <ns1:srgbClr val="002060"/>
                </ns1:solidFill>
              </ns1:rPr>
              <ns1:t>орын</ns1:t>
            </ns1:r>
            <ns1:r>
              <ns1:rPr lang="ru-RU" sz="1400" dirty="0">
                <ns1:solidFill>
                  <ns1:srgbClr val="002060"/>
                </ns1:solidFill>
              </ns1:rPr>
              <ns1:t>.),</ns1:t>
            </ns1:r>
          </ns1:p>
          <ns1:p>
            <ns1:r>
              <ns1:rPr lang="ru-RU" sz="1400" dirty="0">
                <ns1:solidFill>
                  <ns1:srgbClr val="002060"/>
                </ns1:solidFill>
              </ns1:rPr>
              <ns1:t>2) Аққайың ауданы – 83,7 б. (85 </ns1:t>
            </ns1:r>
            <ns1:r>
              <ns1:rPr lang="ru-RU" sz="1400" dirty="0" err="1">
                <ns1:solidFill>
                  <ns1:srgbClr val="002060"/>
                </ns1:solidFill>
              </ns1:rPr>
              <ns1:t>орын</ns1:t>
            </ns1:r>
            <ns1:r>
              <ns1:rPr lang="ru-RU" sz="1400" dirty="0">
                <ns1:solidFill>
                  <ns1:srgbClr val="002060"/>
                </ns1:solidFill>
              </ns1:rPr>
              <ns1:t>.),</ns1:t>
            </ns1:r>
          </ns1:p>
          <ns1:p>
            <ns1:r>
              <ns1:rPr lang="ru-RU" sz="1400" dirty="0">
                <ns1:solidFill>
                  <ns1:srgbClr val="002060"/>
                </ns1:solidFill>
              </ns1:rPr>
              <ns1:t>3) Петропавл қ. – 78,5 б.,</ns1:t>
            </ns1:r>
          </ns1:p>
          <ns1:p>
            <ns1:r>
              <ns1:rPr lang="ru-RU" sz="1400" dirty="0">
                <ns1:solidFill>
                  <ns1:srgbClr val="002060"/>
                </ns1:solidFill>
              </ns1:rPr>
              <ns1:t>4) Ғ. Мүсірепов атындағы аудан – 77,09 б. (191 </ns1:t>
            </ns1:r>
            <ns1:r>
              <ns1:rPr lang="ru-RU" sz="1400" dirty="0" err="1">
                <ns1:solidFill>
                  <ns1:srgbClr val="002060"/>
                </ns1:solidFill>
              </ns1:rPr>
              <ns1:t>орын</ns1:t>
            </ns1:r>
            <ns1:r>
              <ns1:rPr lang="ru-RU" sz="1400" dirty="0">
                <ns1:solidFill>
                  <ns1:srgbClr val="002060"/>
                </ns1:solidFill>
              </ns1:rPr>
              <ns1:t>.),</ns1:t>
            </ns1:r>
          </ns1:p>
          <ns1:p>
            <ns1:r>
              <ns1:rPr lang="ru-RU" sz="1400" dirty="0">
                <ns1:solidFill>
                  <ns1:srgbClr val="002060"/>
                </ns1:solidFill>
              </ns1:rPr>
              <ns1:t>…</ns1:t>
            </ns1:r>
          </ns1:p>
          <ns1:p>
            <ns1:r>
              <ns1:rPr lang="ru-RU" sz="1400" dirty="0">
                <ns1:solidFill>
                  <ns1:srgbClr val="002060"/>
                </ns1:solidFill>
              </ns1:rPr>
              <ns1:t>7) Тайынша ауданы – 75,7 б. (173 </ns1:t>
            </ns1:r>
            <ns1:r>
              <ns1:rPr lang="ru-RU" sz="1400" dirty="0" err="1">
                <ns1:solidFill>
                  <ns1:srgbClr val="002060"/>
                </ns1:solidFill>
              </ns1:rPr>
              <ns1:t>орын</ns1:t>
            </ns1:r>
            <ns1:r>
              <ns1:rPr lang="ru-RU" sz="1400" dirty="0">
                <ns1:solidFill>
                  <ns1:srgbClr val="002060"/>
                </ns1:solidFill>
              </ns1:rPr>
              <ns1:t>.),</ns1:t>
            </ns1:r>
          </ns1:p>
          <ns1:p>
            <ns1:r>
              <ns1:rPr lang="ru-RU" sz="1400" dirty="0">
                <ns1:solidFill>
                  <ns1:srgbClr val="002060"/>
                </ns1:solidFill>
              </ns1:rPr>
              <ns1:t>…</ns1:t>
            </ns1:r>
          </ns1:p>
          <ns1:p>
            <ns1:r>
              <ns1:rPr lang="ru-RU" sz="1400" dirty="0">
                <ns1:solidFill>
                  <ns1:srgbClr val="002060"/>
                </ns1:solidFill>
              </ns1:rPr>
              <ns1:t>13) Жамбыл ауданы – 73,95 б. (120 </ns1:t>
            </ns1:r>
            <ns1:r>
              <ns1:rPr lang="ru-RU" sz="1400" dirty="0" err="1">
                <ns1:solidFill>
                  <ns1:srgbClr val="002060"/>
                </ns1:solidFill>
              </ns1:rPr>
              <ns1:t>орын</ns1:t>
            </ns1:r>
            <ns1:r>
              <ns1:rPr lang="ru-RU" sz="1400" dirty="0">
                <ns1:solidFill>
                  <ns1:srgbClr val="002060"/>
                </ns1:solidFill>
              </ns1:rPr>
              <ns1:t>.),</ns1:t>
            </ns1:r>
          </ns1:p>
          <ns1:p>
            <ns1:r>
              <ns1:rPr lang="ru-RU" sz="1400" dirty="0">
                <ns1:solidFill>
                  <ns1:srgbClr val="002060"/>
                </ns1:solidFill>
              </ns1:rPr>
              <ns1:t>14) Ақжар ауданы – 73,5 б. (95 </ns1:t>
            </ns1:r>
            <ns1:r>
              <ns1:rPr lang="ru-RU" sz="1400" dirty="0" err="1">
                <ns1:solidFill>
                  <ns1:srgbClr val="002060"/>
                </ns1:solidFill>
              </ns1:rPr>
              <ns1:t>орын</ns1:t>
            </ns1:r>
            <ns1:r>
              <ns1:rPr lang="ru-RU" sz="1400" dirty="0">
                <ns1:solidFill>
                  <ns1:srgbClr val="002060"/>
                </ns1:solidFill>
              </ns1:rPr>
              <ns1:t>.).</ns1:t>
            </ns1:r>
          </ns1:p>
        </ns0:txBody>
      </ns0:sp>
    </ns0:spTree>
    <ns0:extLst>
      <ns0:ext uri="{BB962C8B-B14F-4D97-AF65-F5344CB8AC3E}">
        <ns3:creationId val="3518216297"/>
      </ns0:ext>
    </ns0:extLst>
  </ns0:cSld>
  <ns0:clrMapOvr>
    <ns1:masterClrMapping/>
  </ns0:clrMapOvr>
</ns0:sld>
</file>

<file path=ppt/slides/slide8.xml><?xml version="1.0" encoding="utf-8"?>
<ns0:sld xmlns:ns0="http://schemas.openxmlformats.org/presentationml/2006/main" xmlns:ns1="http://schemas.openxmlformats.org/drawingml/2006/main" xmlns:ns2="http://schemas.microsoft.com/office/drawing/2014/main" xmlns:ns3="http://schemas.microsoft.com/office/powerpoint/2010/main" xmlns:ns5="http://schemas.microsoft.com/office/drawing/2010/main" xmlns:ns6="http://schemas.microsoft.com/office/drawing/2016/SVG/main" xmlns:r="http://schemas.openxmlformats.org/officeDocument/2006/relationships">
  <ns0:cSld>
    <ns0:spTree>
      <ns0:nvGrpSpPr>
        <ns0:cNvPr id="1" name=""/>
        <ns0:cNvGrpSpPr/>
        <ns0:nvPr/>
      </ns0:nvGrpSpPr>
      <ns0:grpSpPr>
        <ns1:xfrm>
          <ns1:off x="0" y="0"/>
          <ns1:ext cx="0" cy="0"/>
          <ns1:chOff x="0" y="0"/>
          <ns1:chExt cx="0" cy="0"/>
        </ns1:xfrm>
      </ns0:grpSpPr>
      <ns0:sp>
        <ns0:nvSpPr>
          <ns0:cNvPr id="6" name="Прямоугольник 5">
            <ns1:extLst>
              <ns1:ext uri="{FF2B5EF4-FFF2-40B4-BE49-F238E27FC236}">
                <ns2:creationId id="{93313155-FAD8-402B-9152-F6F5C5A290DB}"/>
              </ns1:ext>
            </ns1:extLst>
          </ns0:cNvPr>
          <ns0:cNvSpPr/>
          <ns0:nvPr/>
        </ns0:nvSpPr>
        <ns0:spPr>
          <ns1:xfrm>
            <ns1:off x="0" y="0"/>
            <ns1:ext cx="12192000" cy="405442"/>
          </ns1:xfrm>
          <ns1:prstGeom prst="rect">
            <ns1:avLst/>
          </ns1:prstGeom>
          <ns1:solidFill>
            <ns1:srgbClr val="002060"/>
          </ns1:solidFill>
        </ns0:spPr>
        <ns0:style>
          <ns1:lnRef idx="2">
            <ns1:schemeClr val="accent1">
              <ns1:shade val="50000"/>
            </ns1:schemeClr>
          </ns1:lnRef>
          <ns1:fillRef idx="1">
            <ns1:schemeClr val="accent1"/>
          </ns1:fillRef>
          <ns1:effectRef idx="0">
            <ns1:schemeClr val="accent1"/>
          </ns1:effectRef>
          <ns1:fontRef idx="minor">
            <ns1:schemeClr val="lt1"/>
          </ns1:fontRef>
        </ns0:style>
        <ns0:txBody>
          <ns1:bodyPr rtlCol="0" anchor="ctr"/>
          <ns1:lstStyle/>
          <ns1:p>
            <ns1:r>
              <ns1:rPr lang="ru-RU" b="1" i="1" dirty="0"/>
              <ns1:t>ҰЛТТЫҚ БІРЫҢҒАЙ ТЕСТІЛЕУ </ns1:t>
            </ns1:r>
          </ns1:p>
        </ns0:txBody>
      </ns0:sp>
      <ns0:sp>
        <ns0:nvSpPr>
          <ns0:cNvPr id="7" name="TextBox 6">
            <ns1:extLst>
              <ns1:ext uri="{FF2B5EF4-FFF2-40B4-BE49-F238E27FC236}">
                <ns2:creationId id="{D9FC579B-574C-4E14-A602-78D53BAFE3B9}"/>
              </ns1:ext>
            </ns1:extLst>
          </ns0:cNvPr>
          <ns0:cNvSpPr txBox="1"/>
          <ns0:nvPr/>
        </ns0:nvSpPr>
        <ns0:spPr>
          <ns1:xfrm>
            <ns1:off x="1476681" y="496436"/>
            <ns1:ext cx="3265510" cy="338554"/>
          </ns1:xfrm>
          <ns1:prstGeom prst="rect">
            <ns1:avLst/>
          </ns1:prstGeom>
          <ns1:noFill/>
          <ns1:ln>
            <ns1:solidFill>
              <ns1:srgbClr val="002060"/>
            </ns1:solidFill>
          </ns1:ln>
        </ns0:spPr>
        <ns0:txBody>
          <ns1:bodyPr wrap="none" rtlCol="0">
            <ns1:spAutoFit/>
          </ns1:bodyPr>
          <ns1:lstStyle/>
          <ns1:p>
            <ns1:pPr algn="ctr"/>
            <ns1:r>
              <ns1:rPr lang="ru-RU" sz="1600" b="1" dirty="0">
                <ns1:solidFill>
                  <ns1:srgbClr val="002060"/>
                </ns1:solidFill>
              </ns1:rPr>
              <ns1:t>ЖАЛПЫ БІЛІМ БЕРЕТІН МЕКТЕПТЕР</ns1:t>
            </ns1:r>
          </ns1:p>
        </ns0:txBody>
      </ns0:sp>
      <ns0:sp>
        <ns0:nvSpPr>
          <ns0:cNvPr id="8" name="Прямоугольник 7">
            <ns1:extLst>
              <ns1:ext uri="{FF2B5EF4-FFF2-40B4-BE49-F238E27FC236}">
                <ns2:creationId id="{73F04C6C-F786-43D1-A2F8-ED60CF340AE8}"/>
              </ns1:ext>
            </ns1:extLst>
          </ns0:cNvPr>
          <ns0:cNvSpPr/>
          <ns0:nvPr/>
        </ns0:nvSpPr>
        <ns0:spPr>
          <ns1:xfrm>
            <ns1:off x="289709" y="925984"/>
            <ns1:ext cx="5712739" cy="2154436"/>
          </ns1:xfrm>
          <ns1:prstGeom prst="rect">
            <ns1:avLst/>
          </ns1:prstGeom>
        </ns0:spPr>
        <ns0:style>
          <ns1:lnRef idx="2">
            <ns1:schemeClr val="dk1"/>
          </ns1:lnRef>
          <ns1:fillRef idx="1">
            <ns1:schemeClr val="lt1"/>
          </ns1:fillRef>
          <ns1:effectRef idx="0">
            <ns1:schemeClr val="dk1"/>
          </ns1:effectRef>
          <ns1:fontRef idx="minor">
            <ns1:schemeClr val="dk1"/>
          </ns1:fontRef>
        </ns0:style>
        <ns0:txBody>
          <ns1:bodyPr wrap="square">
            <ns1:spAutoFit/>
          </ns1:bodyPr>
          <ns1:lstStyle/>
          <ns1:p>
            <ns1:pPr indent="449580" algn="just">
              <ns1:spcAft>
                <ns1:spcPts val="0"/>
              </ns1:spcAft>
            </ns1:pPr>
            <ns1:r>
              <ns1:rPr lang="ru-RU" sz="1400" u="sng" dirty="0">
                <ns1:solidFill>
                  <ns1:srgbClr val="002060"/>
                </ns1:solidFill>
                <ns1:latin typeface="Arial" panose="020B0604020202020204" pitchFamily="34" charset="0"/>
                <ns1:ea typeface="Calibri" panose="020F0502020204030204" pitchFamily="34" charset="0"/>
                <ns1:cs typeface="Times New Roman" panose="02020603050405020304" pitchFamily="18" charset="0"/>
              </ns1:rPr>
              <ns1:t>Уәлиханов ауданы: </ns1:t>
            </ns1:r>
            <ns1:endParaRPr lang="ru-RU" sz="1050" u="sng" dirty="0">
              <ns1:solidFill>
                <ns1:srgbClr val="002060"/>
              </ns1:solidFill>
              <ns1:effectLst/>
              <ns1:latin typeface="Calibri" panose="020F0502020204030204" pitchFamily="34" charset="0"/>
              <ns1:ea typeface="Calibri" panose="020F0502020204030204" pitchFamily="34" charset="0"/>
              <ns1:cs typeface="Times New Roman" panose="02020603050405020304" pitchFamily="18" charset="0"/>
            </ns1:endParaRPr>
          </ns1:p>
          <ns1:p>
            <ns1:pPr algn="just">
              <ns1:spcAft>
                <ns1:spcPts val="0"/>
              </ns1:spcAft>
            </ns1:pPr>
            <ns1:r>
              <ns1:rPr lang="ru-RU" sz="1400" dirty="0">
                <ns1:solidFill>
                  <ns1:srgbClr val="002060"/>
                </ns1:solidFill>
                <ns1:latin typeface="Arial" panose="020B0604020202020204" pitchFamily="34" charset="0"/>
                <ns1:ea typeface="Calibri" panose="020F0502020204030204" pitchFamily="34" charset="0"/>
                <ns1:cs typeface="Times New Roman" panose="02020603050405020304" pitchFamily="18" charset="0"/>
              </ns1:rPr>
              <ns1:t>- </ns1:t>
            </ns1:r>
            <ns1:r>
              <ns1:rPr lang="ru-RU" sz="1400" dirty="0" err="1">
                <ns1:solidFill>
                  <ns1:srgbClr val="002060"/>
                </ns1:solidFill>
                <ns1:latin typeface="Arial" panose="020B0604020202020204" pitchFamily="34" charset="0"/>
                <ns1:ea typeface="Calibri" panose="020F0502020204030204" pitchFamily="34" charset="0"/>
                <ns1:cs typeface="Times New Roman" panose="02020603050405020304" pitchFamily="18" charset="0"/>
              </ns1:rPr>
              <ns1:t>Бидайық</ns1:t>
            </ns1:r>
            <ns1:r>
              <ns1:rPr lang="ru-RU" sz="1400" dirty="0">
                <ns1:solidFill>
                  <ns1:srgbClr val="002060"/>
                </ns1:solidFill>
                <ns1:latin typeface="Arial" panose="020B0604020202020204" pitchFamily="34" charset="0"/>
                <ns1:ea typeface="Calibri" panose="020F0502020204030204" pitchFamily="34" charset="0"/>
                <ns1:cs typeface="Times New Roman" panose="02020603050405020304" pitchFamily="18" charset="0"/>
              </ns1:rPr>
              <ns1:t> ОМ – 85,4 балл </ns1:t>
            </ns1:r>
            <ns1:r>
              <ns1:rPr lang="ru-RU" sz="1200" i="1" dirty="0">
                <ns1:solidFill>
                  <ns1:srgbClr val="002060"/>
                </ns1:solidFill>
                <ns1:latin typeface="Arial" panose="020B0604020202020204" pitchFamily="34" charset="0"/>
                <ns1:ea typeface="Calibri" panose="020F0502020204030204" pitchFamily="34" charset="0"/>
                <ns1:cs typeface="Times New Roman" panose="02020603050405020304" pitchFamily="18" charset="0"/>
              </ns1:rPr>
              <ns1:t>(қатысқандар - 13 адам, барлығы -13), </ns1:t>
            </ns1:r>
            <ns1:endParaRPr lang="ru-RU" sz="1050" i="1" dirty="0">
              <ns1:solidFill>
                <ns1:srgbClr val="002060"/>
              </ns1:solidFill>
              <ns1:effectLst/>
              <ns1:latin typeface="Calibri" panose="020F0502020204030204" pitchFamily="34" charset="0"/>
              <ns1:ea typeface="Calibri" panose="020F0502020204030204" pitchFamily="34" charset="0"/>
              <ns1:cs typeface="Times New Roman" panose="02020603050405020304" pitchFamily="18" charset="0"/>
            </ns1:endParaRPr>
          </ns1:p>
          <ns1:p>
            <ns1:pPr algn="just">
              <ns1:spcAft>
                <ns1:spcPts val="0"/>
              </ns1:spcAft>
            </ns1:pPr>
            <ns1:r>
              <ns1:rPr lang="ru-RU" sz="1400" dirty="0">
                <ns1:solidFill>
                  <ns1:srgbClr val="002060"/>
                </ns1:solidFill>
                <ns1:latin typeface="Arial" panose="020B0604020202020204" pitchFamily="34" charset="0"/>
                <ns1:ea typeface="Calibri" panose="020F0502020204030204" pitchFamily="34" charset="0"/>
                <ns1:cs typeface="Times New Roman" panose="02020603050405020304" pitchFamily="18" charset="0"/>
              </ns1:rPr>
              <ns1:t>- </ns1:t>
            </ns1:r>
            <ns1:r>
              <ns1:rPr lang="ru-RU" sz="1400" dirty="0" err="1">
                <ns1:solidFill>
                  <ns1:srgbClr val="002060"/>
                </ns1:solidFill>
                <ns1:latin typeface="Arial" panose="020B0604020202020204" pitchFamily="34" charset="0"/>
                <ns1:ea typeface="Calibri" panose="020F0502020204030204" pitchFamily="34" charset="0"/>
                <ns1:cs typeface="Times New Roman" panose="02020603050405020304" pitchFamily="18" charset="0"/>
              </ns1:rPr>
              <ns1:t>Кішкенекөл</ns1:t>
            </ns1:r>
            <ns1:r>
              <ns1:rPr lang="ru-RU" sz="1400" dirty="0">
                <ns1:solidFill>
                  <ns1:srgbClr val="002060"/>
                </ns1:solidFill>
                <ns1:latin typeface="Arial" panose="020B0604020202020204" pitchFamily="34" charset="0"/>
                <ns1:ea typeface="Calibri" panose="020F0502020204030204" pitchFamily="34" charset="0"/>
                <ns1:cs typeface="Times New Roman" panose="02020603050405020304" pitchFamily="18" charset="0"/>
              </ns1:rPr>
              <ns1:t> №2 ОМ - 80,3 балл </ns1:t>
            </ns1:r>
            <ns1:r>
              <ns1:rPr lang="ru-RU" sz="1200" i="1" dirty="0">
                <ns1:solidFill>
                  <ns1:srgbClr val="002060"/>
                </ns1:solidFill>
                <ns1:latin typeface="Arial" panose="020B0604020202020204" pitchFamily="34" charset="0"/>
                <ns1:ea typeface="Calibri" panose="020F0502020204030204" pitchFamily="34" charset="0"/>
                <ns1:cs typeface="Times New Roman" panose="02020603050405020304" pitchFamily="18" charset="0"/>
              </ns1:rPr>
              <ns1:t>(қатысқандар - 29 адам, барлығы - 29), </ns1:t>
            </ns1:r>
            <ns1:endParaRPr lang="ru-RU" sz="1050" i="1" dirty="0">
              <ns1:solidFill>
                <ns1:srgbClr val="002060"/>
              </ns1:solidFill>
              <ns1:effectLst/>
              <ns1:latin typeface="Calibri" panose="020F0502020204030204" pitchFamily="34" charset="0"/>
              <ns1:ea typeface="Calibri" panose="020F0502020204030204" pitchFamily="34" charset="0"/>
              <ns1:cs typeface="Times New Roman" panose="02020603050405020304" pitchFamily="18" charset="0"/>
            </ns1:endParaRPr>
          </ns1:p>
          <ns1:p>
            <ns1:pPr algn="just">
              <ns1:spcAft>
                <ns1:spcPts val="0"/>
              </ns1:spcAft>
            </ns1:pPr>
            <ns1:r>
              <ns1:rPr lang="ru-RU" sz="1400" dirty="0">
                <ns1:solidFill>
                  <ns1:srgbClr val="002060"/>
                </ns1:solidFill>
                <ns1:latin typeface="Arial" panose="020B0604020202020204" pitchFamily="34" charset="0"/>
                <ns1:ea typeface="Calibri" panose="020F0502020204030204" pitchFamily="34" charset="0"/>
                <ns1:cs typeface="Times New Roman" panose="02020603050405020304" pitchFamily="18" charset="0"/>
              </ns1:rPr>
              <ns1:t>        </ns1:t>
            </ns1:r>
            <ns1:r>
              <ns1:rPr lang="ru-RU" sz="1400" u="sng" dirty="0">
                <ns1:solidFill>
                  <ns1:srgbClr val="002060"/>
                </ns1:solidFill>
                <ns1:latin typeface="Arial" panose="020B0604020202020204" pitchFamily="34" charset="0"/>
                <ns1:ea typeface="Calibri" panose="020F0502020204030204" pitchFamily="34" charset="0"/>
                <ns1:cs typeface="Times New Roman" panose="02020603050405020304" pitchFamily="18" charset="0"/>
              </ns1:rPr>
              <ns1:t> Аққайың ауданы:</ns1:t>
            </ns1:r>
            <ns1:endParaRPr lang="ru-RU" sz="1050" u="sng" dirty="0">
              <ns1:solidFill>
                <ns1:srgbClr val="002060"/>
              </ns1:solidFill>
              <ns1:effectLst/>
              <ns1:latin typeface="Calibri" panose="020F0502020204030204" pitchFamily="34" charset="0"/>
              <ns1:ea typeface="Calibri" panose="020F0502020204030204" pitchFamily="34" charset="0"/>
              <ns1:cs typeface="Times New Roman" panose="02020603050405020304" pitchFamily="18" charset="0"/>
            </ns1:endParaRPr>
          </ns1:p>
          <ns1:p>
            <ns1:pPr algn="just">
              <ns1:spcAft>
                <ns1:spcPts val="0"/>
              </ns1:spcAft>
            </ns1:pPr>
            <ns1:r>
              <ns1:rPr lang="ru-RU" sz="1400" dirty="0">
                <ns1:solidFill>
                  <ns1:srgbClr val="002060"/>
                </ns1:solidFill>
                <ns1:latin typeface="Arial" panose="020B0604020202020204" pitchFamily="34" charset="0"/>
                <ns1:ea typeface="Calibri" panose="020F0502020204030204" pitchFamily="34" charset="0"/>
                <ns1:cs typeface="Times New Roman" panose="02020603050405020304" pitchFamily="18" charset="0"/>
              </ns1:rPr>
              <ns1:t>- Смирнов № 3 орта мектебі - 86,25 балл </ns1:t>
            </ns1:r>
            <ns1:r>
              <ns1:rPr lang="ru-RU" sz="1200" i="1" dirty="0">
                <ns1:solidFill>
                  <ns1:srgbClr val="002060"/>
                </ns1:solidFill>
                <ns1:latin typeface="Arial" panose="020B0604020202020204" pitchFamily="34" charset="0"/>
                <ns1:ea typeface="Calibri" panose="020F0502020204030204" pitchFamily="34" charset="0"/>
                <ns1:cs typeface="Times New Roman" panose="02020603050405020304" pitchFamily="18" charset="0"/>
              </ns1:rPr>
              <ns1:t>(қатысқандар - 8 адам, барлығы - 13), </ns1:t>
            </ns1:r>
            <ns1:endParaRPr lang="ru-RU" sz="1050" i="1" dirty="0">
              <ns1:solidFill>
                <ns1:srgbClr val="002060"/>
              </ns1:solidFill>
              <ns1:effectLst/>
              <ns1:latin typeface="Calibri" panose="020F0502020204030204" pitchFamily="34" charset="0"/>
              <ns1:ea typeface="Calibri" panose="020F0502020204030204" pitchFamily="34" charset="0"/>
              <ns1:cs typeface="Times New Roman" panose="02020603050405020304" pitchFamily="18" charset="0"/>
            </ns1:endParaRPr>
          </ns1:p>
          <ns1:p>
            <ns1:pPr algn="just">
              <ns1:spcAft>
                <ns1:spcPts val="0"/>
              </ns1:spcAft>
            </ns1:pPr>
            <ns1:r>
              <ns1:rPr lang="ru-RU" sz="1400" dirty="0">
                <ns1:solidFill>
                  <ns1:srgbClr val="002060"/>
                </ns1:solidFill>
                <ns1:latin typeface="Arial" panose="020B0604020202020204" pitchFamily="34" charset="0"/>
                <ns1:ea typeface="Calibri" panose="020F0502020204030204" pitchFamily="34" charset="0"/>
                <ns1:cs typeface="Times New Roman" panose="02020603050405020304" pitchFamily="18" charset="0"/>
              </ns1:rPr>
              <ns1:t>- У.М. атындағы Совет орта мектебі. </ns1:t>
            </ns1:r>
            <ns1:r>
              <ns1:rPr lang="ru-RU" sz="1400" dirty="0" err="1">
                <ns1:solidFill>
                  <ns1:srgbClr val="002060"/>
                </ns1:solidFill>
                <ns1:latin typeface="Arial" panose="020B0604020202020204" pitchFamily="34" charset="0"/>
                <ns1:ea typeface="Calibri" panose="020F0502020204030204" pitchFamily="34" charset="0"/>
                <ns1:cs typeface="Times New Roman" panose="02020603050405020304" pitchFamily="18" charset="0"/>
              </ns1:rPr>
              <ns1:t>Ахмедсафина</ns1:t>
            </ns1:r>
            <ns1:r>
              <ns1:rPr lang="ru-RU" sz="1400" dirty="0">
                <ns1:solidFill>
                  <ns1:srgbClr val="002060"/>
                </ns1:solidFill>
                <ns1:latin typeface="Arial" panose="020B0604020202020204" pitchFamily="34" charset="0"/>
                <ns1:ea typeface="Calibri" panose="020F0502020204030204" pitchFamily="34" charset="0"/>
                <ns1:cs typeface="Times New Roman" panose="02020603050405020304" pitchFamily="18" charset="0"/>
              </ns1:rPr>
              <ns1:t> - 87 ұпай </ns1:t>
            </ns1:r>
            <ns1:r>
              <ns1:rPr lang="ru-RU" sz="1200" i="1" dirty="0">
                <ns1:solidFill>
                  <ns1:srgbClr val="002060"/>
                </ns1:solidFill>
                <ns1:latin typeface="Arial" panose="020B0604020202020204" pitchFamily="34" charset="0"/>
                <ns1:ea typeface="Calibri" panose="020F0502020204030204" pitchFamily="34" charset="0"/>
                <ns1:cs typeface="Times New Roman" panose="02020603050405020304" pitchFamily="18" charset="0"/>
              </ns1:rPr>
              <ns1:t>(қатысқандар - 5 адам, барлығы - 6), </ns1:t>
            </ns1:r>
            <ns1:endParaRPr lang="ru-RU" sz="1050" i="1" dirty="0">
              <ns1:solidFill>
                <ns1:srgbClr val="002060"/>
              </ns1:solidFill>
              <ns1:effectLst/>
              <ns1:latin typeface="Calibri" panose="020F0502020204030204" pitchFamily="34" charset="0"/>
              <ns1:ea typeface="Calibri" panose="020F0502020204030204" pitchFamily="34" charset="0"/>
              <ns1:cs typeface="Times New Roman" panose="02020603050405020304" pitchFamily="18" charset="0"/>
            </ns1:endParaRPr>
          </ns1:p>
          <ns1:p>
            <ns1:pPr algn="just">
              <ns1:spcAft>
                <ns1:spcPts val="0"/>
              </ns1:spcAft>
            </ns1:pPr>
            <ns1:r>
              <ns1:rPr lang="ru-RU" sz="1400" dirty="0">
                <ns1:solidFill>
                  <ns1:srgbClr val="002060"/>
                </ns1:solidFill>
                <ns1:latin typeface="Arial" panose="020B0604020202020204" pitchFamily="34" charset="0"/>
                <ns1:ea typeface="Calibri" panose="020F0502020204030204" pitchFamily="34" charset="0"/>
                <ns1:cs typeface="Times New Roman" panose="02020603050405020304" pitchFamily="18" charset="0"/>
              </ns1:rPr>
              <ns1:t>- Полтава ОМ – 82,5 балл (</ns1:t>
            </ns1:r>
            <ns1:r>
              <ns1:rPr lang="ru-RU" sz="1200" i="1" dirty="0">
                <ns1:solidFill>
                  <ns1:srgbClr val="002060"/>
                </ns1:solidFill>
                <ns1:latin typeface="Arial" panose="020B0604020202020204" pitchFamily="34" charset="0"/>
                <ns1:cs typeface="Times New Roman" panose="02020603050405020304" pitchFamily="18" charset="0"/>
              </ns1:rPr>
              <ns1:t>қатысқандар - 6 адам, барлығы – 8).</ns1:t>
            </ns1:r>
          </ns1:p>
        </ns0:txBody>
      </ns0:sp>
      <ns0:cxnSp>
        <ns0:nvCxnSpPr>
          <ns0:cNvPr id="9" name="Прямая соединительная линия 8">
            <ns1:extLst>
              <ns1:ext uri="{FF2B5EF4-FFF2-40B4-BE49-F238E27FC236}">
                <ns2:creationId id="{DB178459-6A61-46FD-AF02-40B420C62752}"/>
              </ns1:ext>
            </ns1:extLst>
          </ns0:cNvPr>
          <ns0:cNvCxnSpPr>
            <ns1:cxnSpLocks/>
          </ns0:cNvCxnSpPr>
          <ns0:nvPr/>
        </ns0:nvCxnSpPr>
        <ns0:spPr>
          <ns1:xfrm flipH="1">
            <ns1:off x="3196810" y="4329115"/>
            <ns1:ext cx="5061" cy="2066816"/>
          </ns1:xfrm>
          <ns1:prstGeom prst="line">
            <ns1:avLst/>
          </ns1:prstGeom>
          <ns1:ln w="9525" cap="flat" cmpd="sng" algn="ctr">
            <ns1:solidFill>
              <ns1:srgbClr val="002060"/>
            </ns1:solidFill>
            <ns1:prstDash val="dash"/>
            <ns1:round/>
            <ns1:headEnd type="none" w="med" len="med"/>
            <ns1:tailEnd type="none" w="med" len="med"/>
          </ns1:ln>
        </ns0:spPr>
        <ns0:style>
          <ns1:lnRef idx="0">
            <ns1:scrgbClr r="0" g="0" b="0"/>
          </ns1:lnRef>
          <ns1:fillRef idx="0">
            <ns1:scrgbClr r="0" g="0" b="0"/>
          </ns1:fillRef>
          <ns1:effectRef idx="0">
            <ns1:scrgbClr r="0" g="0" b="0"/>
          </ns1:effectRef>
          <ns1:fontRef idx="minor">
            <ns1:schemeClr val="tx1"/>
          </ns1:fontRef>
        </ns0:style>
      </ns0:cxnSp>
      <ns0:sp>
        <ns0:nvSpPr>
          <ns0:cNvPr id="10" name="Прямоугольник 9">
            <ns1:extLst>
              <ns1:ext uri="{FF2B5EF4-FFF2-40B4-BE49-F238E27FC236}">
                <ns2:creationId id="{5455245B-EC79-4D0E-A8FD-7F28C5A8CBDB}"/>
              </ns1:ext>
            </ns1:extLst>
          </ns0:cNvPr>
          <ns0:cNvSpPr/>
          <ns0:nvPr/>
        </ns0:nvSpPr>
        <ns0:spPr>
          <ns1:xfrm>
            <ns1:off x="285714" y="3171414"/>
            <ns1:ext cx="5712739" cy="3293209"/>
          </ns1:xfrm>
          <ns1:prstGeom prst="rect">
            <ns1:avLst/>
          </ns1:prstGeom>
        </ns0:spPr>
        <ns0:style>
          <ns1:lnRef idx="2">
            <ns1:schemeClr val="dk1"/>
          </ns1:lnRef>
          <ns1:fillRef idx="1">
            <ns1:schemeClr val="lt1"/>
          </ns1:fillRef>
          <ns1:effectRef idx="0">
            <ns1:schemeClr val="dk1"/>
          </ns1:effectRef>
          <ns1:fontRef idx="minor">
            <ns1:schemeClr val="dk1"/>
          </ns1:fontRef>
        </ns0:style>
        <ns0:txBody>
          <ns1:bodyPr wrap="square">
            <ns1:spAutoFit/>
          </ns1:bodyPr>
          <ns1:lstStyle/>
          <ns1:p>
            <ns1:pPr algn="just"/>
            <ns1:r>
              <ns1:rPr lang="ru-RU" sz="1400" dirty="0">
                <ns1:solidFill>
                  <ns1:srgbClr val="002060"/>
                </ns1:solidFill>
                <ns1:highlight>
                  <ns1:srgbClr val="FFFF00"/>
                </ns1:highlight>
                <ns1:latin typeface="Arial" panose="020B0604020202020204" pitchFamily="34" charset="0"/>
                <ns1:cs typeface="Times New Roman" panose="02020603050405020304" pitchFamily="18" charset="0"/>
              </ns1:rPr>
              <ns1:t>(Ғ. Мүсірепов ауданы – орташа балл 77,09 – 191 адам, 4 орын)</ns1:t>
            </ns1:r>
          </ns1:p>
          <ns1:p>
            <ns1:pPr algn="just">
              <ns1:spcAft>
                <ns1:spcPts val="0"/>
              </ns1:spcAft>
            </ns1:pPr>
            <ns1:r>
              <ns1:rPr lang="ru-RU" sz="1400" dirty="0">
                <ns1:latin typeface="Arial" panose="020B0604020202020204" pitchFamily="34" charset="0"/>
                <ns1:ea typeface="Calibri" panose="020F0502020204030204" pitchFamily="34" charset="0"/>
                <ns1:cs typeface="Times New Roman" panose="02020603050405020304" pitchFamily="18" charset="0"/>
              </ns1:rPr>
              <ns1:t>- </ns1:t>
            </ns1:r>
            <ns1:r>
              <ns1:rPr lang="ru-RU" sz="1400" dirty="0">
                <ns1:solidFill>
                  <ns1:srgbClr val="002060"/>
                </ns1:solidFill>
                <ns1:latin typeface="Arial" panose="020B0604020202020204" pitchFamily="34" charset="0"/>
                <ns1:cs typeface="Times New Roman" panose="02020603050405020304" pitchFamily="18" charset="0"/>
              </ns1:rPr>
              <ns1:t>№ 26 ОМ – 77,9 балл </ns1:t>
            </ns1:r>
            <ns1:r>
              <ns1:rPr lang="ru-RU" sz="1200" i="1" dirty="0">
                <ns1:solidFill>
                  <ns1:srgbClr val="002060"/>
                </ns1:solidFill>
                <ns1:latin typeface="Arial" panose="020B0604020202020204" pitchFamily="34" charset="0"/>
                <ns1:cs typeface="Times New Roman" panose="02020603050405020304" pitchFamily="18" charset="0"/>
              </ns1:rPr>
              <ns1:t>(12 адам қатысты, барлығы -12),</ns1:t>
            </ns1:r>
            <ns1:r>
              <ns1:rPr lang="ru-RU" sz="1400" dirty="0">
                <ns1:solidFill>
                  <ns1:srgbClr val="002060"/>
                </ns1:solidFill>
                <ns1:latin typeface="Arial" panose="020B0604020202020204" pitchFamily="34" charset="0"/>
                <ns1:cs typeface="Times New Roman" panose="02020603050405020304" pitchFamily="18" charset="0"/>
              </ns1:rPr>
              <ns1:t> </ns1:t>
            </ns1:r>
          </ns1:p>
          <ns1:p>
            <ns1:pPr marL="285750" indent="-285750" algn="just">
              <ns1:spcAft>
                <ns1:spcPts val="0"/>
              </ns1:spcAft>
              <ns1:buFontTx/>
              <ns1:buChar char="-"/>
            </ns1:pPr>
            <ns1:r>
              <ns1:rPr lang="ru-RU" sz="1400" dirty="0">
                <ns1:solidFill>
                  <ns1:srgbClr val="002060"/>
                </ns1:solidFill>
                <ns1:latin typeface="Arial" panose="020B0604020202020204" pitchFamily="34" charset="0"/>
                <ns1:cs typeface="Times New Roman" panose="02020603050405020304" pitchFamily="18" charset="0"/>
              </ns1:rPr>
              <ns1:t>№14 ОМ – 77,7 балл </ns1:t>
            </ns1:r>
            <ns1:r>
              <ns1:rPr lang="ru-RU" sz="1200" i="1" dirty="0">
                <ns1:solidFill>
                  <ns1:srgbClr val="002060"/>
                </ns1:solidFill>
                <ns1:latin typeface="Arial" panose="020B0604020202020204" pitchFamily="34" charset="0"/>
                <ns1:cs typeface="Times New Roman" panose="02020603050405020304" pitchFamily="18" charset="0"/>
              </ns1:rPr>
              <ns1:t>(қатысқандар - 9 адам, барлығы 12),</ns1:t>
            </ns1:r>
          </ns1:p>
          <ns1:p>
            <ns1:pPr marL="285750" indent="-285750" algn="just">
              <ns1:spcAft>
                <ns1:spcPts val="0"/>
              </ns1:spcAft>
              <ns1:buFontTx/>
              <ns1:buChar char="-"/>
            </ns1:pPr>
            <ns1:endParaRPr lang="ru-RU" sz="1200" i="1" dirty="0">
              <ns1:solidFill>
                <ns1:srgbClr val="002060"/>
              </ns1:solidFill>
              <ns1:latin typeface="Arial" panose="020B0604020202020204" pitchFamily="34" charset="0"/>
              <ns1:cs typeface="Times New Roman" panose="02020603050405020304" pitchFamily="18" charset="0"/>
            </ns1:endParaRPr>
          </ns1:p>
          <ns1:p>
            <ns1:pPr algn="just"/>
            <ns1:r>
              <ns1:rPr lang="ru-RU" sz="1400" dirty="0">
                <ns1:solidFill>
                  <ns1:srgbClr val="002060"/>
                </ns1:solidFill>
                <ns1:highlight>
                  <ns1:srgbClr val="FFFF00"/>
                </ns1:highlight>
                <ns1:latin typeface="Arial" panose="020B0604020202020204" pitchFamily="34" charset="0"/>
                <ns1:cs typeface="Times New Roman" panose="02020603050405020304" pitchFamily="18" charset="0"/>
              </ns1:rPr>
              <ns1:t>(Жамбыл – орташа балл 73,95 – 120 адам. 13 орын; </ns1:t>
            </ns1:r>
          </ns1:p>
          <ns1:p>
            <ns1:pPr algn="just"/>
            <ns1:r>
              <ns1:rPr lang="ru-RU" sz="1400" dirty="0">
                <ns1:solidFill>
                  <ns1:srgbClr val="002060"/>
                </ns1:solidFill>
                <ns1:highlight>
                  <ns1:srgbClr val="FFFF00"/>
                </ns1:highlight>
                <ns1:latin typeface="Arial" panose="020B0604020202020204" pitchFamily="34" charset="0"/>
                <ns1:cs typeface="Times New Roman" panose="02020603050405020304" pitchFamily="18" charset="0"/>
              </ns1:rPr>
              <ns1:t>Ақжар – орташа балл 73,5– 95 адам, 14 орын)</ns1:t>
            </ns1:r>
          </ns1:p>
          <ns1:p>
            <ns1:pPr marL="285750" indent="-285750" algn="just">
              <ns1:spcAft>
                <ns1:spcPts val="0"/>
              </ns1:spcAft>
              <ns1:buFontTx/>
              <ns1:buChar char="-"/>
            </ns1:pPr>
            <ns1:r>
              <ns1:rPr lang="ru-RU" sz="1400" dirty="0">
                <ns1:solidFill>
                  <ns1:srgbClr val="002060"/>
                </ns1:solidFill>
                <ns1:latin typeface="Arial" panose="020B0604020202020204" pitchFamily="34" charset="0"/>
                <ns1:cs typeface="Times New Roman" panose="02020603050405020304" pitchFamily="18" charset="0"/>
              </ns1:rPr>
              <ns1:t>№ 20 ОМ – 70,6 балл (қатысқандар - 13 оқушы, барлығы - 14) </ns1:t>
            </ns1:r>
          </ns1:p>
          <ns1:p>
            <ns1:pPr marL="285750" indent="-285750" algn="just">
              <ns1:spcAft>
                <ns1:spcPts val="0"/>
              </ns1:spcAft>
              <ns1:buFontTx/>
              <ns1:buChar char="-"/>
            </ns1:pPr>
            <ns1:endParaRPr lang="ru-RU" sz="1400" dirty="0">
              <ns1:solidFill>
                <ns1:srgbClr val="002060"/>
              </ns1:solidFill>
              <ns1:latin typeface="Arial" panose="020B0604020202020204" pitchFamily="34" charset="0"/>
              <ns1:cs typeface="Times New Roman" panose="02020603050405020304" pitchFamily="18" charset="0"/>
            </ns1:endParaRPr>
          </ns1:p>
          <ns1:p>
            <ns1:pPr algn="just">
              <ns1:spcAft>
                <ns1:spcPts val="0"/>
              </ns1:spcAft>
            </ns1:pPr>
            <ns1:r>
              <ns1:rPr lang="ru-RU" sz="1400" dirty="0">
                <ns1:solidFill>
                  <ns1:srgbClr val="002060"/>
                </ns1:solidFill>
                <ns1:latin typeface="Arial" panose="020B0604020202020204" pitchFamily="34" charset="0"/>
                <ns1:cs typeface="Times New Roman" panose="02020603050405020304" pitchFamily="18" charset="0"/>
              </ns1:rPr>
              <ns1:t>- </ns1:t>
            </ns1:r>
            <ns1:r>
              <ns1:rPr lang="ru-RU" sz="1400" i="1" dirty="0">
                <ns1:solidFill>
                  <ns1:srgbClr val="002060"/>
                </ns1:solidFill>
                <ns1:latin typeface="Arial" panose="020B0604020202020204" pitchFamily="34" charset="0"/>
                <ns1:cs typeface="Times New Roman" panose="02020603050405020304" pitchFamily="18" charset="0"/>
              </ns1:rPr>
              <ns1:t>№ 21 ОМ – 69,7 балл (қатысқандар - 7, барлығы - 18)</ns1:t>
            </ns1:r>
          </ns1:p>
          <ns1:p>
            <ns1:pPr algn="just">
              <ns1:spcAft>
                <ns1:spcPts val="0"/>
              </ns1:spcAft>
            </ns1:pPr>
            <ns1:r>
              <ns1:rPr lang="ru-RU" sz="1400" i="1" dirty="0">
                <ns1:solidFill>
                  <ns1:srgbClr val="002060"/>
                </ns1:solidFill>
                <ns1:latin typeface="Arial" panose="020B0604020202020204" pitchFamily="34" charset="0"/>
                <ns1:cs typeface="Times New Roman" panose="02020603050405020304" pitchFamily="18" charset="0"/>
              </ns1:rPr>
              <ns1:t>- № 42 ОМ – 67,7 балл (қатысқандар - 3, барлығы - 10),</ns1:t>
            </ns1:r>
          </ns1:p>
          <ns1:p>
            <ns1:pPr algn="just">
              <ns1:spcAft>
                <ns1:spcPts val="0"/>
              </ns1:spcAft>
            </ns1:pPr>
            <ns1:r>
              <ns1:rPr lang="ru-RU" sz="1400" i="1" dirty="0">
                <ns1:solidFill>
                  <ns1:srgbClr val="002060"/>
                </ns1:solidFill>
                <ns1:latin typeface="Arial" panose="020B0604020202020204" pitchFamily="34" charset="0"/>
                <ns1:cs typeface="Times New Roman" panose="02020603050405020304" pitchFamily="18" charset="0"/>
              </ns1:rPr>
              <ns1:t>- № 12 ОМ- 67,5 балл (қатысқандар - 2, барлығы - 5),</ns1:t>
            </ns1:r>
          </ns1:p>
          <ns1:p>
            <ns1:pPr algn="just">
              <ns1:spcAft>
                <ns1:spcPts val="0"/>
              </ns1:spcAft>
            </ns1:pPr>
            <ns1:r>
              <ns1:rPr lang="ru-RU" sz="1400" i="1" dirty="0">
                <ns1:solidFill>
                  <ns1:srgbClr val="002060"/>
                </ns1:solidFill>
                <ns1:latin typeface="Arial" panose="020B0604020202020204" pitchFamily="34" charset="0"/>
                <ns1:cs typeface="Times New Roman" panose="02020603050405020304" pitchFamily="18" charset="0"/>
              </ns1:rPr>
              <ns1:t>- № 40 ОМ - 67,1 балл (қатысқандар -10, барлығы - 18) </ns1:t>
            </ns1:r>
          </ns1:p>
          <ns1:p>
            <ns1:pPr algn="just">
              <ns1:spcAft>
                <ns1:spcPts val="0"/>
              </ns1:spcAft>
            </ns1:pPr>
            <ns1:r>
              <ns1:rPr lang="ru-RU" sz="1400" i="1" dirty="0">
                <ns1:solidFill>
                  <ns1:srgbClr val="002060"/>
                </ns1:solidFill>
                <ns1:latin typeface="Arial" panose="020B0604020202020204" pitchFamily="34" charset="0"/>
                <ns1:cs typeface="Times New Roman" panose="02020603050405020304" pitchFamily="18" charset="0"/>
              </ns1:rPr>
              <ns1:t>- № 44 ОМ – 66,7 балл (қатысқандар - 7, барлығы 15),</ns1:t>
            </ns1:r>
          </ns1:p>
          <ns1:p>
            <ns1:pPr algn="just">
              <ns1:spcAft>
                <ns1:spcPts val="0"/>
              </ns1:spcAft>
            </ns1:pPr>
            <ns1:r>
              <ns1:rPr lang="ru-RU" sz="1400" i="1" dirty="0">
                <ns1:solidFill>
                  <ns1:srgbClr val="002060"/>
                </ns1:solidFill>
                <ns1:latin typeface="Arial" panose="020B0604020202020204" pitchFamily="34" charset="0"/>
                <ns1:cs typeface="Times New Roman" panose="02020603050405020304" pitchFamily="18" charset="0"/>
              </ns1:rPr>
              <ns1:t>- № 24 ОМ – 62,57 (қатысқандар -7, барлығы - 12)</ns1:t>
            </ns1:r>
          </ns1:p>
          <ns1:p>
            <ns1:pPr algn="just">
              <ns1:spcAft>
                <ns1:spcPts val="0"/>
              </ns1:spcAft>
            </ns1:pPr>
            <ns1:r>
              <ns1:rPr lang="ru-RU" sz="1400" i="1" dirty="0">
                <ns1:solidFill>
                  <ns1:srgbClr val="002060"/>
                </ns1:solidFill>
                <ns1:latin typeface="Arial" panose="020B0604020202020204" pitchFamily="34" charset="0"/>
                <ns1:cs typeface="Times New Roman" panose="02020603050405020304" pitchFamily="18" charset="0"/>
              </ns1:rPr>
              <ns1:t>- № 13 ОМ – 60,5 балл (қатысқандар - 8, барлығы -16),</ns1:t>
            </ns1:r>
          </ns1:p>
        </ns0:txBody>
      </ns0:sp>
      <ns0:sp>
        <ns0:nvSpPr>
          <ns0:cNvPr id="11" name="TextBox 10">
            <ns1:extLst>
              <ns1:ext uri="{FF2B5EF4-FFF2-40B4-BE49-F238E27FC236}">
                <ns2:creationId id="{5B354668-B7E2-457F-801D-953A782CE063}"/>
              </ns1:ext>
            </ns1:extLst>
          </ns0:cNvPr>
          <ns0:cNvSpPr txBox="1"/>
          <ns0:nvPr/>
        </ns0:nvSpPr>
        <ns0:spPr>
          <ns1:xfrm>
            <ns1:off x="7073030" y="496436"/>
            <ns1:ext cx="3661259" cy="338554"/>
          </ns1:xfrm>
          <ns1:prstGeom prst="rect">
            <ns1:avLst/>
          </ns1:prstGeom>
          <ns1:noFill/>
          <ns1:ln>
            <ns1:solidFill>
              <ns1:srgbClr val="002060"/>
            </ns1:solidFill>
          </ns1:ln>
        </ns0:spPr>
        <ns0:txBody>
          <ns1:bodyPr wrap="none" rtlCol="0">
            <ns1:spAutoFit/>
          </ns1:bodyPr>
          <ns1:lstStyle/>
          <ns1:p>
            <ns1:pPr algn="ctr"/>
            <ns1:r>
              <ns1:rPr lang="ru-RU" sz="1600" b="1" dirty="0">
                <ns1:solidFill>
                  <ns1:srgbClr val="002060"/>
                </ns1:solidFill>
              </ns1:rPr>
              <ns1:t>ҰБТ ЕРЕЖЕЛЕРІНІҢ САҚТАЛУЫ: ЖОЮ</ns1:t>
            </ns1:r>
          </ns1:p>
        </ns0:txBody>
      </ns0:sp>
      <ns0:graphicFrame>
        <ns0:nvGraphicFramePr>
          <ns0:cNvPr id="12" name="Таблица 11">
            <ns1:extLst>
              <ns1:ext uri="{FF2B5EF4-FFF2-40B4-BE49-F238E27FC236}">
                <ns2:creationId id="{40E4D891-A0A7-44B8-9B14-D7DB1081B6C7}"/>
              </ns1:ext>
            </ns1:extLst>
          </ns0:cNvPr>
          <ns0:cNvGraphicFramePr>
            <ns1:graphicFrameLocks noGrp="1"/>
          </ns0:cNvGraphicFramePr>
          <ns0:nvPr>
            <ns0:extLst>
              <ns0:ext uri="{D42A27DB-BD31-4B8C-83A1-F6EECF244321}">
                <ns3:modId val="2523456886"/>
              </ns0:ext>
            </ns0:extLst>
          </ns0:nvPr>
        </ns0:nvGraphicFramePr>
        <ns0:xfrm>
          <ns1:off x="6228784" y="925983"/>
          <ns1:ext cx="5866647" cy="4482254"/>
        </ns0:xfrm>
        <ns1:graphic>
          <ns1:graphicData uri="http://schemas.openxmlformats.org/drawingml/2006/table">
            <ns1:tbl>
              <ns1:tblPr firstRow="1" bandRow="1">
                <ns1:tableStyleId>{5C22544A-7EE6-4342-B048-85BDC9FD1C3A}</ns1:tableStyleId>
              </ns1:tblPr>
              <ns1:tblGrid>
                <ns1:gridCol w="1050202">
                  <ns1:extLst>
                    <ns1:ext uri="{9D8B030D-6E8A-4147-A177-3AD203B41FA5}">
                      <ns2:colId val="3334887505"/>
                    </ns1:ext>
                  </ns1:extLst>
                </ns1:gridCol>
                <ns1:gridCol w="497941">
                  <ns1:extLst>
                    <ns1:ext uri="{9D8B030D-6E8A-4147-A177-3AD203B41FA5}">
                      <ns2:colId val="979046536"/>
                    </ns1:ext>
                  </ns1:extLst>
                </ns1:gridCol>
                <ns1:gridCol w="1167897">
                  <ns1:extLst>
                    <ns1:ext uri="{9D8B030D-6E8A-4147-A177-3AD203B41FA5}">
                      <ns2:colId val="2692572924"/>
                    </ns1:ext>
                  </ns1:extLst>
                </ns1:gridCol>
                <ns1:gridCol w="1077362">
                  <ns1:extLst>
                    <ns1:ext uri="{9D8B030D-6E8A-4147-A177-3AD203B41FA5}">
                      <ns2:colId val="2703755205"/>
                    </ns1:ext>
                  </ns1:extLst>
                </ns1:gridCol>
                <ns1:gridCol w="2073245">
                  <ns1:extLst>
                    <ns1:ext uri="{9D8B030D-6E8A-4147-A177-3AD203B41FA5}">
                      <ns2:colId val="1580101283"/>
                    </ns1:ext>
                  </ns1:extLst>
                </ns1:gridCol>
              </ns1:tblGrid>
              <ns1:tr h="580814">
                <ns1:tc>
                  <ns1:txBody>
                    <ns1:bodyPr/>
                    <ns1:lstStyle/>
                    <ns1:p>
                      <ns1:pPr algn="ctr"/>
                      <ns1:r>
                        <ns1:rPr lang="ru-RU" sz="1100" dirty="0"/>
                        <ns1:t>Тестілеу мерзімі</ns1:t>
                      </ns1:r>
                    </ns1:p>
                  </ns1:txBody>
                  <ns1:tcPr anchor="ctr"/>
                </ns1:tc>
                <ns1:tc>
                  <ns1:txBody>
                    <ns1:bodyPr/>
                    <ns1:lstStyle/>
                    <ns1:p>
                      <ns1:pPr algn="ctr"/>
                      <ns1:r>
                        <ns1:rPr lang="ru-RU" sz="1200" b="1" kern="1200" dirty="0">
                          <ns1:solidFill>
                            <ns1:schemeClr val="lt1"/>
                          </ns1:solidFill>
                          <ns1:latin typeface="+mn-lt"/>
                          <ns1:ea typeface="+mn-ea"/>
                          <ns1:cs typeface="+mn-cs"/>
                        </ns1:rPr>
                        <ns1:t>СҚО</ns1:t>
                      </ns1:r>
                    </ns1:p>
                  </ns1:txBody>
                  <ns1:tcPr anchor="ctr"/>
                </ns1:tc>
                <ns1:tc>
                  <ns1:txBody>
                    <ns1:bodyPr/>
                    <ns1:lstStyle/>
                    <ns1:p>
                      <ns1:pPr algn="ctr"/>
                      <ns1:r>
                        <ns1:rPr lang="ru-RU" sz="1100" b="1" kern="1200" dirty="0">
                          <ns1:solidFill>
                            <ns1:schemeClr val="lt1"/>
                          </ns1:solidFill>
                          <ns1:latin typeface="+mn-lt"/>
                          <ns1:ea typeface="+mn-ea"/>
                          <ns1:cs typeface="+mn-cs"/>
                        </ns1:rPr>
                        <ns1:t>Петропавл қ.</ns1:t>
                      </ns1:r>
                    </ns1:p>
                  </ns1:txBody>
                  <ns1:tcPr anchor="ctr"/>
                </ns1:tc>
                <ns1:tc>
                  <ns1:txBody>
                    <ns1:bodyPr/>
                    <ns1:lstStyle/>
                    <ns1:p>
                      <ns1:pPr algn="ctr"/>
                      <ns1:r>
                        <ns1:rPr lang="ru-RU" sz="1200" b="1" kern="1200" dirty="0">
                          <ns1:solidFill>
                            <ns1:schemeClr val="lt1"/>
                          </ns1:solidFill>
                          <ns1:latin typeface="+mn-lt"/>
                          <ns1:ea typeface="+mn-ea"/>
                          <ns1:cs typeface="+mn-cs"/>
                        </ns1:rPr>
                        <ns1:t>Мектеп </ns1:t>
                      </ns1:r>
                    </ns1:p>
                  </ns1:txBody>
                  <ns1:tcPr anchor="ctr"/>
                </ns1:tc>
                <ns1:tc>
                  <ns1:txBody>
                    <ns1:bodyPr/>
                    <ns1:lstStyle/>
                    <ns1:p>
                      <ns1:pPr algn="ctr"/>
                      <ns1:r>
                        <ns1:rPr lang="ru-RU" sz="1200" b="1" kern="1200" dirty="0">
                          <ns1:solidFill>
                            <ns1:schemeClr val="lt1"/>
                          </ns1:solidFill>
                          <ns1:latin typeface="+mn-lt"/>
                          <ns1:ea typeface="+mn-ea"/>
                          <ns1:cs typeface="+mn-cs"/>
                        </ns1:rPr>
                        <ns1:t>Бұзушылықтардың түрі</ns1:t>
                      </ns1:r>
                    </ns1:p>
                  </ns1:txBody>
                  <ns1:tcPr anchor="ctr"/>
                </ns1:tc>
                <ns1:extLst>
                  <ns1:ext uri="{0D108BD9-81ED-4DB2-BD59-A6C34878D82A}">
                    <ns2:rowId val="3222075378"/>
                  </ns1:ext>
                </ns1:extLst>
              </ns1:tr>
              <ns1:tr h="371925">
                <ns1:tc>
                  <ns1:txBody>
                    <ns1:bodyPr/>
                    <ns1:lstStyle/>
                    <ns1:p>
                      <ns1:pPr algn="ctr"/>
                      <ns1:r>
                        <ns1:rPr lang="ru-RU" sz="1400" dirty="0"/>
                        <ns1:t>2021, </ns1:t>
                      </ns1:r>
                    </ns1:p>
                    <ns1:p>
                      <ns1:pPr algn="ctr"/>
                      <ns1:r>
                        <ns1:rPr lang="ru-RU" sz="1400" dirty="0"/>
                        <ns1:t>маусым</ns1:t>
                      </ns1:r>
                    </ns1:p>
                  </ns1:txBody>
                  <ns1:tcPr anchor="ctr"/>
                </ns1:tc>
                <ns1:tc>
                  <ns1:txBody>
                    <ns1:bodyPr/>
                    <ns1:lstStyle/>
                    <ns1:p>
                      <ns1:pPr algn="ctr"/>
                      <ns1:r>
                        <ns1:rPr lang="ru-RU" sz="1400" dirty="0"/>
                        <ns1:t>10</ns1:t>
                      </ns1:r>
                    </ns1:p>
                  </ns1:txBody>
                  <ns1:tcPr anchor="ctr"/>
                </ns1:tc>
                <ns1:tc>
                  <ns1:txBody>
                    <ns1:bodyPr/>
                    <ns1:lstStyle/>
                    <ns1:p>
                      <ns1:pPr algn="ctr"/>
                      <ns1:r>
                        <ns1:rPr lang="ru-RU" sz="1400" dirty="0"/>
                        <ns1:t>1</ns1:t>
                      </ns1:r>
                    </ns1:p>
                  </ns1:txBody>
                  <ns1:tcPr anchor="ctr"/>
                </ns1:tc>
                <ns1:tc>
                  <ns1:txBody>
                    <ns1:bodyPr/>
                    <ns1:lstStyle/>
                    <ns1:p>
                      <ns1:pPr algn="ctr"/>
                      <ns1:r>
                        <ns1:rPr lang="ru-RU" sz="1400" dirty="0"/>
                        <ns1:t>№ 6 ОМ</ns1:t>
                      </ns1:r>
                    </ns1:p>
                  </ns1:txBody>
                  <ns1:tcPr anchor="ctr"/>
                </ns1:tc>
                <ns1:tc>
                  <ns1:txBody>
                    <ns1:bodyPr/>
                    <ns1:lstStyle/>
                    <ns1:p>
                      <ns1:r>
                        <ns1:rPr lang="ru-RU" sz="1400" dirty="0"/>
                        <ns1:t>аудиториядағы ұялы телефон мен құлаққаптар;</ns1:t>
                      </ns1:r>
                    </ns1:p>
                  </ns1:txBody>
                  <ns1:tcPr/>
                </ns1:tc>
                <ns1:extLst>
                  <ns1:ext uri="{0D108BD9-81ED-4DB2-BD59-A6C34878D82A}">
                    <ns2:rowId val="4257198620"/>
                  </ns1:ext>
                </ns1:extLst>
              </ns1:tr>
              <ns1:tr h="371925">
                <ns1:tc>
                  <ns1:txBody>
                    <ns1:bodyPr/>
                    <ns1:lstStyle/>
                    <ns1:p>
                      <ns1:pPr algn="ctr"/>
                      <ns1:r>
                        <ns1:rPr lang="ru-RU" sz="1400" dirty="0"/>
                        <ns1:t>2022, қаңтар</ns1:t>
                      </ns1:r>
                    </ns1:p>
                  </ns1:txBody>
                  <ns1:tcPr anchor="ctr"/>
                </ns1:tc>
                <ns1:tc>
                  <ns1:txBody>
                    <ns1:bodyPr/>
                    <ns1:lstStyle/>
                    <ns1:p>
                      <ns1:pPr algn="ctr"/>
                      <ns1:r>
                        <ns1:rPr lang="ru-RU" sz="1400" dirty="0"/>
                        <ns1:t>6</ns1:t>
                      </ns1:r>
                    </ns1:p>
                  </ns1:txBody>
                  <ns1:tcPr anchor="ctr"/>
                </ns1:tc>
                <ns1:tc>
                  <ns1:txBody>
                    <ns1:bodyPr/>
                    <ns1:lstStyle/>
                    <ns1:p>
                      <ns1:pPr algn="ctr"/>
                      <ns1:r>
                        <ns1:rPr lang="ru-RU" sz="1400" dirty="0"/>
                        <ns1:t>2</ns1:t>
                      </ns1:r>
                    </ns1:p>
                  </ns1:txBody>
                  <ns1:tcPr anchor="ctr"/>
                </ns1:tc>
                <ns1:tc>
                  <ns1:txBody>
                    <ns1:bodyPr/>
                    <ns1:lstStyle/>
                    <ns1:p>
                      <ns1:pPr algn="ctr"/>
                      <ns1:r>
                        <ns1:rPr lang="ru-RU" sz="1400" dirty="0"/>
                        <ns1:t>№ 6 ОМ</ns1:t>
                      </ns1:r>
                    </ns1:p>
                    <ns1:p>
                      <ns1:pPr algn="ctr"/>
                      <ns1:r>
                        <ns1:rPr lang="ru-RU" sz="1400" dirty="0"/>
                        <ns1:t>ҚШГ</ns1:t>
                      </ns1:r>
                    </ns1:p>
                  </ns1:txBody>
                  <ns1:tcPr anchor="ctr"/>
                </ns1:tc>
                <ns1:tc>
                  <ns1:txBody>
                    <ns1:bodyPr/>
                    <ns1:lstStyle/>
                    <ns1:p>
                      <ns1:r>
                        <ns1:rPr lang="ru-RU" sz="1400" dirty="0"/>
                        <ns1:t>Аудиториядағы ұялы телефондар;</ns1:t>
                      </ns1:r>
                    </ns1:p>
                  </ns1:txBody>
                  <ns1:tcPr/>
                </ns1:tc>
                <ns1:extLst>
                  <ns1:ext uri="{0D108BD9-81ED-4DB2-BD59-A6C34878D82A}">
                    <ns2:rowId val="1993065678"/>
                  </ns1:ext>
                </ns1:extLst>
              </ns1:tr>
              <ns1:tr h="371925">
                <ns1:tc>
                  <ns1:txBody>
                    <ns1:bodyPr/>
                    <ns1:lstStyle/>
                    <ns1:p>
                      <ns1:pPr algn="ctr"/>
                      <ns1:r>
                        <ns1:rPr lang="ru-RU" sz="1400" dirty="0"/>
                        <ns1:t>2022,  </ns1:t>
                      </ns1:r>
                    </ns1:p>
                    <ns1:p>
                      <ns1:pPr algn="ctr"/>
                      <ns1:r>
                        <ns1:rPr lang="ru-RU" sz="1400" dirty="0"/>
                        <ns1:t>наурыз</ns1:t>
                      </ns1:r>
                    </ns1:p>
                  </ns1:txBody>
                  <ns1:tcPr anchor="ctr"/>
                </ns1:tc>
                <ns1:tc>
                  <ns1:txBody>
                    <ns1:bodyPr/>
                    <ns1:lstStyle/>
                    <ns1:p>
                      <ns1:pPr algn="ctr"/>
                      <ns1:r>
                        <ns1:rPr lang="ru-RU" sz="1400" dirty="0"/>
                        <ns1:t>2</ns1:t>
                      </ns1:r>
                    </ns1:p>
                  </ns1:txBody>
                  <ns1:tcPr anchor="ctr"/>
                </ns1:tc>
                <ns1:tc>
                  <ns1:txBody>
                    <ns1:bodyPr/>
                    <ns1:lstStyle/>
                    <ns1:p>
                      <ns1:pPr algn="ctr"/>
                      <ns1:r>
                        <ns1:rPr lang="ru-RU" sz="1400" dirty="0"/>
                        <ns1:t>2</ns1:t>
                      </ns1:r>
                    </ns1:p>
                  </ns1:txBody>
                  <ns1:tcPr anchor="ctr"/>
                </ns1:tc>
                <ns1:tc>
                  <ns1:txBody>
                    <ns1:bodyPr/>
                    <ns1:lstStyle/>
                    <ns1:p>
                      <ns1:pPr algn="ctr"/>
                      <ns1:r>
                        <ns1:rPr lang="ru-RU" sz="1400" dirty="0"/>
                        <ns1:t>ҚШГ</ns1:t>
                      </ns1:r>
                    </ns1:p>
                  </ns1:txBody>
                  <ns1:tcPr anchor="ctr"/>
                </ns1:tc>
                <ns1:tc>
                  <ns1:txBody>
                    <ns1:bodyPr/>
                    <ns1:lstStyle/>
                    <ns1:p>
                      <ns1:r>
                        <ns1:rPr lang="ru-RU" sz="1400" dirty="0"/>
                        <ns1:t>Өзара келіссөздер, кеңестер;</ns1:t>
                      </ns1:r>
                    </ns1:p>
                  </ns1:txBody>
                  <ns1:tcPr/>
                </ns1:tc>
                <ns1:extLst>
                  <ns1:ext uri="{0D108BD9-81ED-4DB2-BD59-A6C34878D82A}">
                    <ns2:rowId val="735035378"/>
                  </ns1:ext>
                </ns1:extLst>
              </ns1:tr>
              <ns1:tr h="371925">
                <ns1:tc>
                  <ns1:txBody>
                    <ns1:bodyPr/>
                    <ns1:lstStyle/>
                    <ns1:p>
                      <ns1:pPr algn="ctr"/>
                      <ns1:r>
                        <ns1:rPr lang="ru-RU" sz="1400" dirty="0"/>
                        <ns1:t>2022, </ns1:t>
                      </ns1:r>
                    </ns1:p>
                    <ns1:p>
                      <ns1:pPr algn="ctr"/>
                      <ns1:r>
                        <ns1:rPr lang="ru-RU" sz="1400" dirty="0"/>
                        <ns1:t>маусым</ns1:t>
                      </ns1:r>
                    </ns1:p>
                  </ns1:txBody>
                  <ns1:tcPr anchor="ctr"/>
                </ns1:tc>
                <ns1:tc>
                  <ns1:txBody>
                    <ns1:bodyPr/>
                    <ns1:lstStyle/>
                    <ns1:p>
                      <ns1:pPr algn="ctr"/>
                      <ns1:r>
                        <ns1:rPr lang="ru-RU" sz="1400" dirty="0"/>
                        <ns1:t>6</ns1:t>
                      </ns1:r>
                    </ns1:p>
                  </ns1:txBody>
                  <ns1:tcPr anchor="ctr"/>
                </ns1:tc>
                <ns1:tc>
                  <ns1:txBody>
                    <ns1:bodyPr/>
                    <ns1:lstStyle/>
                    <ns1:p>
                      <ns1:pPr algn="ctr"/>
                      <ns1:r>
                        <ns1:rPr lang="ru-RU" sz="1400" dirty="0"/>
                        <ns1:t>4</ns1:t>
                      </ns1:r>
                    </ns1:p>
                  </ns1:txBody>
                  <ns1:tcPr anchor="ctr"/>
                </ns1:tc>
                <ns1:tc>
                  <ns1:txBody>
                    <ns1:bodyPr/>
                    <ns1:lstStyle/>
                    <ns1:p>
                      <ns1:pPr algn="ctr"/>
                      <ns1:r>
                        <ns1:rPr lang="ru-RU" sz="1400" dirty="0"/>
                        <ns1:t>№ 6 ОМ</ns1:t>
                      </ns1:r>
                    </ns1:p>
                    <ns1:p>
                      <ns1:pPr algn="ctr"/>
                      <ns1:r>
                        <ns1:rPr lang="ru-RU" sz="1400" dirty="0"/>
                        <ns1:t>ҚШГ</ns1:t>
                      </ns1:r>
                    </ns1:p>
                    <ns1:p>
                      <ns1:pPr algn="ctr"/>
                      <ns1:r>
                        <ns1:rPr lang="ru-RU" sz="1400" dirty="0"/>
                        <ns1:t>№ 20 ОМ</ns1:t>
                      </ns1:r>
                    </ns1:p>
                    <ns1:p>
                      <ns1:pPr algn="ctr"/>
                      <ns1:endParaRPr lang="ru-RU" sz="1400" dirty="0"/>
                    </ns1:p>
                    <ns1:p>
                      <ns1:pPr algn="ctr"/>
                      <ns1:r>
                        <ns1:rPr lang="en-US" sz="1400" dirty="0"/>
                        <ns1:t>IT-</ns1:t>
                      </ns1:r>
                      <ns1:r>
                        <ns1:rPr lang="ru-RU" sz="1400" dirty="0"/>
                        <ns1:t>лицей </ns1:t>
                      </ns1:r>
                    </ns1:p>
                    <ns1:p>
                      <ns1:pPr algn="ctr"/>
                      <ns1:r>
                        <ns1:rPr lang="ru-RU" sz="1000" dirty="0"/>
                        <ns1:t>М. Жұмабаева </ns1:t>
                      </ns1:r>
                      <ns1:endParaRPr lang="ru-RU" sz="1800" dirty="0"/>
                    </ns1:p>
                  </ns1:txBody>
                  <ns1:tcPr anchor="ctr"/>
                </ns1:tc>
                <ns1:tc>
                  <ns1:txBody>
                    <ns1:bodyPr/>
                    <ns1:lstStyle/>
                    <ns1:p>
                      <ns1:r>
                        <ns1:rPr lang="ru-RU" sz="1400" dirty="0"/>
                        <ns1:t>Жобаны шығару;</ns1:t>
                      </ns1:r>
                    </ns1:p>
                    <ns1:p>
                      <ns1:r>
                        <ns1:rPr lang="ru-RU" sz="1400" dirty="0"/>
                        <ns1:t>Қалтадағы құлаққаптар;</ns1:t>
                      </ns1:r>
                    </ns1:p>
                    <ns1:p>
                      <ns1:r>
                        <ns1:rPr lang="ru-RU" sz="1400" dirty="0"/>
                        <ns1:t>Іске қосылған кезде ұялы телефон;</ns1:t>
                      </ns1:r>
                    </ns1:p>
                    <ns1:p>
                      <ns1:r>
                        <ns1:rPr lang="ru-RU" sz="1400" dirty="0"/>
                        <ns1:t>Жобаны шығару; </ns1:t>
                      </ns1:r>
                    </ns1:p>
                  </ns1:txBody>
                  <ns1:tcPr/>
                </ns1:tc>
                <ns1:extLst>
                  <ns1:ext uri="{0D108BD9-81ED-4DB2-BD59-A6C34878D82A}">
                    <ns2:rowId val="3586161516"/>
                  </ns1:ext>
                </ns1:extLst>
              </ns1:tr>
              <ns1:tr h="371925">
                <ns1:tc>
                  <ns1:txBody>
                    <ns1:bodyPr/>
                    <ns1:lstStyle/>
                    <ns1:p>
                      <ns1:pPr algn="ctr"/>
                      <ns1:r>
                        <ns1:rPr lang="ru-RU" sz="1400" dirty="0"/>
                        <ns1:t>2023, қаңтар</ns1:t>
                      </ns1:r>
                    </ns1:p>
                  </ns1:txBody>
                  <ns1:tcPr anchor="ctr"/>
                </ns1:tc>
                <ns1:tc>
                  <ns1:txBody>
                    <ns1:bodyPr/>
                    <ns1:lstStyle/>
                    <ns1:p>
                      <ns1:pPr algn="ctr"/>
                      <ns1:r>
                        <ns1:rPr lang="ru-RU" sz="1400" dirty="0"/>
                        <ns1:t>1</ns1:t>
                      </ns1:r>
                    </ns1:p>
                  </ns1:txBody>
                  <ns1:tcPr anchor="ctr"/>
                </ns1:tc>
                <ns1:tc>
                  <ns1:txBody>
                    <ns1:bodyPr/>
                    <ns1:lstStyle/>
                    <ns1:p>
                      <ns1:pPr algn="ctr"/>
                      <ns1:r>
                        <ns1:rPr lang="ru-RU" sz="1400" dirty="0"/>
                        <ns1:t>1</ns1:t>
                      </ns1:r>
                    </ns1:p>
                  </ns1:txBody>
                  <ns1:tcPr anchor="ctr"/>
                </ns1:tc>
                <ns1:tc>
                  <ns1:txBody>
                    <ns1:bodyPr/>
                    <ns1:lstStyle/>
                    <ns1:p>
                      <ns1:pPr algn="ctr"/>
                      <ns1:r>
                        <ns1:rPr lang="ru-RU" sz="1400" dirty="0"/>
                        <ns1:t>№ 6 ОМ</ns1:t>
                      </ns1:r>
                    </ns1:p>
                  </ns1:txBody>
                  <ns1:tcPr anchor="ctr"/>
                </ns1:tc>
                <ns1:tc>
                  <ns1:txBody>
                    <ns1:bodyPr/>
                    <ns1:lstStyle/>
                    <ns1:p>
                      <ns1:r>
                        <ns1:rPr lang="ru-RU" sz="1400" dirty="0"/>
                        <ns1:t>Аудиториядағы ұялы телефон</ns1:t>
                      </ns1:r>
                    </ns1:p>
                  </ns1:txBody>
                  <ns1:tcPr/>
                </ns1:tc>
                <ns1:extLst>
                  <ns1:ext uri="{0D108BD9-81ED-4DB2-BD59-A6C34878D82A}">
                    <ns2:rowId val="1049343493"/>
                  </ns1:ext>
                </ns1:extLst>
              </ns1:tr>
              <ns1:tr h="371925">
                <ns1:tc>
                  <ns1:txBody>
                    <ns1:bodyPr/>
                    <ns1:lstStyle/>
                    <ns1:p>
                      <ns1:pPr algn="ctr"/>
                      <ns1:r>
                        <ns1:rPr lang="ru-RU" sz="1400" dirty="0"/>
                        <ns1:t>2023, </ns1:t>
                      </ns1:r>
                    </ns1:p>
                    <ns1:p>
                      <ns1:pPr algn="ctr"/>
                      <ns1:r>
                        <ns1:rPr lang="ru-RU" sz="1400" dirty="0"/>
                        <ns1:t>маусым</ns1:t>
                      </ns1:r>
                    </ns1:p>
                  </ns1:txBody>
                  <ns1:tcPr anchor="ctr"/>
                </ns1:tc>
                <ns1:tc>
                  <ns1:txBody>
                    <ns1:bodyPr/>
                    <ns1:lstStyle/>
                    <ns1:p>
                      <ns1:pPr algn="ctr"/>
                      <ns1:r>
                        <ns1:rPr lang="ru-RU" sz="1400" dirty="0"/>
                        <ns1:t>4</ns1:t>
                      </ns1:r>
                    </ns1:p>
                  </ns1:txBody>
                  <ns1:tcPr anchor="ctr"/>
                </ns1:tc>
                <ns1:tc>
                  <ns1:txBody>
                    <ns1:bodyPr/>
                    <ns1:lstStyle/>
                    <ns1:p>
                      <ns1:pPr algn="ctr"/>
                      <ns1:r>
                        <ns1:rPr lang="ru-RU" sz="1400" dirty="0"/>
                        <ns1:t>1</ns1:t>
                      </ns1:r>
                    </ns1:p>
                  </ns1:txBody>
                  <ns1:tcPr anchor="ctr"/>
                </ns1:tc>
                <ns1:tc>
                  <ns1:txBody>
                    <ns1:bodyPr/>
                    <ns1:lstStyle/>
                    <ns1:p>
                      <ns1:pPr algn="ctr"/>
                      <ns1:r>
                        <ns1:rPr lang="ru-RU" sz="1400" dirty="0"/>
                        <ns1:t>№ 6 ОМ</ns1:t>
                      </ns1:r>
                    </ns1:p>
                  </ns1:txBody>
                  <ns1:tcPr anchor="ctr"/>
                </ns1:tc>
                <ns1:tc>
                  <ns1:txBody>
                    <ns1:bodyPr/>
                    <ns1:lstStyle/>
                    <ns1:p>
                      <ns1:r>
                        <ns1:rPr lang="ru-RU" sz="1400" dirty="0"/>
                        <ns1:t>Аудиториядағы смарт-сағаттар</ns1:t>
                      </ns1:r>
                    </ns1:p>
                  </ns1:txBody>
                  <ns1:tcPr/>
                </ns1:tc>
                <ns1:extLst>
                  <ns1:ext uri="{0D108BD9-81ED-4DB2-BD59-A6C34878D82A}">
                    <ns2:rowId val="141917369"/>
                  </ns1:ext>
                </ns1:extLst>
              </ns1:tr>
            </ns1:tbl>
          </ns1:graphicData>
        </ns1:graphic>
      </ns0:graphicFrame>
      <ns0:sp>
        <ns0:nvSpPr>
          <ns0:cNvPr id="13" name="TextBox 12">
            <ns1:extLst>
              <ns1:ext uri="{FF2B5EF4-FFF2-40B4-BE49-F238E27FC236}">
                <ns2:creationId id="{74F88194-BD60-4F91-AD9B-D848D0378826}"/>
              </ns1:ext>
            </ns1:extLst>
          </ns0:cNvPr>
          <ns0:cNvSpPr txBox="1"/>
          <ns0:nvPr/>
        </ns0:nvSpPr>
        <ns0:spPr>
          <ns1:xfrm>
            <ns1:off x="6502628" y="5468750"/>
            <ns1:ext cx="4802084" cy="338554"/>
          </ns1:xfrm>
          <ns1:prstGeom prst="rect">
            <ns1:avLst/>
          </ns1:prstGeom>
          <ns1:noFill/>
          <ns1:ln>
            <ns1:solidFill>
              <ns1:srgbClr val="002060"/>
            </ns1:solidFill>
          </ns1:ln>
        </ns0:spPr>
        <ns0:txBody>
          <ns1:bodyPr wrap="none" rtlCol="0">
            <ns1:spAutoFit/>
          </ns1:bodyPr>
          <ns1:lstStyle/>
          <ns1:p>
            <ns1:pPr algn="ctr"/>
            <ns1:r>
              <ns1:rPr lang="ru-RU" sz="1600" b="1" dirty="0">
                <ns1:solidFill>
                  <ns1:srgbClr val="002060"/>
                </ns1:solidFill>
              </ns1:rPr>
              <ns1:t>"АЛТЫН" БЕЛГІСІНІҢ ИЕГЕРЛЕРІНЕ ҚАТЫСТЫ </ns1:t>
            </ns1:r>
            <ns1:r>
              <ns1:rPr lang="kk-KZ" sz="1600" b="1" dirty="0">
                <ns1:solidFill>
                  <ns1:srgbClr val="002060"/>
                </ns1:solidFill>
              </ns1:rPr>
              <ns1:t>БЕЛГІ</ns1:t>
            </ns1:r>
            <ns1:r>
              <ns1:rPr lang="ru-RU" sz="1600" b="1" dirty="0">
                <ns1:solidFill>
                  <ns1:srgbClr val="002060"/>
                </ns1:solidFill>
              </ns1:rPr>
              <ns1:t>»</ns1:t>
            </ns1:r>
          </ns1:p>
        </ns0:txBody>
      </ns0:sp>
      <ns0:pic>
        <ns0:nvPicPr>
          <ns0:cNvPr id="15" name="Рисунок 14" descr="Исследование">
            <ns1:extLst>
              <ns1:ext uri="{FF2B5EF4-FFF2-40B4-BE49-F238E27FC236}">
                <ns2:creationId id="{4EA385B5-C675-4060-8034-CCD3E3A2CE58}"/>
              </ns1:ext>
            </ns1:extLst>
          </ns0:cNvPr>
          <ns0:cNvPicPr>
            <ns1:picLocks noChangeAspect="1"/>
          </ns0:cNvPicPr>
          <ns0:nvPr/>
        </ns0:nvPicPr>
        <ns0:blipFill>
          <ns1:blip r:embed="rId2">
            <ns1:extLst>
              <ns1:ext uri="{28A0092B-C50C-407E-A947-70E740481C1C}">
                <ns5:useLocalDpi val="0"/>
              </ns1:ext>
              <ns1:ext uri="{96DAC541-7B7A-43D3-8B79-37D633B846F1}">
                <ns6:svgBlip r:embed="rId3"/>
              </ns1:ext>
            </ns1:extLst>
          </ns1:blip>
          <ns1:stretch>
            <ns1:fillRect/>
          </ns1:stretch>
        </ns0:blipFill>
        <ns0:spPr>
          <ns1:xfrm>
            <ns1:off x="6460481" y="454392"/>
            <ns1:ext cx="471591" cy="471591"/>
          </ns1:xfrm>
          <ns1:prstGeom prst="rect">
            <ns1:avLst/>
          </ns1:prstGeom>
        </ns0:spPr>
      </ns0:pic>
      <ns0:pic>
        <ns0:nvPicPr>
          <ns0:cNvPr id="17" name="Рисунок 16" descr="Статистика">
            <ns1:extLst>
              <ns1:ext uri="{FF2B5EF4-FFF2-40B4-BE49-F238E27FC236}">
                <ns2:creationId id="{AFED8B6E-7BA1-4BDB-814D-ECE9AE883F5F}"/>
              </ns1:ext>
            </ns1:extLst>
          </ns0:cNvPr>
          <ns0:cNvPicPr>
            <ns1:picLocks noChangeAspect="1"/>
          </ns0:cNvPicPr>
          <ns0:nvPr/>
        </ns0:nvPicPr>
        <ns0:blipFill>
          <ns1:blip r:embed="rId4">
            <ns1:extLst>
              <ns1:ext uri="{28A0092B-C50C-407E-A947-70E740481C1C}">
                <ns5:useLocalDpi val="0"/>
              </ns1:ext>
              <ns1:ext uri="{96DAC541-7B7A-43D3-8B79-37D633B846F1}">
                <ns6:svgBlip r:embed="rId5"/>
              </ns1:ext>
            </ns1:extLst>
          </ns1:blip>
          <ns1:stretch>
            <ns1:fillRect/>
          </ns1:stretch>
        </ns0:blipFill>
        <ns0:spPr>
          <ns1:xfrm>
            <ns1:off x="454773" y="371234"/>
            <ns1:ext cx="554749" cy="554749"/>
          </ns1:xfrm>
          <ns1:prstGeom prst="rect">
            <ns1:avLst/>
          </ns1:prstGeom>
        </ns0:spPr>
      </ns0:pic>
      <ns0:sp>
        <ns0:nvSpPr>
          <ns0:cNvPr id="18" name="TextBox 17">
            <ns1:extLst>
              <ns1:ext uri="{FF2B5EF4-FFF2-40B4-BE49-F238E27FC236}">
                <ns2:creationId id="{319DC33D-BA6B-466F-864E-A0CC6F27D386}"/>
              </ns1:ext>
            </ns1:extLst>
          </ns0:cNvPr>
          <ns0:cNvSpPr txBox="1"/>
          <ns0:nvPr/>
        </ns0:nvSpPr>
        <ns0:spPr>
          <ns1:xfrm>
            <ns1:off x="6193549" y="5898297"/>
            <ns1:ext cx="6105902" cy="923330"/>
          </ns1:xfrm>
          <ns1:prstGeom prst="rect">
            <ns1:avLst/>
          </ns1:prstGeom>
          <ns1:noFill/>
        </ns0:spPr>
        <ns0:txBody>
          <ns1:bodyPr wrap="none" rtlCol="0">
            <ns1:spAutoFit/>
          </ns1:bodyPr>
          <ns1:lstStyle/>
          <ns1:p>
            <ns1:pPr marL="285750" indent="-285750">
              <ns1:buFont typeface="Wingdings" panose="05000000000000000000" pitchFamily="2" charset="2"/>
              <ns1:buChar char="§"/>
            </ns1:pPr>
            <ns1:r>
              <ns1:rPr lang="ru-RU" dirty="0"/>
              <ns1:t>ҚАЛАНЫҢ ОРТАША БАЛЛЫ – 102,8 БАЛЛ (93,95 БАЛЛ),</ns1:t>
            </ns1:r>
          </ns1:p>
          <ns1:p>
            <ns1:pPr marL="285750" indent="-285750">
              <ns1:buFont typeface="Wingdings" panose="05000000000000000000" pitchFamily="2" charset="2"/>
              <ns1:buChar char="§"/>
            </ns1:pPr>
            <ns1:r>
              <ns1:rPr lang="ru-RU" dirty="0"/>
              <ns1:t>ЕҢ ЖОҒАРЫ БАЛЛ – 124 БАЛЛ (№ 32 ОМ),</ns1:t>
            </ns1:r>
          </ns1:p>
          <ns1:p>
            <ns1:pPr marL="285750" indent="-285750">
              <ns1:buFont typeface="Wingdings" panose="05000000000000000000" pitchFamily="2" charset="2"/>
              <ns1:buChar char="§"/>
            </ns1:pPr>
            <ns1:r>
              <ns1:rPr lang="ru-RU" dirty="0"/>
              <ns1:t>ЕҢ ТӨМЕНГІ БАЛЛ – 64 БАЛЛ (№ 6 ОМ).</ns1:t>
            </ns1:r>
          </ns1:p>
        </ns0:txBody>
      </ns0:sp>
    </ns0:spTree>
    <ns0:extLst>
      <ns0:ext uri="{BB962C8B-B14F-4D97-AF65-F5344CB8AC3E}">
        <ns3:creationId val="1081806651"/>
      </ns0:ext>
    </ns0:extLst>
  </ns0:cSld>
  <ns0:clrMapOvr>
    <ns1:masterClrMapping/>
  </ns0:clrMapOvr>
</ns0:sld>
</file>

<file path=ppt/slides/slide9.xml><?xml version="1.0" encoding="utf-8"?>
<ns0:sld xmlns:ns0="http://schemas.openxmlformats.org/presentationml/2006/main" xmlns:ns1="http://schemas.openxmlformats.org/drawingml/2006/main" xmlns:ns2="http://schemas.microsoft.com/office/drawing/2014/main" xmlns:ns3="http://schemas.microsoft.com/office/powerpoint/2010/main" xmlns:ns5="http://schemas.microsoft.com/office/drawing/2010/main" xmlns:ns6="http://schemas.microsoft.com/office/drawing/2016/SVG/main" xmlns:r="http://schemas.openxmlformats.org/officeDocument/2006/relationships">
  <ns0:cSld>
    <ns0:spTree>
      <ns0:nvGrpSpPr>
        <ns0:cNvPr id="1" name=""/>
        <ns0:cNvGrpSpPr/>
        <ns0:nvPr/>
      </ns0:nvGrpSpPr>
      <ns0:grpSpPr>
        <ns1:xfrm>
          <ns1:off x="0" y="0"/>
          <ns1:ext cx="0" cy="0"/>
          <ns1:chOff x="0" y="0"/>
          <ns1:chExt cx="0" cy="0"/>
        </ns1:xfrm>
      </ns0:grpSpPr>
      <ns0:sp>
        <ns0:nvSpPr>
          <ns0:cNvPr id="7" name="Прямоугольник 6">
            <ns1:extLst>
              <ns1:ext uri="{FF2B5EF4-FFF2-40B4-BE49-F238E27FC236}">
                <ns2:creationId id="{74EB8B5C-DBA7-43E9-BAFE-0069D2F45431}"/>
              </ns1:ext>
            </ns1:extLst>
          </ns0:cNvPr>
          <ns0:cNvSpPr/>
          <ns0:nvPr/>
        </ns0:nvSpPr>
        <ns0:spPr>
          <ns1:xfrm>
            <ns1:off x="0" y="0"/>
            <ns1:ext cx="12192000" cy="405442"/>
          </ns1:xfrm>
          <ns1:prstGeom prst="rect">
            <ns1:avLst/>
          </ns1:prstGeom>
          <ns1:solidFill>
            <ns1:srgbClr val="002060"/>
          </ns1:solidFill>
        </ns0:spPr>
        <ns0:style>
          <ns1:lnRef idx="2">
            <ns1:schemeClr val="accent1">
              <ns1:shade val="50000"/>
            </ns1:schemeClr>
          </ns1:lnRef>
          <ns1:fillRef idx="1">
            <ns1:schemeClr val="accent1"/>
          </ns1:fillRef>
          <ns1:effectRef idx="0">
            <ns1:schemeClr val="accent1"/>
          </ns1:effectRef>
          <ns1:fontRef idx="minor">
            <ns1:schemeClr val="lt1"/>
          </ns1:fontRef>
        </ns0:style>
        <ns0:txBody>
          <ns1:bodyPr rtlCol="0" anchor="ctr"/>
          <ns1:lstStyle/>
          <ns1:p>
            <ns1:r>
              <ns1:rPr lang="ru-RU" b="1" i="1" dirty="0"/>
              <ns1:t>ЕҚБ БАР БАЛАЛАРДЫ ОҚЫТУ ҮШІН ЖАҒДАЙ ЖАСАУ</ns1:t>
            </ns1:r>
          </ns1:p>
        </ns0:txBody>
      </ns0:sp>
      <ns0:graphicFrame>
        <ns0:nvGraphicFramePr>
          <ns0:cNvPr id="8" name="Таблица 7">
            <ns1:extLst>
              <ns1:ext uri="{FF2B5EF4-FFF2-40B4-BE49-F238E27FC236}">
                <ns2:creationId id="{A6F4B9F1-31EA-4A64-8C0C-1BAF6419FCC0}"/>
              </ns1:ext>
            </ns1:extLst>
          </ns0:cNvPr>
          <ns0:cNvGraphicFramePr>
            <ns1:graphicFrameLocks noGrp="1"/>
          </ns0:cNvGraphicFramePr>
          <ns0:nvPr>
            <ns0:extLst>
              <ns0:ext uri="{D42A27DB-BD31-4B8C-83A1-F6EECF244321}">
                <ns3:modId val="228585708"/>
              </ns0:ext>
            </ns0:extLst>
          </ns0:nvPr>
        </ns0:nvGraphicFramePr>
        <ns0:xfrm>
          <ns1:off x="81482" y="1968720"/>
          <ns1:ext cx="6491334" cy="4722161"/>
        </ns0:xfrm>
        <ns1:graphic>
          <ns1:graphicData uri="http://schemas.openxmlformats.org/drawingml/2006/table">
            <ns1:tbl>
              <ns1:tblPr>
                <ns1:tableStyleId>{BC89EF96-8CEA-46FF-86C4-4CE0E7609802}</ns1:tableStyleId>
              </ns1:tblPr>
              <ns1:tblGrid>
                <ns1:gridCol w="387518">
                  <ns1:extLst>
                    <ns1:ext uri="{9D8B030D-6E8A-4147-A177-3AD203B41FA5}">
                      <ns2:colId val="513759203"/>
                    </ns1:ext>
                  </ns1:extLst>
                </ns1:gridCol>
                <ns1:gridCol w="2207861">
                  <ns1:extLst>
                    <ns1:ext uri="{9D8B030D-6E8A-4147-A177-3AD203B41FA5}">
                      <ns2:colId val="2853842980"/>
                    </ns1:ext>
                  </ns1:extLst>
                </ns1:gridCol>
                <ns1:gridCol w="808744">
                  <ns1:extLst>
                    <ns1:ext uri="{9D8B030D-6E8A-4147-A177-3AD203B41FA5}">
                      <ns2:colId val="1302535761"/>
                    </ns1:ext>
                  </ns1:extLst>
                </ns1:gridCol>
                <ns1:gridCol w="1086395">
                  <ns1:extLst>
                    <ns1:ext uri="{9D8B030D-6E8A-4147-A177-3AD203B41FA5}">
                      <ns2:colId val="2332120307"/>
                    </ns1:ext>
                  </ns1:extLst>
                </ns1:gridCol>
                <ns1:gridCol w="851026">
                  <ns1:extLst>
                    <ns1:ext uri="{9D8B030D-6E8A-4147-A177-3AD203B41FA5}">
                      <ns2:colId val="2294575873"/>
                    </ns1:ext>
                  </ns1:extLst>
                </ns1:gridCol>
                <ns1:gridCol w="1149790">
                  <ns1:extLst>
                    <ns1:ext uri="{9D8B030D-6E8A-4147-A177-3AD203B41FA5}">
                      <ns2:colId val="1759440262"/>
                    </ns1:ext>
                  </ns1:extLst>
                </ns1:gridCol>
              </ns1:tblGrid>
              <ns1:tr h="224295">
                <ns1:tc rowSpan="2">
                  <ns1:txBody>
                    <ns1:bodyPr/>
                    <ns1:lstStyle/>
                    <ns1:p>
                      <ns1:pPr algn="ctr" fontAlgn="t"/>
                      <ns1:r>
                        <ns1:rPr lang="ru-RU" sz="1400" u="none" strike="noStrike" dirty="0">
                          <ns1:effectLst/>
                        </ns1:rPr>
                        <ns1:t>№</ns1:t>
                      </ns1:r>
                      <ns1:endParaRPr lang="ru-RU" sz="1400" b="1" i="0" u="none" strike="noStrike" dirty="0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9525" marR="9525" marT="9525" marB="0" anchor="ctr"/>
                </ns1:tc>
                <ns1:tc rowSpan="2">
                  <ns1:txBody>
                    <ns1:bodyPr/>
                    <ns1:lstStyle/>
                    <ns1:p>
                      <ns1:pPr algn="ctr" fontAlgn="t"/>
                      <ns1:r>
                        <ns1:rPr lang="ru-RU" sz="1400" u="none" strike="noStrike" dirty="0">
                          <ns1:effectLst/>
                        </ns1:rPr>
                        <ns1:t>ұйымның атауы</ns1:t>
                      </ns1:r>
                      <ns1:endParaRPr lang="ru-RU" sz="1400" b="1" i="0" u="none" strike="noStrike" dirty="0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9525" marR="9525" marT="9525" marB="0" anchor="ctr"/>
                </ns1:tc>
                <ns1:tc gridSpan="4">
                  <ns1:txBody>
                    <ns1:bodyPr/>
                    <ns1:lstStyle/>
                    <ns1:p>
                      <ns1:pPr algn="ctr" fontAlgn="t"/>
                      <ns1:r>
                        <ns1:rPr lang="ru-RU" sz="1400" u="none" strike="noStrike" dirty="0">
                          <ns1:effectLst/>
                        </ns1:rPr>
                        <ns1:t>бос лауазымдар</ns1:t>
                      </ns1:r>
                      <ns1:endParaRPr lang="ru-RU" sz="1400" b="1" i="0" u="none" strike="noStrike" dirty="0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9525" marR="9525" marT="9525" marB="0"/>
                </ns1:tc>
                <ns1:tc hMerge="1">
                  <ns1:txBody>
                    <ns1:bodyPr/>
                    <ns1:lstStyle/>
                    <ns1:p>
                      <ns1:endParaRPr lang="ru-RU"/>
                    </ns1:p>
                  </ns1:txBody>
                  <ns1:tcPr/>
                </ns1:tc>
                <ns1:tc hMerge="1">
                  <ns1:txBody>
                    <ns1:bodyPr/>
                    <ns1:lstStyle/>
                    <ns1:p>
                      <ns1:endParaRPr lang="ru-RU"/>
                    </ns1:p>
                  </ns1:txBody>
                  <ns1:tcPr/>
                </ns1:tc>
                <ns1:tc hMerge="1">
                  <ns1:txBody>
                    <ns1:bodyPr/>
                    <ns1:lstStyle/>
                    <ns1:p>
                      <ns1:endParaRPr lang="ru-RU"/>
                    </ns1:p>
                  </ns1:txBody>
                  <ns1:tcPr/>
                </ns1:tc>
                <ns1:extLst>
                  <ns1:ext uri="{0D108BD9-81ED-4DB2-BD59-A6C34878D82A}">
                    <ns2:rowId val="4066725485"/>
                  </ns1:ext>
                </ns1:extLst>
              </ns1:tr>
              <ns1:tr h="320233">
                <ns1:tc vMerge="1">
                  <ns1:txBody>
                    <ns1:bodyPr/>
                    <ns1:lstStyle/>
                    <ns1:p>
                      <ns1:endParaRPr lang="ru-RU"/>
                    </ns1:p>
                  </ns1:txBody>
                  <ns1:tcPr/>
                </ns1:tc>
                <ns1:tc vMerge="1">
                  <ns1:txBody>
                    <ns1:bodyPr/>
                    <ns1:lstStyle/>
                    <ns1:p>
                      <ns1:endParaRPr lang="ru-RU"/>
                    </ns1:p>
                  </ns1:txBody>
                  <ns1:tcPr/>
                </ns1:tc>
                <ns1:tc>
                  <ns1:txBody>
                    <ns1:bodyPr/>
                    <ns1:lstStyle/>
                    <ns1:p>
                      <ns1:pPr algn="ctr" fontAlgn="t"/>
                      <ns1:r>
                        <ns1:rPr lang="ru-RU" sz="1400" u="none" strike="noStrike" dirty="0">
                          <ns1:effectLst/>
                        </ns1:rPr>
                        <ns1:t>логопед </ns1:t>
                      </ns1:r>
                      <ns1:endParaRPr lang="ru-RU" sz="1400" b="1" i="0" u="none" strike="noStrike" dirty="0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9525" marR="9525" marT="9525" marB="0" anchor="ctr"/>
                </ns1:tc>
                <ns1:tc>
                  <ns1:txBody>
                    <ns1:bodyPr/>
                    <ns1:lstStyle/>
                    <ns1:p>
                      <ns1:pPr algn="ctr" fontAlgn="t"/>
                      <ns1:r>
                        <ns1:rPr lang="ru-RU" sz="1400" u="none" strike="noStrike" dirty="0">
                          <ns1:effectLst/>
                        </ns1:rPr>
                        <ns1:t>дефектолог дәрігер</ns1:t>
                      </ns1:r>
                      <ns1:endParaRPr lang="ru-RU" sz="1400" b="1" i="0" u="none" strike="noStrike" dirty="0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9525" marR="9525" marT="9525" marB="0" anchor="ctr"/>
                </ns1:tc>
                <ns1:tc>
                  <ns1:txBody>
                    <ns1:bodyPr/>
                    <ns1:lstStyle/>
                    <ns1:p>
                      <ns1:pPr algn="ctr" fontAlgn="t"/>
                      <ns1:r>
                        <ns1:rPr lang="ru-RU" sz="1400" u="none" strike="noStrike">
                          <ns1:effectLst/>
                        </ns1:rPr>
                        <ns1:t>психолог</ns1:t>
                      </ns1:r>
                      <ns1:endParaRPr lang="ru-RU" sz="1400" b="1" i="0" u="none" strike="noStrike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9525" marR="9525" marT="9525" marB="0" anchor="ctr"/>
                </ns1:tc>
                <ns1:tc>
                  <ns1:txBody>
                    <ns1:bodyPr/>
                    <ns1:lstStyle/>
                    <ns1:p>
                      <ns1:pPr algn="ctr" fontAlgn="t"/>
                      <ns1:r>
                        <ns1:rPr lang="ru-RU" sz="1400" u="none" strike="noStrike" dirty="0">
                          <ns1:effectLst/>
                        </ns1:rPr>
                        <ns1:t>педагог-</ns1:t>
                      </ns1:r>
                    </ns1:p>
                    <ns1:p>
                      <ns1:pPr algn="ctr" fontAlgn="t"/>
                      <ns1:r>
                        <ns1:rPr lang="ru-RU" sz="1400" u="none" strike="noStrike" dirty="0">
                          <ns1:effectLst/>
                        </ns1:rPr>
                        <ns1:t>ассистент</ns1:t>
                      </ns1:r>
                      <ns1:endParaRPr lang="ru-RU" sz="1400" b="1" i="0" u="none" strike="noStrike" dirty="0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9525" marR="9525" marT="9525" marB="0" anchor="ctr"/>
                </ns1:tc>
                <ns1:extLst>
                  <ns1:ext uri="{0D108BD9-81ED-4DB2-BD59-A6C34878D82A}">
                    <ns2:rowId val="2896014688"/>
                  </ns1:ext>
                </ns1:extLst>
              </ns1:tr>
              <ns1:tr h="224295">
                <ns1:tc>
                  <ns1:txBody>
                    <ns1:bodyPr/>
                    <ns1:lstStyle/>
                    <ns1:p>
                      <ns1:pPr algn="ctr" fontAlgn="ctr"/>
                      <ns1:r>
                        <ns1:rPr lang="ru-RU" sz="1400" u="none" strike="noStrike">
                          <ns1:effectLst/>
                        </ns1:rPr>
                        <ns1:t>1</ns1:t>
                      </ns1:r>
                      <ns1:endParaRPr lang="ru-RU" sz="1400" b="0" i="0" u="none" strike="noStrike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9525" marR="9525" marT="9525" marB="0" anchor="ctr"/>
                </ns1:tc>
                <ns1:tc>
                  <ns1:txBody>
                    <ns1:bodyPr/>
                    <ns1:lstStyle/>
                    <ns1:p>
                      <ns1:pPr algn="ctr" fontAlgn="t"/>
                      <ns1:r>
                        <ns1:rPr lang="ru-RU" sz="1400" u="none" strike="noStrike" dirty="0">
                          <ns1:effectLst/>
                        </ns1:rPr>
                        <ns1:t>№ 16 ЖОМ</ns1:t>
                      </ns1:r>
                      <ns1:endParaRPr lang="ru-RU" sz="1400" b="0" i="0" u="none" strike="noStrike" dirty="0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9525" marR="9525" marT="9525" marB="0"/>
                </ns1:tc>
                <ns1:tc>
                  <ns1:txBody>
                    <ns1:bodyPr/>
                    <ns1:lstStyle/>
                    <ns1:p>
                      <ns1:pPr algn="ctr" fontAlgn="ctr"/>
                      <ns1:r>
                        <ns1:rPr lang="ru-RU" sz="1400" u="none" strike="noStrike" dirty="0">
                          <ns1:effectLst/>
                        </ns1:rPr>
                        <ns1:t>1</ns1:t>
                      </ns1:r>
                      <ns1:endParaRPr lang="ru-RU" sz="1400" b="0" i="0" u="none" strike="noStrike" dirty="0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9525" marR="9525" marT="9525" marB="0" anchor="ctr"/>
                </ns1:tc>
                <ns1:tc>
                  <ns1:txBody>
                    <ns1:bodyPr/>
                    <ns1:lstStyle/>
                    <ns1:p>
                      <ns1:pPr algn="ctr" fontAlgn="ctr"/>
                      <ns1:r>
                        <ns1:rPr lang="ru-RU" sz="1400" u="none" strike="noStrike" dirty="0">
                          <ns1:effectLst/>
                        </ns1:rPr>
                        <ns1:t>1</ns1:t>
                      </ns1:r>
                      <ns1:endParaRPr lang="ru-RU" sz="1400" b="0" i="0" u="none" strike="noStrike" dirty="0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9525" marR="9525" marT="9525" marB="0" anchor="ctr"/>
                </ns1:tc>
                <ns1:tc>
                  <ns1:txBody>
                    <ns1:bodyPr/>
                    <ns1:lstStyle/>
                    <ns1:p>
                      <ns1:pPr algn="ctr" fontAlgn="ctr"/>
                      <ns1:r>
                        <ns1:rPr lang="ru-RU" sz="1400" u="none" strike="noStrike" dirty="0">
                          <ns1:effectLst/>
                        </ns1:rPr>
                        <ns1:t> </ns1:t>
                      </ns1:r>
                      <ns1:endParaRPr lang="ru-RU" sz="1400" b="0" i="0" u="none" strike="noStrike" dirty="0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9525" marR="9525" marT="9525" marB="0" anchor="ctr"/>
                </ns1:tc>
                <ns1:tc>
                  <ns1:txBody>
                    <ns1:bodyPr/>
                    <ns1:lstStyle/>
                    <ns1:p>
                      <ns1:pPr algn="ctr" fontAlgn="ctr"/>
                      <ns1:r>
                        <ns1:rPr lang="ru-RU" sz="1400" u="none" strike="noStrike" dirty="0">
                          <ns1:effectLst/>
                        </ns1:rPr>
                        <ns1:t> </ns1:t>
                      </ns1:r>
                      <ns1:endParaRPr lang="ru-RU" sz="1400" b="0" i="0" u="none" strike="noStrike" dirty="0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9525" marR="9525" marT="9525" marB="0" anchor="ctr"/>
                </ns1:tc>
                <ns1:extLst>
                  <ns1:ext uri="{0D108BD9-81ED-4DB2-BD59-A6C34878D82A}">
                    <ns2:rowId val="75034690"/>
                  </ns1:ext>
                </ns1:extLst>
              </ns1:tr>
              <ns1:tr h="224295">
                <ns1:tc>
                  <ns1:txBody>
                    <ns1:bodyPr/>
                    <ns1:lstStyle/>
                    <ns1:p>
                      <ns1:pPr algn="ctr" fontAlgn="ctr"/>
                      <ns1:r>
                        <ns1:rPr lang="ru-RU" sz="1400" u="none" strike="noStrike">
                          <ns1:effectLst/>
                        </ns1:rPr>
                        <ns1:t>2</ns1:t>
                      </ns1:r>
                      <ns1:endParaRPr lang="ru-RU" sz="1400" b="0" i="0" u="none" strike="noStrike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9525" marR="9525" marT="9525" marB="0" anchor="ctr"/>
                </ns1:tc>
                <ns1:tc>
                  <ns1:txBody>
                    <ns1:bodyPr/>
                    <ns1:lstStyle/>
                    <ns1:p>
                      <ns1:pPr algn="ctr" fontAlgn="b"/>
                      <ns1:r>
                        <ns1:rPr lang="ru-RU" sz="1400" u="none" strike="noStrike" dirty="0">
                          <ns1:effectLst/>
                        </ns1:rPr>
                        <ns1:t>№ 42 ОМ</ns1:t>
                      </ns1:r>
                      <ns1:endParaRPr lang="ru-RU" sz="1400" b="0" i="0" u="none" strike="noStrike" dirty="0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9525" marR="9525" marT="9525" marB="0" anchor="b"/>
                </ns1:tc>
                <ns1:tc>
                  <ns1:txBody>
                    <ns1:bodyPr/>
                    <ns1:lstStyle/>
                    <ns1:p>
                      <ns1:pPr algn="ctr" fontAlgn="ctr"/>
                      <ns1:r>
                        <ns1:rPr lang="ru-RU" sz="1400" u="none" strike="noStrike">
                          <ns1:effectLst/>
                        </ns1:rPr>
                        <ns1:t>1</ns1:t>
                      </ns1:r>
                      <ns1:endParaRPr lang="ru-RU" sz="1400" b="0" i="0" u="none" strike="noStrike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9525" marR="9525" marT="9525" marB="0" anchor="ctr"/>
                </ns1:tc>
                <ns1:tc>
                  <ns1:txBody>
                    <ns1:bodyPr/>
                    <ns1:lstStyle/>
                    <ns1:p>
                      <ns1:pPr algn="ctr" fontAlgn="ctr"/>
                      <ns1:r>
                        <ns1:rPr lang="ru-RU" sz="1400" u="none" strike="noStrike" dirty="0">
                          <ns1:effectLst/>
                        </ns1:rPr>
                        <ns1:t> </ns1:t>
                      </ns1:r>
                      <ns1:endParaRPr lang="ru-RU" sz="1400" b="0" i="0" u="none" strike="noStrike" dirty="0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9525" marR="9525" marT="9525" marB="0" anchor="ctr"/>
                </ns1:tc>
                <ns1:tc>
                  <ns1:txBody>
                    <ns1:bodyPr/>
                    <ns1:lstStyle/>
                    <ns1:p>
                      <ns1:pPr algn="ctr" fontAlgn="ctr"/>
                      <ns1:r>
                        <ns1:rPr lang="ru-RU" sz="1400" u="none" strike="noStrike" dirty="0">
                          <ns1:effectLst/>
                        </ns1:rPr>
                        <ns1:t>1</ns1:t>
                      </ns1:r>
                      <ns1:endParaRPr lang="ru-RU" sz="1400" b="0" i="0" u="none" strike="noStrike" dirty="0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9525" marR="9525" marT="9525" marB="0" anchor="ctr"/>
                </ns1:tc>
                <ns1:tc>
                  <ns1:txBody>
                    <ns1:bodyPr/>
                    <ns1:lstStyle/>
                    <ns1:p>
                      <ns1:pPr algn="ctr" fontAlgn="ctr"/>
                      <ns1:r>
                        <ns1:rPr lang="ru-RU" sz="1400" u="none" strike="noStrike" dirty="0">
                          <ns1:effectLst/>
                        </ns1:rPr>
                        <ns1:t> </ns1:t>
                      </ns1:r>
                      <ns1:endParaRPr lang="ru-RU" sz="1400" b="0" i="0" u="none" strike="noStrike" dirty="0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9525" marR="9525" marT="9525" marB="0" anchor="ctr"/>
                </ns1:tc>
                <ns1:extLst>
                  <ns1:ext uri="{0D108BD9-81ED-4DB2-BD59-A6C34878D82A}">
                    <ns2:rowId val="3505445916"/>
                  </ns1:ext>
                </ns1:extLst>
              </ns1:tr>
              <ns1:tr h="224295">
                <ns1:tc>
                  <ns1:txBody>
                    <ns1:bodyPr/>
                    <ns1:lstStyle/>
                    <ns1:p>
                      <ns1:pPr algn="ctr" fontAlgn="ctr"/>
                      <ns1:r>
                        <ns1:rPr lang="ru-RU" sz="1400" u="none" strike="noStrike">
                          <ns1:effectLst/>
                        </ns1:rPr>
                        <ns1:t>3</ns1:t>
                      </ns1:r>
                      <ns1:endParaRPr lang="ru-RU" sz="1400" b="0" i="0" u="none" strike="noStrike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9525" marR="9525" marT="9525" marB="0" anchor="ctr"/>
                </ns1:tc>
                <ns1:tc>
                  <ns1:txBody>
                    <ns1:bodyPr/>
                    <ns1:lstStyle/>
                    <ns1:p>
                      <ns1:pPr algn="ctr" fontAlgn="t"/>
                      <ns1:r>
                        <ns1:rPr lang="ru-RU" sz="1400" u="none" strike="noStrike" dirty="0">
                          <ns1:effectLst/>
                        </ns1:rPr>
                        <ns1:t>"әл-Фараби" МЛ</ns1:t>
                      </ns1:r>
                      <ns1:endParaRPr lang="ru-RU" sz="1400" b="0" i="0" u="none" strike="noStrike" dirty="0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9525" marR="9525" marT="9525" marB="0"/>
                </ns1:tc>
                <ns1:tc>
                  <ns1:txBody>
                    <ns1:bodyPr/>
                    <ns1:lstStyle/>
                    <ns1:p>
                      <ns1:pPr algn="ctr" fontAlgn="ctr"/>
                      <ns1:r>
                        <ns1:rPr lang="ru-RU" sz="1400" u="none" strike="noStrike">
                          <ns1:effectLst/>
                        </ns1:rPr>
                        <ns1:t>1</ns1:t>
                      </ns1:r>
                      <ns1:endParaRPr lang="ru-RU" sz="1400" b="0" i="0" u="none" strike="noStrike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9525" marR="9525" marT="9525" marB="0" anchor="ctr"/>
                </ns1:tc>
                <ns1:tc>
                  <ns1:txBody>
                    <ns1:bodyPr/>
                    <ns1:lstStyle/>
                    <ns1:p>
                      <ns1:pPr algn="ctr" fontAlgn="ctr"/>
                      <ns1:r>
                        <ns1:rPr lang="ru-RU" sz="1400" u="none" strike="noStrike" dirty="0">
                          <ns1:effectLst/>
                        </ns1:rPr>
                        <ns1:t>1</ns1:t>
                      </ns1:r>
                      <ns1:endParaRPr lang="ru-RU" sz="1400" b="0" i="0" u="none" strike="noStrike" dirty="0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9525" marR="9525" marT="9525" marB="0" anchor="ctr"/>
                </ns1:tc>
                <ns1:tc>
                  <ns1:txBody>
                    <ns1:bodyPr/>
                    <ns1:lstStyle/>
                    <ns1:p>
                      <ns1:pPr algn="ctr" fontAlgn="ctr"/>
                      <ns1:r>
                        <ns1:rPr lang="ru-RU" sz="1400" u="none" strike="noStrike" dirty="0">
                          <ns1:effectLst/>
                        </ns1:rPr>
                        <ns1:t> </ns1:t>
                      </ns1:r>
                      <ns1:endParaRPr lang="ru-RU" sz="1400" b="0" i="0" u="none" strike="noStrike" dirty="0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9525" marR="9525" marT="9525" marB="0" anchor="ctr"/>
                </ns1:tc>
                <ns1:tc>
                  <ns1:txBody>
                    <ns1:bodyPr/>
                    <ns1:lstStyle/>
                    <ns1:p>
                      <ns1:pPr algn="ctr" fontAlgn="ctr"/>
                      <ns1:r>
                        <ns1:rPr lang="ru-RU" sz="1400" u="none" strike="noStrike" dirty="0">
                          <ns1:effectLst/>
                        </ns1:rPr>
                        <ns1:t> </ns1:t>
                      </ns1:r>
                      <ns1:endParaRPr lang="ru-RU" sz="1400" b="0" i="0" u="none" strike="noStrike" dirty="0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9525" marR="9525" marT="9525" marB="0" anchor="ctr"/>
                </ns1:tc>
                <ns1:extLst>
                  <ns1:ext uri="{0D108BD9-81ED-4DB2-BD59-A6C34878D82A}">
                    <ns2:rowId val="2321028181"/>
                  </ns1:ext>
                </ns1:extLst>
              </ns1:tr>
              <ns1:tr h="224295">
                <ns1:tc>
                  <ns1:txBody>
                    <ns1:bodyPr/>
                    <ns1:lstStyle/>
                    <ns1:p>
                      <ns1:pPr algn="ctr" fontAlgn="ctr"/>
                      <ns1:r>
                        <ns1:rPr lang="ru-RU" sz="1400" u="none" strike="noStrike">
                          <ns1:effectLst/>
                        </ns1:rPr>
                        <ns1:t>4</ns1:t>
                      </ns1:r>
                      <ns1:endParaRPr lang="ru-RU" sz="1400" b="0" i="0" u="none" strike="noStrike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9525" marR="9525" marT="9525" marB="0" anchor="ctr"/>
                </ns1:tc>
                <ns1:tc>
                  <ns1:txBody>
                    <ns1:bodyPr/>
                    <ns1:lstStyle/>
                    <ns1:p>
                      <ns1:pPr algn="ctr" fontAlgn="t"/>
                      <ns1:r>
                        <ns1:rPr lang="ru-RU" sz="1400" u="none" strike="noStrike" dirty="0">
                          <ns1:effectLst/>
                        </ns1:rPr>
                        <ns1:t>№ 4 ОМ</ns1:t>
                      </ns1:r>
                      <ns1:endParaRPr lang="ru-RU" sz="1400" b="0" i="0" u="none" strike="noStrike" dirty="0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9525" marR="9525" marT="9525" marB="0"/>
                </ns1:tc>
                <ns1:tc>
                  <ns1:txBody>
                    <ns1:bodyPr/>
                    <ns1:lstStyle/>
                    <ns1:p>
                      <ns1:pPr algn="ctr" fontAlgn="ctr"/>
                      <ns1:r>
                        <ns1:rPr lang="ru-RU" sz="1400" u="none" strike="noStrike">
                          <ns1:effectLst/>
                        </ns1:rPr>
                        <ns1:t> </ns1:t>
                      </ns1:r>
                      <ns1:endParaRPr lang="ru-RU" sz="1400" b="0" i="0" u="none" strike="noStrike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9525" marR="9525" marT="9525" marB="0" anchor="ctr"/>
                </ns1:tc>
                <ns1:tc>
                  <ns1:txBody>
                    <ns1:bodyPr/>
                    <ns1:lstStyle/>
                    <ns1:p>
                      <ns1:pPr algn="ctr" fontAlgn="ctr"/>
                      <ns1:r>
                        <ns1:rPr lang="ru-RU" sz="1400" u="none" strike="noStrike" dirty="0">
                          <ns1:effectLst/>
                        </ns1:rPr>
                        <ns1:t>1</ns1:t>
                      </ns1:r>
                      <ns1:endParaRPr lang="ru-RU" sz="1400" b="0" i="0" u="none" strike="noStrike" dirty="0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9525" marR="9525" marT="9525" marB="0" anchor="ctr"/>
                </ns1:tc>
                <ns1:tc>
                  <ns1:txBody>
                    <ns1:bodyPr/>
                    <ns1:lstStyle/>
                    <ns1:p>
                      <ns1:pPr algn="ctr" fontAlgn="ctr"/>
                      <ns1:r>
                        <ns1:rPr lang="ru-RU" sz="1400" u="none" strike="noStrike" dirty="0">
                          <ns1:effectLst/>
                        </ns1:rPr>
                        <ns1:t>1</ns1:t>
                      </ns1:r>
                      <ns1:endParaRPr lang="ru-RU" sz="1400" b="0" i="0" u="none" strike="noStrike" dirty="0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9525" marR="9525" marT="9525" marB="0" anchor="ctr"/>
                </ns1:tc>
                <ns1:tc>
                  <ns1:txBody>
                    <ns1:bodyPr/>
                    <ns1:lstStyle/>
                    <ns1:p>
                      <ns1:pPr algn="ctr" fontAlgn="ctr"/>
                      <ns1:r>
                        <ns1:rPr lang="ru-RU" sz="1400" u="none" strike="noStrike" dirty="0">
                          <ns1:effectLst/>
                        </ns1:rPr>
                        <ns1:t>3</ns1:t>
                      </ns1:r>
                      <ns1:endParaRPr lang="ru-RU" sz="1400" b="0" i="0" u="none" strike="noStrike" dirty="0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9525" marR="9525" marT="9525" marB="0" anchor="ctr"/>
                </ns1:tc>
                <ns1:extLst>
                  <ns1:ext uri="{0D108BD9-81ED-4DB2-BD59-A6C34878D82A}">
                    <ns2:rowId val="2892929439"/>
                  </ns1:ext>
                </ns1:extLst>
              </ns1:tr>
              <ns1:tr h="224295">
                <ns1:tc>
                  <ns1:txBody>
                    <ns1:bodyPr/>
                    <ns1:lstStyle/>
                    <ns1:p>
                      <ns1:pPr algn="ctr" fontAlgn="ctr"/>
                      <ns1:r>
                        <ns1:rPr lang="ru-RU" sz="1400" u="none" strike="noStrike">
                          <ns1:effectLst/>
                        </ns1:rPr>
                        <ns1:t>5</ns1:t>
                      </ns1:r>
                      <ns1:endParaRPr lang="ru-RU" sz="1400" b="0" i="0" u="none" strike="noStrike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9525" marR="9525" marT="9525" marB="0" anchor="ctr"/>
                </ns1:tc>
                <ns1:tc>
                  <ns1:txBody>
                    <ns1:bodyPr/>
                    <ns1:lstStyle/>
                    <ns1:p>
                      <ns1:pPr algn="ctr" fontAlgn="t"/>
                      <ns1:r>
                        <ns1:rPr lang="ru-RU" sz="1400" u="none" strike="noStrike" dirty="0">
                          <ns1:effectLst/>
                        </ns1:rPr>
                        <ns1:t>№ 23 ОМ</ns1:t>
                      </ns1:r>
                      <ns1:endParaRPr lang="ru-RU" sz="1400" b="0" i="0" u="none" strike="noStrike" dirty="0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9525" marR="9525" marT="9525" marB="0"/>
                </ns1:tc>
                <ns1:tc>
                  <ns1:txBody>
                    <ns1:bodyPr/>
                    <ns1:lstStyle/>
                    <ns1:p>
                      <ns1:pPr algn="ctr" fontAlgn="ctr"/>
                      <ns1:r>
                        <ns1:rPr lang="ru-RU" sz="1400" u="none" strike="noStrike">
                          <ns1:effectLst/>
                        </ns1:rPr>
                        <ns1:t>1</ns1:t>
                      </ns1:r>
                      <ns1:endParaRPr lang="ru-RU" sz="1400" b="0" i="0" u="none" strike="noStrike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9525" marR="9525" marT="9525" marB="0" anchor="ctr"/>
                </ns1:tc>
                <ns1:tc>
                  <ns1:txBody>
                    <ns1:bodyPr/>
                    <ns1:lstStyle/>
                    <ns1:p>
                      <ns1:pPr algn="ctr" fontAlgn="ctr"/>
                      <ns1:r>
                        <ns1:rPr lang="ru-RU" sz="1400" u="none" strike="noStrike">
                          <ns1:effectLst/>
                        </ns1:rPr>
                        <ns1:t>1</ns1:t>
                      </ns1:r>
                      <ns1:endParaRPr lang="ru-RU" sz="1400" b="0" i="0" u="none" strike="noStrike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9525" marR="9525" marT="9525" marB="0" anchor="ctr"/>
                </ns1:tc>
                <ns1:tc>
                  <ns1:txBody>
                    <ns1:bodyPr/>
                    <ns1:lstStyle/>
                    <ns1:p>
                      <ns1:pPr algn="ctr" fontAlgn="ctr"/>
                      <ns1:r>
                        <ns1:rPr lang="ru-RU" sz="1400" u="none" strike="noStrike" dirty="0">
                          <ns1:effectLst/>
                        </ns1:rPr>
                        <ns1:t> </ns1:t>
                      </ns1:r>
                      <ns1:endParaRPr lang="ru-RU" sz="1400" b="0" i="0" u="none" strike="noStrike" dirty="0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9525" marR="9525" marT="9525" marB="0" anchor="ctr"/>
                </ns1:tc>
                <ns1:tc>
                  <ns1:txBody>
                    <ns1:bodyPr/>
                    <ns1:lstStyle/>
                    <ns1:p>
                      <ns1:pPr algn="ctr" fontAlgn="ctr"/>
                      <ns1:r>
                        <ns1:rPr lang="ru-RU" sz="1400" u="none" strike="noStrike" dirty="0">
                          <ns1:effectLst/>
                        </ns1:rPr>
                        <ns1:t>2</ns1:t>
                      </ns1:r>
                      <ns1:endParaRPr lang="ru-RU" sz="1400" b="0" i="0" u="none" strike="noStrike" dirty="0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9525" marR="9525" marT="9525" marB="0" anchor="ctr"/>
                </ns1:tc>
                <ns1:extLst>
                  <ns1:ext uri="{0D108BD9-81ED-4DB2-BD59-A6C34878D82A}">
                    <ns2:rowId val="811194215"/>
                  </ns1:ext>
                </ns1:extLst>
              </ns1:tr>
              <ns1:tr h="224295">
                <ns1:tc>
                  <ns1:txBody>
                    <ns1:bodyPr/>
                    <ns1:lstStyle/>
                    <ns1:p>
                      <ns1:pPr algn="ctr" fontAlgn="ctr"/>
                      <ns1:r>
                        <ns1:rPr lang="ru-RU" sz="1400" u="none" strike="noStrike">
                          <ns1:effectLst/>
                        </ns1:rPr>
                        <ns1:t>6</ns1:t>
                      </ns1:r>
                      <ns1:endParaRPr lang="ru-RU" sz="1400" b="0" i="0" u="none" strike="noStrike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9525" marR="9525" marT="9525" marB="0" anchor="ctr"/>
                </ns1:tc>
                <ns1:tc>
                  <ns1:txBody>
                    <ns1:bodyPr/>
                    <ns1:lstStyle/>
                    <ns1:p>
                      <ns1:pPr algn="ctr" fontAlgn="t"/>
                      <ns1:r>
                        <ns1:rPr lang="ru-RU" sz="1400" u="none" strike="noStrike" dirty="0">
                          <ns1:effectLst/>
                        </ns1:rPr>
                        <ns1:t>№ 7 ОМ</ns1:t>
                      </ns1:r>
                      <ns1:endParaRPr lang="ru-RU" sz="1400" b="0" i="0" u="none" strike="noStrike" dirty="0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9525" marR="9525" marT="9525" marB="0"/>
                </ns1:tc>
                <ns1:tc>
                  <ns1:txBody>
                    <ns1:bodyPr/>
                    <ns1:lstStyle/>
                    <ns1:p>
                      <ns1:pPr algn="ctr" fontAlgn="ctr"/>
                      <ns1:r>
                        <ns1:rPr lang="ru-RU" sz="1400" u="none" strike="noStrike">
                          <ns1:effectLst/>
                        </ns1:rPr>
                        <ns1:t> </ns1:t>
                      </ns1:r>
                      <ns1:endParaRPr lang="ru-RU" sz="1400" b="0" i="0" u="none" strike="noStrike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9525" marR="9525" marT="9525" marB="0" anchor="ctr"/>
                </ns1:tc>
                <ns1:tc>
                  <ns1:txBody>
                    <ns1:bodyPr/>
                    <ns1:lstStyle/>
                    <ns1:p>
                      <ns1:pPr algn="ctr" fontAlgn="ctr"/>
                      <ns1:r>
                        <ns1:rPr lang="ru-RU" sz="1400" u="none" strike="noStrike">
                          <ns1:effectLst/>
                        </ns1:rPr>
                        <ns1:t> </ns1:t>
                      </ns1:r>
                      <ns1:endParaRPr lang="ru-RU" sz="1400" b="0" i="0" u="none" strike="noStrike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9525" marR="9525" marT="9525" marB="0" anchor="ctr"/>
                </ns1:tc>
                <ns1:tc>
                  <ns1:txBody>
                    <ns1:bodyPr/>
                    <ns1:lstStyle/>
                    <ns1:p>
                      <ns1:pPr algn="ctr" fontAlgn="ctr"/>
                      <ns1:r>
                        <ns1:rPr lang="ru-RU" sz="1400" u="none" strike="noStrike" dirty="0">
                          <ns1:effectLst/>
                        </ns1:rPr>
                        <ns1:t> </ns1:t>
                      </ns1:r>
                      <ns1:endParaRPr lang="ru-RU" sz="1400" b="0" i="0" u="none" strike="noStrike" dirty="0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9525" marR="9525" marT="9525" marB="0" anchor="ctr"/>
                </ns1:tc>
                <ns1:tc>
                  <ns1:txBody>
                    <ns1:bodyPr/>
                    <ns1:lstStyle/>
                    <ns1:p>
                      <ns1:pPr algn="ctr" fontAlgn="ctr"/>
                      <ns1:r>
                        <ns1:rPr lang="ru-RU" sz="1400" u="none" strike="noStrike" dirty="0">
                          <ns1:effectLst/>
                        </ns1:rPr>
                        <ns1:t>1</ns1:t>
                      </ns1:r>
                      <ns1:endParaRPr lang="ru-RU" sz="1400" b="0" i="0" u="none" strike="noStrike" dirty="0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9525" marR="9525" marT="9525" marB="0" anchor="ctr"/>
                </ns1:tc>
                <ns1:extLst>
                  <ns1:ext uri="{0D108BD9-81ED-4DB2-BD59-A6C34878D82A}">
                    <ns2:rowId val="2516991080"/>
                  </ns1:ext>
                </ns1:extLst>
              </ns1:tr>
              <ns1:tr h="224295">
                <ns1:tc>
                  <ns1:txBody>
                    <ns1:bodyPr/>
                    <ns1:lstStyle/>
                    <ns1:p>
                      <ns1:pPr algn="ctr" fontAlgn="ctr"/>
                      <ns1:r>
                        <ns1:rPr lang="ru-RU" sz="1400" u="none" strike="noStrike">
                          <ns1:effectLst/>
                        </ns1:rPr>
                        <ns1:t>7</ns1:t>
                      </ns1:r>
                      <ns1:endParaRPr lang="ru-RU" sz="1400" b="0" i="0" u="none" strike="noStrike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9525" marR="9525" marT="9525" marB="0" anchor="ctr"/>
                </ns1:tc>
                <ns1:tc>
                  <ns1:txBody>
                    <ns1:bodyPr/>
                    <ns1:lstStyle/>
                    <ns1:p>
                      <ns1:pPr algn="ctr" fontAlgn="t"/>
                      <ns1:r>
                        <ns1:rPr lang="ru-RU" sz="1400" u="none" strike="noStrike" dirty="0" err="1">
                          <ns1:effectLst/>
                        </ns1:rPr>
                        <ns1:t>ом</ns1:t>
                      </ns1:r>
                      <ns1:r>
                        <ns1:rPr lang="ru-RU" sz="1400" u="none" strike="noStrike" dirty="0">
                          <ns1:effectLst/>
                        </ns1:rPr>
                        <ns1:t> № 6</ns1:t>
                      </ns1:r>
                      <ns1:endParaRPr lang="ru-RU" sz="1400" b="0" i="0" u="none" strike="noStrike" dirty="0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9525" marR="9525" marT="9525" marB="0"/>
                </ns1:tc>
                <ns1:tc>
                  <ns1:txBody>
                    <ns1:bodyPr/>
                    <ns1:lstStyle/>
                    <ns1:p>
                      <ns1:pPr algn="ctr" fontAlgn="ctr"/>
                      <ns1:r>
                        <ns1:rPr lang="ru-RU" sz="1400" u="none" strike="noStrike">
                          <ns1:effectLst/>
                        </ns1:rPr>
                        <ns1:t> </ns1:t>
                      </ns1:r>
                      <ns1:endParaRPr lang="ru-RU" sz="1400" b="0" i="0" u="none" strike="noStrike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9525" marR="9525" marT="9525" marB="0" anchor="ctr"/>
                </ns1:tc>
                <ns1:tc>
                  <ns1:txBody>
                    <ns1:bodyPr/>
                    <ns1:lstStyle/>
                    <ns1:p>
                      <ns1:pPr algn="ctr" fontAlgn="ctr"/>
                      <ns1:r>
                        <ns1:rPr lang="ru-RU" sz="1400" u="none" strike="noStrike">
                          <ns1:effectLst/>
                        </ns1:rPr>
                        <ns1:t>1</ns1:t>
                      </ns1:r>
                      <ns1:endParaRPr lang="ru-RU" sz="1400" b="0" i="0" u="none" strike="noStrike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9525" marR="9525" marT="9525" marB="0" anchor="ctr"/>
                </ns1:tc>
                <ns1:tc>
                  <ns1:txBody>
                    <ns1:bodyPr/>
                    <ns1:lstStyle/>
                    <ns1:p>
                      <ns1:pPr algn="ctr" fontAlgn="ctr"/>
                      <ns1:r>
                        <ns1:rPr lang="ru-RU" sz="1400" u="none" strike="noStrike" dirty="0">
                          <ns1:effectLst/>
                        </ns1:rPr>
                        <ns1:t> </ns1:t>
                      </ns1:r>
                      <ns1:endParaRPr lang="ru-RU" sz="1400" b="0" i="0" u="none" strike="noStrike" dirty="0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9525" marR="9525" marT="9525" marB="0" anchor="ctr"/>
                </ns1:tc>
                <ns1:tc>
                  <ns1:txBody>
                    <ns1:bodyPr/>
                    <ns1:lstStyle/>
                    <ns1:p>
                      <ns1:pPr algn="ctr" fontAlgn="ctr"/>
                      <ns1:r>
                        <ns1:rPr lang="ru-RU" sz="1400" u="none" strike="noStrike" dirty="0">
                          <ns1:effectLst/>
                        </ns1:rPr>
                        <ns1:t>1</ns1:t>
                      </ns1:r>
                      <ns1:endParaRPr lang="ru-RU" sz="1400" b="0" i="0" u="none" strike="noStrike" dirty="0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9525" marR="9525" marT="9525" marB="0" anchor="ctr"/>
                </ns1:tc>
                <ns1:extLst>
                  <ns1:ext uri="{0D108BD9-81ED-4DB2-BD59-A6C34878D82A}">
                    <ns2:rowId val="4025388466"/>
                  </ns1:ext>
                </ns1:extLst>
              </ns1:tr>
              <ns1:tr h="248606">
                <ns1:tc>
                  <ns1:txBody>
                    <ns1:bodyPr/>
                    <ns1:lstStyle/>
                    <ns1:p>
                      <ns1:pPr algn="ctr" fontAlgn="ctr"/>
                      <ns1:r>
                        <ns1:rPr lang="ru-RU" sz="1400" u="none" strike="noStrike">
                          <ns1:effectLst/>
                        </ns1:rPr>
                        <ns1:t>8</ns1:t>
                      </ns1:r>
                      <ns1:endParaRPr lang="ru-RU" sz="1400" b="0" i="0" u="none" strike="noStrike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9525" marR="9525" marT="9525" marB="0" anchor="ctr"/>
                </ns1:tc>
                <ns1:tc>
                  <ns1:txBody>
                    <ns1:bodyPr/>
                    <ns1:lstStyle/>
                    <ns1:p>
                      <ns1:pPr algn="ctr" fontAlgn="t"/>
                      <ns1:r>
                        <ns1:rPr lang="en-US" sz="1400" u="none" strike="noStrike" dirty="0">
                          <ns1:effectLst/>
                        </ns1:rPr>
                        <ns1:t>IT-</ns1:t>
                      </ns1:r>
                      <ns1:r>
                        <ns1:rPr lang="ru-RU" sz="1400" u="none" strike="noStrike" dirty="0">
                          <ns1:effectLst/>
                        </ns1:rPr>
                        <ns1:t> М. Жұмабаев атындағы МЛ"</ns1:t>
                      </ns1:r>
                      <ns1:endParaRPr lang="ru-RU" sz="1400" b="0" i="0" u="none" strike="noStrike" dirty="0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9525" marR="9525" marT="9525" marB="0"/>
                </ns1:tc>
                <ns1:tc>
                  <ns1:txBody>
                    <ns1:bodyPr/>
                    <ns1:lstStyle/>
                    <ns1:p>
                      <ns1:pPr algn="ctr" fontAlgn="ctr"/>
                      <ns1:r>
                        <ns1:rPr lang="ru-RU" sz="1400" u="none" strike="noStrike">
                          <ns1:effectLst/>
                        </ns1:rPr>
                        <ns1:t> </ns1:t>
                      </ns1:r>
                      <ns1:endParaRPr lang="ru-RU" sz="1400" b="0" i="0" u="none" strike="noStrike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9525" marR="9525" marT="9525" marB="0" anchor="ctr"/>
                </ns1:tc>
                <ns1:tc>
                  <ns1:txBody>
                    <ns1:bodyPr/>
                    <ns1:lstStyle/>
                    <ns1:p>
                      <ns1:pPr algn="ctr" fontAlgn="ctr"/>
                      <ns1:r>
                        <ns1:rPr lang="ru-RU" sz="1400" u="none" strike="noStrike">
                          <ns1:effectLst/>
                        </ns1:rPr>
                        <ns1:t> </ns1:t>
                      </ns1:r>
                      <ns1:endParaRPr lang="ru-RU" sz="1400" b="0" i="0" u="none" strike="noStrike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9525" marR="9525" marT="9525" marB="0" anchor="ctr"/>
                </ns1:tc>
                <ns1:tc>
                  <ns1:txBody>
                    <ns1:bodyPr/>
                    <ns1:lstStyle/>
                    <ns1:p>
                      <ns1:pPr algn="ctr" fontAlgn="ctr"/>
                      <ns1:r>
                        <ns1:rPr lang="ru-RU" sz="1400" u="none" strike="noStrike" dirty="0">
                          <ns1:effectLst/>
                        </ns1:rPr>
                        <ns1:t> </ns1:t>
                      </ns1:r>
                      <ns1:endParaRPr lang="ru-RU" sz="1400" b="0" i="0" u="none" strike="noStrike" dirty="0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9525" marR="9525" marT="9525" marB="0" anchor="ctr"/>
                </ns1:tc>
                <ns1:tc>
                  <ns1:txBody>
                    <ns1:bodyPr/>
                    <ns1:lstStyle/>
                    <ns1:p>
                      <ns1:pPr algn="ctr" fontAlgn="ctr"/>
                      <ns1:r>
                        <ns1:rPr lang="ru-RU" sz="1400" u="none" strike="noStrike" dirty="0">
                          <ns1:effectLst/>
                        </ns1:rPr>
                        <ns1:t>1</ns1:t>
                      </ns1:r>
                      <ns1:endParaRPr lang="ru-RU" sz="1400" b="0" i="0" u="none" strike="noStrike" dirty="0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9525" marR="9525" marT="9525" marB="0" anchor="ctr"/>
                </ns1:tc>
                <ns1:extLst>
                  <ns1:ext uri="{0D108BD9-81ED-4DB2-BD59-A6C34878D82A}">
                    <ns2:rowId val="3769531179"/>
                  </ns1:ext>
                </ns1:extLst>
              </ns1:tr>
              <ns1:tr h="224295">
                <ns1:tc>
                  <ns1:txBody>
                    <ns1:bodyPr/>
                    <ns1:lstStyle/>
                    <ns1:p>
                      <ns1:pPr algn="ctr" fontAlgn="ctr"/>
                      <ns1:r>
                        <ns1:rPr lang="ru-RU" sz="1400" u="none" strike="noStrike">
                          <ns1:effectLst/>
                        </ns1:rPr>
                        <ns1:t>9</ns1:t>
                      </ns1:r>
                      <ns1:endParaRPr lang="ru-RU" sz="1400" b="0" i="0" u="none" strike="noStrike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9525" marR="9525" marT="9525" marB="0" anchor="ctr"/>
                </ns1:tc>
                <ns1:tc>
                  <ns1:txBody>
                    <ns1:bodyPr/>
                    <ns1:lstStyle/>
                    <ns1:p>
                      <ns1:pPr algn="ctr" fontAlgn="t"/>
                      <ns1:r>
                        <ns1:rPr lang="ru-RU" sz="1400" u="none" strike="noStrike" dirty="0">
                          <ns1:effectLst/>
                        </ns1:rPr>
                        <ns1:t>№1 ОМ</ns1:t>
                      </ns1:r>
                      <ns1:endParaRPr lang="ru-RU" sz="1400" b="0" i="0" u="none" strike="noStrike" dirty="0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9525" marR="9525" marT="9525" marB="0"/>
                </ns1:tc>
                <ns1:tc>
                  <ns1:txBody>
                    <ns1:bodyPr/>
                    <ns1:lstStyle/>
                    <ns1:p>
                      <ns1:pPr algn="ctr" fontAlgn="ctr"/>
                      <ns1:r>
                        <ns1:rPr lang="ru-RU" sz="1400" u="none" strike="noStrike">
                          <ns1:effectLst/>
                        </ns1:rPr>
                        <ns1:t> </ns1:t>
                      </ns1:r>
                      <ns1:endParaRPr lang="ru-RU" sz="1400" b="0" i="0" u="none" strike="noStrike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9525" marR="9525" marT="9525" marB="0" anchor="ctr"/>
                </ns1:tc>
                <ns1:tc>
                  <ns1:txBody>
                    <ns1:bodyPr/>
                    <ns1:lstStyle/>
                    <ns1:p>
                      <ns1:pPr algn="ctr" fontAlgn="ctr"/>
                      <ns1:r>
                        <ns1:rPr lang="ru-RU" sz="1400" u="none" strike="noStrike">
                          <ns1:effectLst/>
                        </ns1:rPr>
                        <ns1:t> </ns1:t>
                      </ns1:r>
                      <ns1:endParaRPr lang="ru-RU" sz="1400" b="0" i="0" u="none" strike="noStrike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9525" marR="9525" marT="9525" marB="0" anchor="ctr"/>
                </ns1:tc>
                <ns1:tc>
                  <ns1:txBody>
                    <ns1:bodyPr/>
                    <ns1:lstStyle/>
                    <ns1:p>
                      <ns1:pPr algn="ctr" fontAlgn="ctr"/>
                      <ns1:r>
                        <ns1:rPr lang="ru-RU" sz="1400" u="none" strike="noStrike" dirty="0">
                          <ns1:effectLst/>
                        </ns1:rPr>
                        <ns1:t> </ns1:t>
                      </ns1:r>
                      <ns1:endParaRPr lang="ru-RU" sz="1400" b="0" i="0" u="none" strike="noStrike" dirty="0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9525" marR="9525" marT="9525" marB="0" anchor="ctr"/>
                </ns1:tc>
                <ns1:tc>
                  <ns1:txBody>
                    <ns1:bodyPr/>
                    <ns1:lstStyle/>
                    <ns1:p>
                      <ns1:pPr algn="ctr" fontAlgn="ctr"/>
                      <ns1:r>
                        <ns1:rPr lang="ru-RU" sz="1400" u="none" strike="noStrike" dirty="0">
                          <ns1:effectLst/>
                        </ns1:rPr>
                        <ns1:t>3</ns1:t>
                      </ns1:r>
                      <ns1:endParaRPr lang="ru-RU" sz="1400" b="0" i="0" u="none" strike="noStrike" dirty="0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9525" marR="9525" marT="9525" marB="0" anchor="ctr"/>
                </ns1:tc>
                <ns1:extLst>
                  <ns1:ext uri="{0D108BD9-81ED-4DB2-BD59-A6C34878D82A}">
                    <ns2:rowId val="2515174252"/>
                  </ns1:ext>
                </ns1:extLst>
              </ns1:tr>
              <ns1:tr h="224295">
                <ns1:tc>
                  <ns1:txBody>
                    <ns1:bodyPr/>
                    <ns1:lstStyle/>
                    <ns1:p>
                      <ns1:pPr algn="ctr" fontAlgn="ctr"/>
                      <ns1:r>
                        <ns1:rPr lang="ru-RU" sz="1400" u="none" strike="noStrike">
                          <ns1:effectLst/>
                        </ns1:rPr>
                        <ns1:t>10</ns1:t>
                      </ns1:r>
                      <ns1:endParaRPr lang="ru-RU" sz="1400" b="0" i="0" u="none" strike="noStrike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9525" marR="9525" marT="9525" marB="0" anchor="ctr"/>
                </ns1:tc>
                <ns1:tc>
                  <ns1:txBody>
                    <ns1:bodyPr/>
                    <ns1:lstStyle/>
                    <ns1:p>
                      <ns1:pPr algn="ctr" fontAlgn="t"/>
                      <ns1:r>
                        <ns1:rPr lang="ru-RU" sz="1400" u="none" strike="noStrike" dirty="0">
                          <ns1:effectLst/>
                        </ns1:rPr>
                        <ns1:t>№ 23 ОМ</ns1:t>
                      </ns1:r>
                      <ns1:endParaRPr lang="ru-RU" sz="1400" b="0" i="0" u="none" strike="noStrike" dirty="0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9525" marR="9525" marT="9525" marB="0"/>
                </ns1:tc>
                <ns1:tc>
                  <ns1:txBody>
                    <ns1:bodyPr/>
                    <ns1:lstStyle/>
                    <ns1:p>
                      <ns1:pPr algn="ctr" fontAlgn="ctr"/>
                      <ns1:r>
                        <ns1:rPr lang="ru-RU" sz="1400" u="none" strike="noStrike">
                          <ns1:effectLst/>
                        </ns1:rPr>
                        <ns1:t>1</ns1:t>
                      </ns1:r>
                      <ns1:endParaRPr lang="ru-RU" sz="1400" b="0" i="0" u="none" strike="noStrike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9525" marR="9525" marT="9525" marB="0" anchor="ctr"/>
                </ns1:tc>
                <ns1:tc>
                  <ns1:txBody>
                    <ns1:bodyPr/>
                    <ns1:lstStyle/>
                    <ns1:p>
                      <ns1:pPr algn="ctr" fontAlgn="ctr"/>
                      <ns1:r>
                        <ns1:rPr lang="ru-RU" sz="1400" u="none" strike="noStrike">
                          <ns1:effectLst/>
                        </ns1:rPr>
                        <ns1:t>1</ns1:t>
                      </ns1:r>
                      <ns1:endParaRPr lang="ru-RU" sz="1400" b="0" i="0" u="none" strike="noStrike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9525" marR="9525" marT="9525" marB="0" anchor="ctr"/>
                </ns1:tc>
                <ns1:tc>
                  <ns1:txBody>
                    <ns1:bodyPr/>
                    <ns1:lstStyle/>
                    <ns1:p>
                      <ns1:pPr algn="ctr" fontAlgn="ctr"/>
                      <ns1:r>
                        <ns1:rPr lang="ru-RU" sz="1400" u="none" strike="noStrike" dirty="0">
                          <ns1:effectLst/>
                        </ns1:rPr>
                        <ns1:t>1</ns1:t>
                      </ns1:r>
                      <ns1:endParaRPr lang="ru-RU" sz="1400" b="0" i="0" u="none" strike="noStrike" dirty="0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9525" marR="9525" marT="9525" marB="0" anchor="ctr"/>
                </ns1:tc>
                <ns1:tc>
                  <ns1:txBody>
                    <ns1:bodyPr/>
                    <ns1:lstStyle/>
                    <ns1:p>
                      <ns1:pPr algn="ctr" fontAlgn="ctr"/>
                      <ns1:r>
                        <ns1:rPr lang="ru-RU" sz="1400" u="none" strike="noStrike" dirty="0">
                          <ns1:effectLst/>
                        </ns1:rPr>
                        <ns1:t> </ns1:t>
                      </ns1:r>
                      <ns1:endParaRPr lang="ru-RU" sz="1400" b="0" i="0" u="none" strike="noStrike" dirty="0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9525" marR="9525" marT="9525" marB="0" anchor="ctr"/>
                </ns1:tc>
                <ns1:extLst>
                  <ns1:ext uri="{0D108BD9-81ED-4DB2-BD59-A6C34878D82A}">
                    <ns2:rowId val="4148553889"/>
                  </ns1:ext>
                </ns1:extLst>
              </ns1:tr>
              <ns1:tr h="224295">
                <ns1:tc>
                  <ns1:txBody>
                    <ns1:bodyPr/>
                    <ns1:lstStyle/>
                    <ns1:p>
                      <ns1:pPr algn="ctr" fontAlgn="ctr"/>
                      <ns1:r>
                        <ns1:rPr lang="ru-RU" sz="1400" u="none" strike="noStrike">
                          <ns1:effectLst/>
                        </ns1:rPr>
                        <ns1:t>11</ns1:t>
                      </ns1:r>
                      <ns1:endParaRPr lang="ru-RU" sz="1400" b="0" i="0" u="none" strike="noStrike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9525" marR="9525" marT="9525" marB="0" anchor="ctr"/>
                </ns1:tc>
                <ns1:tc>
                  <ns1:txBody>
                    <ns1:bodyPr/>
                    <ns1:lstStyle/>
                    <ns1:p>
                      <ns1:pPr algn="ctr" fontAlgn="t"/>
                      <ns1:r>
                        <ns1:rPr lang="ru-RU" sz="1400" u="none" strike="noStrike" dirty="0">
                          <ns1:effectLst/>
                        </ns1:rPr>
                        <ns1:t>Атындағы КШГ Абай</ns1:t>
                      </ns1:r>
                      <ns1:endParaRPr lang="ru-RU" sz="1400" b="0" i="0" u="none" strike="noStrike" dirty="0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9525" marR="9525" marT="9525" marB="0"/>
                </ns1:tc>
                <ns1:tc>
                  <ns1:txBody>
                    <ns1:bodyPr/>
                    <ns1:lstStyle/>
                    <ns1:p>
                      <ns1:pPr algn="ctr" fontAlgn="ctr"/>
                      <ns1:r>
                        <ns1:rPr lang="ru-RU" sz="1400" u="none" strike="noStrike">
                          <ns1:effectLst/>
                        </ns1:rPr>
                        <ns1:t> </ns1:t>
                      </ns1:r>
                      <ns1:endParaRPr lang="ru-RU" sz="1400" b="0" i="0" u="none" strike="noStrike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9525" marR="9525" marT="9525" marB="0" anchor="ctr"/>
                </ns1:tc>
                <ns1:tc>
                  <ns1:txBody>
                    <ns1:bodyPr/>
                    <ns1:lstStyle/>
                    <ns1:p>
                      <ns1:pPr algn="ctr" fontAlgn="ctr"/>
                      <ns1:r>
                        <ns1:rPr lang="ru-RU" sz="1400" u="none" strike="noStrike">
                          <ns1:effectLst/>
                        </ns1:rPr>
                        <ns1:t>1</ns1:t>
                      </ns1:r>
                      <ns1:endParaRPr lang="ru-RU" sz="1400" b="0" i="0" u="none" strike="noStrike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9525" marR="9525" marT="9525" marB="0" anchor="ctr"/>
                </ns1:tc>
                <ns1:tc>
                  <ns1:txBody>
                    <ns1:bodyPr/>
                    <ns1:lstStyle/>
                    <ns1:p>
                      <ns1:pPr algn="ctr" fontAlgn="ctr"/>
                      <ns1:r>
                        <ns1:rPr lang="ru-RU" sz="1400" u="none" strike="noStrike" dirty="0">
                          <ns1:effectLst/>
                        </ns1:rPr>
                        <ns1:t> </ns1:t>
                      </ns1:r>
                      <ns1:endParaRPr lang="ru-RU" sz="1400" b="0" i="0" u="none" strike="noStrike" dirty="0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9525" marR="9525" marT="9525" marB="0" anchor="ctr"/>
                </ns1:tc>
                <ns1:tc>
                  <ns1:txBody>
                    <ns1:bodyPr/>
                    <ns1:lstStyle/>
                    <ns1:p>
                      <ns1:pPr algn="ctr" fontAlgn="ctr"/>
                      <ns1:r>
                        <ns1:rPr lang="ru-RU" sz="1400" u="none" strike="noStrike" dirty="0">
                          <ns1:effectLst/>
                        </ns1:rPr>
                        <ns1:t> </ns1:t>
                      </ns1:r>
                      <ns1:endParaRPr lang="ru-RU" sz="1400" b="0" i="0" u="none" strike="noStrike" dirty="0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9525" marR="9525" marT="9525" marB="0" anchor="ctr"/>
                </ns1:tc>
                <ns1:extLst>
                  <ns1:ext uri="{0D108BD9-81ED-4DB2-BD59-A6C34878D82A}">
                    <ns2:rowId val="3118735757"/>
                  </ns1:ext>
                </ns1:extLst>
              </ns1:tr>
              <ns1:tr h="224295">
                <ns1:tc>
                  <ns1:txBody>
                    <ns1:bodyPr/>
                    <ns1:lstStyle/>
                    <ns1:p>
                      <ns1:pPr algn="ctr" fontAlgn="ctr"/>
                      <ns1:r>
                        <ns1:rPr lang="ru-RU" sz="1400" u="none" strike="noStrike">
                          <ns1:effectLst/>
                        </ns1:rPr>
                        <ns1:t>12</ns1:t>
                      </ns1:r>
                      <ns1:endParaRPr lang="ru-RU" sz="1400" b="0" i="0" u="none" strike="noStrike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9525" marR="9525" marT="9525" marB="0" anchor="ctr"/>
                </ns1:tc>
                <ns1:tc>
                  <ns1:txBody>
                    <ns1:bodyPr/>
                    <ns1:lstStyle/>
                    <ns1:p>
                      <ns1:pPr algn="ctr" fontAlgn="t"/>
                      <ns1:r>
                        <ns1:rPr lang="ru-RU" sz="1400" u="none" strike="noStrike" dirty="0">
                          <ns1:effectLst/>
                        </ns1:rPr>
                        <ns1:t>№ 40 ОМ</ns1:t>
                      </ns1:r>
                      <ns1:endParaRPr lang="ru-RU" sz="1400" b="0" i="0" u="none" strike="noStrike" dirty="0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9525" marR="9525" marT="9525" marB="0"/>
                </ns1:tc>
                <ns1:tc>
                  <ns1:txBody>
                    <ns1:bodyPr/>
                    <ns1:lstStyle/>
                    <ns1:p>
                      <ns1:pPr algn="ctr" fontAlgn="ctr"/>
                      <ns1:r>
                        <ns1:rPr lang="ru-RU" sz="1400" u="none" strike="noStrike">
                          <ns1:effectLst/>
                        </ns1:rPr>
                        <ns1:t>1</ns1:t>
                      </ns1:r>
                      <ns1:endParaRPr lang="ru-RU" sz="1400" b="0" i="0" u="none" strike="noStrike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9525" marR="9525" marT="9525" marB="0" anchor="ctr"/>
                </ns1:tc>
                <ns1:tc>
                  <ns1:txBody>
                    <ns1:bodyPr/>
                    <ns1:lstStyle/>
                    <ns1:p>
                      <ns1:pPr algn="ctr" fontAlgn="ctr"/>
                      <ns1:r>
                        <ns1:rPr lang="ru-RU" sz="1400" u="none" strike="noStrike">
                          <ns1:effectLst/>
                        </ns1:rPr>
                        <ns1:t>1</ns1:t>
                      </ns1:r>
                      <ns1:endParaRPr lang="ru-RU" sz="1400" b="0" i="0" u="none" strike="noStrike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9525" marR="9525" marT="9525" marB="0" anchor="ctr"/>
                </ns1:tc>
                <ns1:tc>
                  <ns1:txBody>
                    <ns1:bodyPr/>
                    <ns1:lstStyle/>
                    <ns1:p>
                      <ns1:pPr algn="ctr" fontAlgn="ctr"/>
                      <ns1:r>
                        <ns1:rPr lang="ru-RU" sz="1400" u="none" strike="noStrike" dirty="0">
                          <ns1:effectLst/>
                        </ns1:rPr>
                        <ns1:t>1</ns1:t>
                      </ns1:r>
                      <ns1:endParaRPr lang="ru-RU" sz="1400" b="0" i="0" u="none" strike="noStrike" dirty="0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9525" marR="9525" marT="9525" marB="0" anchor="ctr"/>
                </ns1:tc>
                <ns1:tc>
                  <ns1:txBody>
                    <ns1:bodyPr/>
                    <ns1:lstStyle/>
                    <ns1:p>
                      <ns1:pPr algn="ctr" fontAlgn="ctr"/>
                      <ns1:r>
                        <ns1:rPr lang="ru-RU" sz="1400" u="none" strike="noStrike" dirty="0">
                          <ns1:effectLst/>
                        </ns1:rPr>
                        <ns1:t>3</ns1:t>
                      </ns1:r>
                      <ns1:endParaRPr lang="ru-RU" sz="1400" b="0" i="0" u="none" strike="noStrike" dirty="0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9525" marR="9525" marT="9525" marB="0" anchor="ctr"/>
                </ns1:tc>
                <ns1:extLst>
                  <ns1:ext uri="{0D108BD9-81ED-4DB2-BD59-A6C34878D82A}">
                    <ns2:rowId val="2564789124"/>
                  </ns1:ext>
                </ns1:extLst>
              </ns1:tr>
              <ns1:tr h="224295">
                <ns1:tc>
                  <ns1:txBody>
                    <ns1:bodyPr/>
                    <ns1:lstStyle/>
                    <ns1:p>
                      <ns1:pPr algn="ctr" fontAlgn="ctr"/>
                      <ns1:r>
                        <ns1:rPr lang="ru-RU" sz="1400" u="none" strike="noStrike">
                          <ns1:effectLst/>
                        </ns1:rPr>
                        <ns1:t>13</ns1:t>
                      </ns1:r>
                      <ns1:endParaRPr lang="ru-RU" sz="1400" b="0" i="0" u="none" strike="noStrike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9525" marR="9525" marT="9525" marB="0" anchor="ctr"/>
                </ns1:tc>
                <ns1:tc>
                  <ns1:txBody>
                    <ns1:bodyPr/>
                    <ns1:lstStyle/>
                    <ns1:p>
                      <ns1:pPr algn="ctr" fontAlgn="t"/>
                      <ns1:r>
                        <ns1:rPr lang="ru-RU" sz="1400" u="none" strike="noStrike" dirty="0">
                          <ns1:effectLst/>
                        </ns1:rPr>
                        <ns1:t>№ 9 ОМ</ns1:t>
                      </ns1:r>
                      <ns1:endParaRPr lang="ru-RU" sz="1400" b="0" i="0" u="none" strike="noStrike" dirty="0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9525" marR="9525" marT="9525" marB="0"/>
                </ns1:tc>
                <ns1:tc>
                  <ns1:txBody>
                    <ns1:bodyPr/>
                    <ns1:lstStyle/>
                    <ns1:p>
                      <ns1:pPr algn="ctr" fontAlgn="ctr"/>
                      <ns1:r>
                        <ns1:rPr lang="ru-RU" sz="1400" u="none" strike="noStrike">
                          <ns1:effectLst/>
                        </ns1:rPr>
                        <ns1:t> </ns1:t>
                      </ns1:r>
                      <ns1:endParaRPr lang="ru-RU" sz="1400" b="0" i="0" u="none" strike="noStrike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9525" marR="9525" marT="9525" marB="0" anchor="ctr"/>
                </ns1:tc>
                <ns1:tc>
                  <ns1:txBody>
                    <ns1:bodyPr/>
                    <ns1:lstStyle/>
                    <ns1:p>
                      <ns1:pPr algn="ctr" fontAlgn="ctr"/>
                      <ns1:r>
                        <ns1:rPr lang="ru-RU" sz="1400" u="none" strike="noStrike">
                          <ns1:effectLst/>
                        </ns1:rPr>
                        <ns1:t> </ns1:t>
                      </ns1:r>
                      <ns1:endParaRPr lang="ru-RU" sz="1400" b="0" i="0" u="none" strike="noStrike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9525" marR="9525" marT="9525" marB="0" anchor="ctr"/>
                </ns1:tc>
                <ns1:tc>
                  <ns1:txBody>
                    <ns1:bodyPr/>
                    <ns1:lstStyle/>
                    <ns1:p>
                      <ns1:pPr algn="ctr" fontAlgn="ctr"/>
                      <ns1:r>
                        <ns1:rPr lang="ru-RU" sz="1400" u="none" strike="noStrike" dirty="0">
                          <ns1:effectLst/>
                        </ns1:rPr>
                        <ns1:t> </ns1:t>
                      </ns1:r>
                      <ns1:endParaRPr lang="ru-RU" sz="1400" b="0" i="0" u="none" strike="noStrike" dirty="0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9525" marR="9525" marT="9525" marB="0" anchor="ctr"/>
                </ns1:tc>
                <ns1:tc>
                  <ns1:txBody>
                    <ns1:bodyPr/>
                    <ns1:lstStyle/>
                    <ns1:p>
                      <ns1:pPr algn="ctr" fontAlgn="ctr"/>
                      <ns1:r>
                        <ns1:rPr lang="ru-RU" sz="1400" u="none" strike="noStrike" dirty="0">
                          <ns1:effectLst/>
                        </ns1:rPr>
                        <ns1:t>1</ns1:t>
                      </ns1:r>
                      <ns1:endParaRPr lang="ru-RU" sz="1400" b="0" i="0" u="none" strike="noStrike" dirty="0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9525" marR="9525" marT="9525" marB="0" anchor="ctr"/>
                </ns1:tc>
                <ns1:extLst>
                  <ns1:ext uri="{0D108BD9-81ED-4DB2-BD59-A6C34878D82A}">
                    <ns2:rowId val="1827773052"/>
                  </ns1:ext>
                </ns1:extLst>
              </ns1:tr>
              <ns1:tr h="224295">
                <ns1:tc>
                  <ns1:txBody>
                    <ns1:bodyPr/>
                    <ns1:lstStyle/>
                    <ns1:p>
                      <ns1:pPr algn="ctr" fontAlgn="ctr"/>
                      <ns1:r>
                        <ns1:rPr lang="ru-RU" sz="1400" u="none" strike="noStrike">
                          <ns1:effectLst/>
                        </ns1:rPr>
                        <ns1:t>14</ns1:t>
                      </ns1:r>
                      <ns1:endParaRPr lang="ru-RU" sz="1400" b="0" i="0" u="none" strike="noStrike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9525" marR="9525" marT="9525" marB="0" anchor="ctr"/>
                </ns1:tc>
                <ns1:tc>
                  <ns1:txBody>
                    <ns1:bodyPr/>
                    <ns1:lstStyle/>
                    <ns1:p>
                      <ns1:pPr algn="ctr" fontAlgn="t"/>
                      <ns1:r>
                        <ns1:rPr lang="ru-RU" sz="1400" u="none" strike="noStrike" dirty="0">
                          <ns1:effectLst/>
                        </ns1:rPr>
                        <ns1:t>№ 32 ОМ</ns1:t>
                      </ns1:r>
                      <ns1:endParaRPr lang="ru-RU" sz="1400" b="0" i="0" u="none" strike="noStrike" dirty="0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9525" marR="9525" marT="9525" marB="0"/>
                </ns1:tc>
                <ns1:tc>
                  <ns1:txBody>
                    <ns1:bodyPr/>
                    <ns1:lstStyle/>
                    <ns1:p>
                      <ns1:pPr algn="ctr" fontAlgn="ctr"/>
                      <ns1:r>
                        <ns1:rPr lang="ru-RU" sz="1400" u="none" strike="noStrike">
                          <ns1:effectLst/>
                        </ns1:rPr>
                        <ns1:t> </ns1:t>
                      </ns1:r>
                      <ns1:endParaRPr lang="ru-RU" sz="1400" b="0" i="0" u="none" strike="noStrike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9525" marR="9525" marT="9525" marB="0" anchor="ctr"/>
                </ns1:tc>
                <ns1:tc>
                  <ns1:txBody>
                    <ns1:bodyPr/>
                    <ns1:lstStyle/>
                    <ns1:p>
                      <ns1:pPr algn="ctr" fontAlgn="ctr"/>
                      <ns1:r>
                        <ns1:rPr lang="ru-RU" sz="1400" u="none" strike="noStrike">
                          <ns1:effectLst/>
                        </ns1:rPr>
                        <ns1:t>1</ns1:t>
                      </ns1:r>
                      <ns1:endParaRPr lang="ru-RU" sz="1400" b="0" i="0" u="none" strike="noStrike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9525" marR="9525" marT="9525" marB="0" anchor="ctr"/>
                </ns1:tc>
                <ns1:tc>
                  <ns1:txBody>
                    <ns1:bodyPr/>
                    <ns1:lstStyle/>
                    <ns1:p>
                      <ns1:pPr algn="ctr" fontAlgn="ctr"/>
                      <ns1:r>
                        <ns1:rPr lang="ru-RU" sz="1400" u="none" strike="noStrike">
                          <ns1:effectLst/>
                        </ns1:rPr>
                        <ns1:t> </ns1:t>
                      </ns1:r>
                      <ns1:endParaRPr lang="ru-RU" sz="1400" b="0" i="0" u="none" strike="noStrike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9525" marR="9525" marT="9525" marB="0" anchor="ctr"/>
                </ns1:tc>
                <ns1:tc>
                  <ns1:txBody>
                    <ns1:bodyPr/>
                    <ns1:lstStyle/>
                    <ns1:p>
                      <ns1:pPr algn="ctr" fontAlgn="ctr"/>
                      <ns1:r>
                        <ns1:rPr lang="ru-RU" sz="1400" u="none" strike="noStrike" dirty="0">
                          <ns1:effectLst/>
                        </ns1:rPr>
                        <ns1:t> </ns1:t>
                      </ns1:r>
                      <ns1:endParaRPr lang="ru-RU" sz="1400" b="0" i="0" u="none" strike="noStrike" dirty="0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9525" marR="9525" marT="9525" marB="0" anchor="ctr"/>
                </ns1:tc>
                <ns1:extLst>
                  <ns1:ext uri="{0D108BD9-81ED-4DB2-BD59-A6C34878D82A}">
                    <ns2:rowId val="2595538702"/>
                  </ns1:ext>
                </ns1:extLst>
              </ns1:tr>
              <ns1:tr h="224295">
                <ns1:tc>
                  <ns1:txBody>
                    <ns1:bodyPr/>
                    <ns1:lstStyle/>
                    <ns1:p>
                      <ns1:pPr algn="ctr" fontAlgn="ctr"/>
                      <ns1:r>
                        <ns1:rPr lang="ru-RU" sz="1400" u="none" strike="noStrike">
                          <ns1:effectLst/>
                        </ns1:rPr>
                        <ns1:t>15</ns1:t>
                      </ns1:r>
                      <ns1:endParaRPr lang="ru-RU" sz="1400" b="0" i="0" u="none" strike="noStrike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9525" marR="9525" marT="9525" marB="0" anchor="ctr"/>
                </ns1:tc>
                <ns1:tc>
                  <ns1:txBody>
                    <ns1:bodyPr/>
                    <ns1:lstStyle/>
                    <ns1:p>
                      <ns1:pPr algn="ctr" fontAlgn="t"/>
                      <ns1:r>
                        <ns1:rPr lang="ru-RU" sz="1400" u="none" strike="noStrike" dirty="0">
                          <ns1:effectLst/>
                        </ns1:rPr>
                        <ns1:t>№ 8 ОМ</ns1:t>
                      </ns1:r>
                      <ns1:endParaRPr lang="ru-RU" sz="1400" b="0" i="0" u="none" strike="noStrike" dirty="0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9525" marR="9525" marT="9525" marB="0"/>
                </ns1:tc>
                <ns1:tc>
                  <ns1:txBody>
                    <ns1:bodyPr/>
                    <ns1:lstStyle/>
                    <ns1:p>
                      <ns1:pPr algn="ctr" fontAlgn="ctr"/>
                      <ns1:r>
                        <ns1:rPr lang="ru-RU" sz="1400" u="none" strike="noStrike">
                          <ns1:effectLst/>
                        </ns1:rPr>
                        <ns1:t> </ns1:t>
                      </ns1:r>
                      <ns1:endParaRPr lang="ru-RU" sz="1400" b="0" i="0" u="none" strike="noStrike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9525" marR="9525" marT="9525" marB="0" anchor="ctr"/>
                </ns1:tc>
                <ns1:tc>
                  <ns1:txBody>
                    <ns1:bodyPr/>
                    <ns1:lstStyle/>
                    <ns1:p>
                      <ns1:pPr algn="ctr" fontAlgn="ctr"/>
                      <ns1:r>
                        <ns1:rPr lang="ru-RU" sz="1400" u="none" strike="noStrike">
                          <ns1:effectLst/>
                        </ns1:rPr>
                        <ns1:t>2</ns1:t>
                      </ns1:r>
                      <ns1:endParaRPr lang="ru-RU" sz="1400" b="0" i="0" u="none" strike="noStrike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9525" marR="9525" marT="9525" marB="0" anchor="ctr"/>
                </ns1:tc>
                <ns1:tc>
                  <ns1:txBody>
                    <ns1:bodyPr/>
                    <ns1:lstStyle/>
                    <ns1:p>
                      <ns1:pPr algn="ctr" fontAlgn="ctr"/>
                      <ns1:r>
                        <ns1:rPr lang="ru-RU" sz="1400" u="none" strike="noStrike">
                          <ns1:effectLst/>
                        </ns1:rPr>
                        <ns1:t> </ns1:t>
                      </ns1:r>
                      <ns1:endParaRPr lang="ru-RU" sz="1400" b="0" i="0" u="none" strike="noStrike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9525" marR="9525" marT="9525" marB="0" anchor="ctr"/>
                </ns1:tc>
                <ns1:tc>
                  <ns1:txBody>
                    <ns1:bodyPr/>
                    <ns1:lstStyle/>
                    <ns1:p>
                      <ns1:pPr algn="ctr" fontAlgn="ctr"/>
                      <ns1:r>
                        <ns1:rPr lang="ru-RU" sz="1400" u="none" strike="noStrike" dirty="0">
                          <ns1:effectLst/>
                        </ns1:rPr>
                        <ns1:t>4</ns1:t>
                      </ns1:r>
                      <ns1:endParaRPr lang="ru-RU" sz="1400" b="0" i="0" u="none" strike="noStrike" dirty="0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9525" marR="9525" marT="9525" marB="0" anchor="ctr"/>
                </ns1:tc>
                <ns1:extLst>
                  <ns1:ext uri="{0D108BD9-81ED-4DB2-BD59-A6C34878D82A}">
                    <ns2:rowId val="1312698655"/>
                  </ns1:ext>
                </ns1:extLst>
              </ns1:tr>
              <ns1:tr h="224295">
                <ns1:tc>
                  <ns1:txBody>
                    <ns1:bodyPr/>
                    <ns1:lstStyle/>
                    <ns1:p>
                      <ns1:pPr algn="ctr" fontAlgn="ctr"/>
                      <ns1:r>
                        <ns1:rPr lang="ru-RU" sz="1400" u="none" strike="noStrike">
                          <ns1:effectLst/>
                        </ns1:rPr>
                        <ns1:t>16</ns1:t>
                      </ns1:r>
                      <ns1:endParaRPr lang="ru-RU" sz="1400" b="0" i="0" u="none" strike="noStrike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9525" marR="9525" marT="9525" marB="0" anchor="ctr"/>
                </ns1:tc>
                <ns1:tc>
                  <ns1:txBody>
                    <ns1:bodyPr/>
                    <ns1:lstStyle/>
                    <ns1:p>
                      <ns1:pPr algn="ctr" fontAlgn="t"/>
                      <ns1:r>
                        <ns1:rPr lang="ru-RU" sz="1400" u="none" strike="noStrike" dirty="0">
                          <ns1:effectLst/>
                        </ns1:rPr>
                        <ns1:t>№ 26 ОМ</ns1:t>
                      </ns1:r>
                      <ns1:endParaRPr lang="ru-RU" sz="1400" b="0" i="0" u="none" strike="noStrike" dirty="0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9525" marR="9525" marT="9525" marB="0"/>
                </ns1:tc>
                <ns1:tc>
                  <ns1:txBody>
                    <ns1:bodyPr/>
                    <ns1:lstStyle/>
                    <ns1:p>
                      <ns1:pPr algn="ctr" fontAlgn="ctr"/>
                      <ns1:r>
                        <ns1:rPr lang="ru-RU" sz="1400" u="none" strike="noStrike">
                          <ns1:effectLst/>
                        </ns1:rPr>
                        <ns1:t> </ns1:t>
                      </ns1:r>
                      <ns1:endParaRPr lang="ru-RU" sz="1400" b="0" i="0" u="none" strike="noStrike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9525" marR="9525" marT="9525" marB="0" anchor="ctr"/>
                </ns1:tc>
                <ns1:tc>
                  <ns1:txBody>
                    <ns1:bodyPr/>
                    <ns1:lstStyle/>
                    <ns1:p>
                      <ns1:pPr algn="ctr" fontAlgn="ctr"/>
                      <ns1:r>
                        <ns1:rPr lang="ru-RU" sz="1400" u="none" strike="noStrike">
                          <ns1:effectLst/>
                        </ns1:rPr>
                        <ns1:t> </ns1:t>
                      </ns1:r>
                      <ns1:endParaRPr lang="ru-RU" sz="1400" b="0" i="0" u="none" strike="noStrike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9525" marR="9525" marT="9525" marB="0" anchor="ctr"/>
                </ns1:tc>
                <ns1:tc>
                  <ns1:txBody>
                    <ns1:bodyPr/>
                    <ns1:lstStyle/>
                    <ns1:p>
                      <ns1:pPr algn="ctr" fontAlgn="ctr"/>
                      <ns1:r>
                        <ns1:rPr lang="ru-RU" sz="1400" u="none" strike="noStrike">
                          <ns1:effectLst/>
                        </ns1:rPr>
                        <ns1:t> </ns1:t>
                      </ns1:r>
                      <ns1:endParaRPr lang="ru-RU" sz="1400" b="0" i="0" u="none" strike="noStrike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9525" marR="9525" marT="9525" marB="0" anchor="ctr"/>
                </ns1:tc>
                <ns1:tc>
                  <ns1:txBody>
                    <ns1:bodyPr/>
                    <ns1:lstStyle/>
                    <ns1:p>
                      <ns1:pPr algn="ctr" fontAlgn="ctr"/>
                      <ns1:r>
                        <ns1:rPr lang="ru-RU" sz="1400" u="none" strike="noStrike" dirty="0">
                          <ns1:effectLst/>
                        </ns1:rPr>
                        <ns1:t>1</ns1:t>
                      </ns1:r>
                      <ns1:endParaRPr lang="ru-RU" sz="1400" b="0" i="0" u="none" strike="noStrike" dirty="0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9525" marR="9525" marT="9525" marB="0" anchor="ctr"/>
                </ns1:tc>
                <ns1:extLst>
                  <ns1:ext uri="{0D108BD9-81ED-4DB2-BD59-A6C34878D82A}">
                    <ns2:rowId val="2416408111"/>
                  </ns1:ext>
                </ns1:extLst>
              </ns1:tr>
              <ns1:tr h="224295">
                <ns1:tc>
                  <ns1:txBody>
                    <ns1:bodyPr/>
                    <ns1:lstStyle/>
                    <ns1:p>
                      <ns1:pPr algn="ctr" fontAlgn="ctr"/>
                      <ns1:r>
                        <ns1:rPr lang="ru-RU" sz="1400" u="none" strike="noStrike">
                          <ns1:effectLst/>
                        </ns1:rPr>
                        <ns1:t>17</ns1:t>
                      </ns1:r>
                      <ns1:endParaRPr lang="ru-RU" sz="1400" b="0" i="0" u="none" strike="noStrike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9525" marR="9525" marT="9525" marB="0" anchor="ctr"/>
                </ns1:tc>
                <ns1:tc>
                  <ns1:txBody>
                    <ns1:bodyPr/>
                    <ns1:lstStyle/>
                    <ns1:p>
                      <ns1:pPr algn="ctr" fontAlgn="t"/>
                      <ns1:r>
                        <ns1:rPr lang="ru-RU" sz="1400" u="none" strike="noStrike" dirty="0">
                          <ns1:effectLst/>
                        </ns1:rPr>
                        <ns1:t>№ 21 ОМ</ns1:t>
                      </ns1:r>
                      <ns1:endParaRPr lang="ru-RU" sz="1400" b="0" i="0" u="none" strike="noStrike" dirty="0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9525" marR="9525" marT="9525" marB="0"/>
                </ns1:tc>
                <ns1:tc>
                  <ns1:txBody>
                    <ns1:bodyPr/>
                    <ns1:lstStyle/>
                    <ns1:p>
                      <ns1:pPr algn="ctr" fontAlgn="ctr"/>
                      <ns1:r>
                        <ns1:rPr lang="ru-RU" sz="1400" u="none" strike="noStrike">
                          <ns1:effectLst/>
                        </ns1:rPr>
                        <ns1:t>1</ns1:t>
                      </ns1:r>
                      <ns1:endParaRPr lang="ru-RU" sz="1400" b="0" i="0" u="none" strike="noStrike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9525" marR="9525" marT="9525" marB="0" anchor="ctr"/>
                </ns1:tc>
                <ns1:tc>
                  <ns1:txBody>
                    <ns1:bodyPr/>
                    <ns1:lstStyle/>
                    <ns1:p>
                      <ns1:pPr algn="ctr" fontAlgn="ctr"/>
                      <ns1:r>
                        <ns1:rPr lang="ru-RU" sz="1400" u="none" strike="noStrike">
                          <ns1:effectLst/>
                        </ns1:rPr>
                        <ns1:t>1</ns1:t>
                      </ns1:r>
                      <ns1:endParaRPr lang="ru-RU" sz="1400" b="0" i="0" u="none" strike="noStrike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9525" marR="9525" marT="9525" marB="0" anchor="ctr"/>
                </ns1:tc>
                <ns1:tc>
                  <ns1:txBody>
                    <ns1:bodyPr/>
                    <ns1:lstStyle/>
                    <ns1:p>
                      <ns1:pPr algn="ctr" fontAlgn="ctr"/>
                      <ns1:r>
                        <ns1:rPr lang="ru-RU" sz="1400" u="none" strike="noStrike">
                          <ns1:effectLst/>
                        </ns1:rPr>
                        <ns1:t> </ns1:t>
                      </ns1:r>
                      <ns1:endParaRPr lang="ru-RU" sz="1400" b="0" i="0" u="none" strike="noStrike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9525" marR="9525" marT="9525" marB="0" anchor="ctr"/>
                </ns1:tc>
                <ns1:tc>
                  <ns1:txBody>
                    <ns1:bodyPr/>
                    <ns1:lstStyle/>
                    <ns1:p>
                      <ns1:pPr algn="ctr" fontAlgn="ctr"/>
                      <ns1:r>
                        <ns1:rPr lang="ru-RU" sz="1400" u="none" strike="noStrike" dirty="0">
                          <ns1:effectLst/>
                        </ns1:rPr>
                        <ns1:t>4</ns1:t>
                      </ns1:r>
                      <ns1:endParaRPr lang="ru-RU" sz="1400" b="0" i="0" u="none" strike="noStrike" dirty="0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9525" marR="9525" marT="9525" marB="0" anchor="ctr"/>
                </ns1:tc>
                <ns1:extLst>
                  <ns1:ext uri="{0D108BD9-81ED-4DB2-BD59-A6C34878D82A}">
                    <ns2:rowId val="2629806963"/>
                  </ns1:ext>
                </ns1:extLst>
              </ns1:tr>
              <ns1:tr h="224295">
                <ns1:tc>
                  <ns1:txBody>
                    <ns1:bodyPr/>
                    <ns1:lstStyle/>
                    <ns1:p>
                      <ns1:pPr algn="ctr" fontAlgn="ctr"/>
                      <ns1:endParaRPr lang="ru-RU" sz="1400" b="0" i="0" u="none" strike="noStrike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  <ns1:cs typeface="Arial" panose="020B0604020202020204" pitchFamily="34" charset="0"/>
                      </ns1:endParaRPr>
                    </ns1:p>
                  </ns1:txBody>
                  <ns1:tcPr marL="9525" marR="9525" marT="9525" marB="0" anchor="ctr"/>
                </ns1:tc>
                <ns1:tc>
                  <ns1:txBody>
                    <ns1:bodyPr/>
                    <ns1:lstStyle/>
                    <ns1:p>
                      <ns1:pPr algn="ctr" fontAlgn="t"/>
                      <ns1:r>
                        <ns1:rPr lang="ru-RU" sz="1400" b="1" i="0" u="none" strike="noStrike" dirty="0">
                          <ns1:solidFill>
                            <ns1:srgbClr val="C00000"/>
                          </ns1:solidFill>
                          <ns1:effectLst/>
                          <ns1:latin typeface="Arial" panose="020B0604020202020204" pitchFamily="34" charset="0"/>
                          <ns1:cs typeface="Arial" panose="020B0604020202020204" pitchFamily="34" charset="0"/>
                        </ns1:rPr>
                        <ns1:t>Қала бойынша барлығы</ns1:t>
                      </ns1:r>
                    </ns1:p>
                  </ns1:txBody>
                  <ns1:tcPr marL="9525" marR="9525" marT="9525" marB="0"/>
                </ns1:tc>
                <ns1:tc>
                  <ns1:txBody>
                    <ns1:bodyPr/>
                    <ns1:lstStyle/>
                    <ns1:p>
                      <ns1:pPr algn="ctr" fontAlgn="ctr"/>
                      <ns1:r>
                        <ns1:rPr lang="ru-RU" sz="1400" b="1" i="0" u="none" strike="noStrike" dirty="0">
                          <ns1:solidFill>
                            <ns1:srgbClr val="C00000"/>
                          </ns1:solidFill>
                          <ns1:effectLst/>
                          <ns1:latin typeface="Arial" panose="020B0604020202020204" pitchFamily="34" charset="0"/>
                          <ns1:cs typeface="Arial" panose="020B0604020202020204" pitchFamily="34" charset="0"/>
                        </ns1:rPr>
                        <ns1:t>7</ns1:t>
                      </ns1:r>
                    </ns1:p>
                  </ns1:txBody>
                  <ns1:tcPr marL="9525" marR="9525" marT="9525" marB="0" anchor="ctr"/>
                </ns1:tc>
                <ns1:tc>
                  <ns1:txBody>
                    <ns1:bodyPr/>
                    <ns1:lstStyle/>
                    <ns1:p>
                      <ns1:pPr algn="ctr" fontAlgn="ctr"/>
                      <ns1:r>
                        <ns1:rPr lang="ru-RU" sz="1400" b="1" i="0" u="none" strike="noStrike" dirty="0">
                          <ns1:solidFill>
                            <ns1:srgbClr val="C00000"/>
                          </ns1:solidFill>
                          <ns1:effectLst/>
                          <ns1:latin typeface="Arial" panose="020B0604020202020204" pitchFamily="34" charset="0"/>
                          <ns1:cs typeface="Arial" panose="020B0604020202020204" pitchFamily="34" charset="0"/>
                        </ns1:rPr>
                        <ns1:t>12</ns1:t>
                      </ns1:r>
                    </ns1:p>
                  </ns1:txBody>
                  <ns1:tcPr marL="9525" marR="9525" marT="9525" marB="0" anchor="ctr"/>
                </ns1:tc>
                <ns1:tc>
                  <ns1:txBody>
                    <ns1:bodyPr/>
                    <ns1:lstStyle/>
                    <ns1:p>
                      <ns1:pPr algn="ctr" fontAlgn="ctr"/>
                      <ns1:r>
                        <ns1:rPr lang="ru-RU" sz="1400" b="1" i="0" u="none" strike="noStrike" dirty="0">
                          <ns1:solidFill>
                            <ns1:srgbClr val="C00000"/>
                          </ns1:solidFill>
                          <ns1:effectLst/>
                          <ns1:latin typeface="Arial" panose="020B0604020202020204" pitchFamily="34" charset="0"/>
                          <ns1:cs typeface="Arial" panose="020B0604020202020204" pitchFamily="34" charset="0"/>
                        </ns1:rPr>
                        <ns1:t>4</ns1:t>
                      </ns1:r>
                    </ns1:p>
                  </ns1:txBody>
                  <ns1:tcPr marL="9525" marR="9525" marT="9525" marB="0" anchor="ctr"/>
                </ns1:tc>
                <ns1:tc>
                  <ns1:txBody>
                    <ns1:bodyPr/>
                    <ns1:lstStyle/>
                    <ns1:p>
                      <ns1:pPr algn="ctr" fontAlgn="ctr"/>
                      <ns1:r>
                        <ns1:rPr lang="ru-RU" sz="1400" b="1" i="0" u="none" strike="noStrike" dirty="0">
                          <ns1:solidFill>
                            <ns1:srgbClr val="C00000"/>
                          </ns1:solidFill>
                          <ns1:effectLst/>
                          <ns1:latin typeface="Arial" panose="020B0604020202020204" pitchFamily="34" charset="0"/>
                          <ns1:cs typeface="Arial" panose="020B0604020202020204" pitchFamily="34" charset="0"/>
                        </ns1:rPr>
                        <ns1:t>24</ns1:t>
                      </ns1:r>
                    </ns1:p>
                  </ns1:txBody>
                  <ns1:tcPr marL="9525" marR="9525" marT="9525" marB="0" anchor="ctr"/>
                </ns1:tc>
                <ns1:extLst>
                  <ns1:ext uri="{0D108BD9-81ED-4DB2-BD59-A6C34878D82A}">
                    <ns2:rowId val="1743824900"/>
                  </ns1:ext>
                </ns1:extLst>
              </ns1:tr>
            </ns1:tbl>
          </ns1:graphicData>
        </ns1:graphic>
      </ns0:graphicFrame>
      <ns0:graphicFrame>
        <ns0:nvGraphicFramePr>
          <ns0:cNvPr id="9" name="Таблица 8">
            <ns1:extLst>
              <ns1:ext uri="{FF2B5EF4-FFF2-40B4-BE49-F238E27FC236}">
                <ns2:creationId id="{861EC216-12E1-4D94-934C-C1AA7A6F67F7}"/>
              </ns1:ext>
            </ns1:extLst>
          </ns0:cNvPr>
          <ns0:cNvGraphicFramePr>
            <ns1:graphicFrameLocks noGrp="1"/>
          </ns0:cNvGraphicFramePr>
          <ns0:nvPr>
            <ns0:extLst>
              <ns0:ext uri="{D42A27DB-BD31-4B8C-83A1-F6EECF244321}">
                <ns3:modId val="804766581"/>
              </ns0:ext>
            </ns0:extLst>
          </ns0:nvPr>
        </ns0:nvGraphicFramePr>
        <ns0:xfrm>
          <ns1:off x="6840914" y="2557819"/>
          <ns1:ext cx="5168525" cy="2676438"/>
        </ns0:xfrm>
        <ns1:graphic>
          <ns1:graphicData uri="http://schemas.openxmlformats.org/drawingml/2006/table">
            <ns1:tbl>
              <ns1:tblPr>
                <ns1:tableStyleId>{BC89EF96-8CEA-46FF-86C4-4CE0E7609802}</ns1:tableStyleId>
              </ns1:tblPr>
              <ns1:tblGrid>
                <ns1:gridCol w="1180799">
                  <ns1:extLst>
                    <ns1:ext uri="{9D8B030D-6E8A-4147-A177-3AD203B41FA5}">
                      <ns2:colId val="2459176238"/>
                    </ns1:ext>
                  </ns1:extLst>
                </ns1:gridCol>
                <ns1:gridCol w="3987726">
                  <ns1:extLst>
                    <ns1:ext uri="{9D8B030D-6E8A-4147-A177-3AD203B41FA5}">
                      <ns2:colId val="1412227243"/>
                    </ns1:ext>
                  </ns1:extLst>
                </ns1:gridCol>
              </ns1:tblGrid>
              <ns1:tr h="457200">
                <ns1:tc>
                  <ns1:txBody>
                    <ns1:bodyPr/>
                    <ns1:lstStyle/>
                    <ns1:p>
                      <ns1:pPr algn="ctr" fontAlgn="b"/>
                      <ns1:r>
                        <ns1:rPr lang="ru-RU" sz="1400" u="none" strike="noStrike" dirty="0">
                          <ns1:effectLst/>
                        </ns1:rPr>
                        <ns1:t>ЕБҚ бар балалар саны </ns1:t>
                      </ns1:r>
                    </ns1:p>
                    <ns1:p>
                      <ns1:pPr algn="ctr" fontAlgn="b"/>
                      <ns1:r>
                        <ns1:rPr lang="ru-RU" sz="1400" u="none" strike="noStrike" dirty="0">
                          <ns1:effectLst/>
                        </ns1:rPr>
                        <ns1:t>КҚДБ-да</ns1:t>
                      </ns1:r>
                      <ns1:endParaRPr lang="ru-RU" sz="1400" b="1" i="0" u="none" strike="noStrike" dirty="0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</ns1:endParaRPr>
                    </ns1:p>
                  </ns1:txBody>
                  <ns1:tcPr marL="9525" marR="9525" marT="9525" marB="0" anchor="b"/>
                </ns1:tc>
                <ns1:tc>
                  <ns1:txBody>
                    <ns1:bodyPr/>
                    <ns1:lstStyle/>
                    <ns1:p>
                      <ns1:pPr algn="ctr" fontAlgn="ctr"/>
                      <ns1:r>
                        <ns1:rPr lang="ru-RU" sz="1400" u="none" strike="noStrike">
                          <ns1:effectLst/>
                        </ns1:rPr>
                        <ns1:t>ұйымның атауы</ns1:t>
                      </ns1:r>
                      <ns1:endParaRPr lang="ru-RU" sz="1400" b="1" i="0" u="none" strike="noStrike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</ns1:endParaRPr>
                    </ns1:p>
                  </ns1:txBody>
                  <ns1:tcPr marL="9525" marR="9525" marT="9525" marB="0" anchor="ctr"/>
                </ns1:tc>
                <ns1:extLst>
                  <ns1:ext uri="{0D108BD9-81ED-4DB2-BD59-A6C34878D82A}">
                    <ns2:rowId val="885000565"/>
                  </ns1:ext>
                </ns1:extLst>
              </ns1:tr>
              <ns1:tr h="303527">
                <ns1:tc>
                  <ns1:txBody>
                    <ns1:bodyPr/>
                    <ns1:lstStyle/>
                    <ns1:p>
                      <ns1:pPr algn="ctr" fontAlgn="ctr"/>
                      <ns1:r>
                        <ns1:rPr lang="ru-RU" sz="1400" u="none" strike="noStrike">
                          <ns1:effectLst/>
                        </ns1:rPr>
                        <ns1:t>4</ns1:t>
                      </ns1:r>
                      <ns1:endParaRPr lang="ru-RU" sz="1400" b="0" i="0" u="none" strike="noStrike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</ns1:endParaRPr>
                    </ns1:p>
                  </ns1:txBody>
                  <ns1:tcPr marL="9525" marR="9525" marT="9525" marB="0" anchor="ctr"/>
                </ns1:tc>
                <ns1:tc>
                  <ns1:txBody>
                    <ns1:bodyPr/>
                    <ns1:lstStyle/>
                    <ns1:p>
                      <ns1:pPr algn="l" fontAlgn="t"/>
                      <ns1:r>
                        <ns1:rPr lang="ru-RU" sz="1400" u="none" strike="noStrike" dirty="0">
                          <ns1:effectLst/>
                        </ns1:rPr>
                        <ns1:t>"Тал", "</ns1:t>
                      </ns1:r>
                      <ns1:r>
                        <ns1:rPr lang="ru-RU" sz="1400" u="none" strike="noStrike" dirty="0" err="1">
                          <ns1:effectLst/>
                        </ns1:rPr>
                        <ns1:t>Арман</ns1:t>
                      </ns1:r>
                      <ns1:r>
                        <ns1:rPr lang="ru-RU" sz="1400" u="none" strike="noStrike" dirty="0">
                          <ns1:effectLst/>
                        </ns1:rPr>
                        <ns1:t>", "АЛАҚАЙ"</ns1:t>
                      </ns1:r>
                      <ns1:endParaRPr lang="ru-RU" sz="1400" b="0" i="0" u="none" strike="noStrike" dirty="0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</ns1:endParaRPr>
                    </ns1:p>
                  </ns1:txBody>
                  <ns1:tcPr marL="9525" marR="9525" marT="9525" marB="0"/>
                </ns1:tc>
                <ns1:extLst>
                  <ns1:ext uri="{0D108BD9-81ED-4DB2-BD59-A6C34878D82A}">
                    <ns2:rowId val="1845866302"/>
                  </ns1:ext>
                </ns1:extLst>
              </ns1:tr>
              <ns1:tr h="310551">
                <ns1:tc>
                  <ns1:txBody>
                    <ns1:bodyPr/>
                    <ns1:lstStyle/>
                    <ns1:p>
                      <ns1:pPr algn="ctr" fontAlgn="ctr"/>
                      <ns1:r>
                        <ns1:rPr lang="ru-RU" sz="1400" u="none" strike="noStrike" dirty="0">
                          <ns1:effectLst/>
                        </ns1:rPr>
                        <ns1:t>3</ns1:t>
                      </ns1:r>
                      <ns1:endParaRPr lang="ru-RU" sz="1400" b="0" i="0" u="none" strike="noStrike" dirty="0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</ns1:endParaRPr>
                    </ns1:p>
                  </ns1:txBody>
                  <ns1:tcPr marL="9525" marR="9525" marT="9525" marB="0" anchor="ctr"/>
                </ns1:tc>
                <ns1:tc>
                  <ns1:txBody>
                    <ns1:bodyPr/>
                    <ns1:lstStyle/>
                    <ns1:p>
                      <ns1:pPr algn="l" fontAlgn="t"/>
                      <ns1:r>
                        <ns1:rPr lang="ru-RU" sz="1400" u="none" strike="noStrike" dirty="0">
                          <ns1:effectLst/>
                        </ns1:rPr>
                        <ns1:t>"</ns1:t>
                      </ns1:r>
                      <ns1:r>
                        <ns1:rPr lang="ru-RU" sz="1400" u="none" strike="noStrike" dirty="0" err="1">
                          <ns1:effectLst/>
                        </ns1:rPr>
                        <ns1:t>Ашық</ns1:t>
                      </ns1:r>
                      <ns1:r>
                        <ns1:rPr lang="ru-RU" sz="1400" u="none" strike="noStrike" dirty="0">
                          <ns1:effectLst/>
                        </ns1:rPr>
                        <ns1:t> </ns1:t>
                      </ns1:r>
                      <ns1:r>
                        <ns1:rPr lang="ru-RU" sz="1400" u="none" strike="noStrike" dirty="0" err="1">
                          <ns1:effectLst/>
                        </ns1:rPr>
                        <ns1:t>Аспан</ns1:t>
                      </ns1:r>
                      <ns1:r>
                        <ns1:rPr lang="ru-RU" sz="1400" u="none" strike="noStrike" dirty="0">
                          <ns1:effectLst/>
                        </ns1:rPr>
                        <ns1:t>", "ШАҒАЛА", "</ns1:t>
                      </ns1:r>
                      <ns1:r>
                        <ns1:rPr lang="ru-RU" sz="1400" u="none" strike="noStrike" dirty="0" err="1">
                          <ns1:effectLst/>
                        </ns1:rPr>
                        <ns1:t>Баларман</ns1:t>
                      </ns1:r>
                      <ns1:r>
                        <ns1:rPr lang="ru-RU" sz="1400" u="none" strike="noStrike" dirty="0">
                          <ns1:effectLst/>
                        </ns1:rPr>
                        <ns1:t>"</ns1:t>
                      </ns1:r>
                      <ns1:endParaRPr lang="ru-RU" sz="1400" b="0" i="0" u="none" strike="noStrike" dirty="0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</ns1:endParaRPr>
                    </ns1:p>
                  </ns1:txBody>
                  <ns1:tcPr marL="9525" marR="9525" marT="9525" marB="0"/>
                </ns1:tc>
                <ns1:extLst>
                  <ns1:ext uri="{0D108BD9-81ED-4DB2-BD59-A6C34878D82A}">
                    <ns2:rowId val="2354173747"/>
                  </ns1:ext>
                </ns1:extLst>
              </ns1:tr>
              <ns1:tr h="336430">
                <ns1:tc>
                  <ns1:txBody>
                    <ns1:bodyPr/>
                    <ns1:lstStyle/>
                    <ns1:p>
                      <ns1:pPr algn="ctr" fontAlgn="ctr"/>
                      <ns1:r>
                        <ns1:rPr lang="ru-RU" sz="1400" u="none" strike="noStrike" dirty="0">
                          <ns1:effectLst/>
                        </ns1:rPr>
                        <ns1:t>2</ns1:t>
                      </ns1:r>
                      <ns1:endParaRPr lang="ru-RU" sz="1400" b="0" i="0" u="none" strike="noStrike" dirty="0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</ns1:endParaRPr>
                    </ns1:p>
                  </ns1:txBody>
                  <ns1:tcPr marL="9525" marR="9525" marT="9525" marB="0" anchor="ctr"/>
                </ns1:tc>
                <ns1:tc>
                  <ns1:txBody>
                    <ns1:bodyPr/>
                    <ns1:lstStyle/>
                    <ns1:p>
                      <ns1:pPr algn="l" fontAlgn="t"/>
                      <ns1:r>
                        <ns1:rPr lang="ru-RU" sz="1400" u="none" strike="noStrike" dirty="0">
                          <ns1:effectLst/>
                        </ns1:rPr>
                        <ns1:t>"</ns1:t>
                      </ns1:r>
                      <ns1:r>
                        <ns1:rPr lang="ru-RU" sz="1400" u="none" strike="noStrike" dirty="0" err="1">
                          <ns1:effectLst/>
                        </ns1:rPr>
                        <ns1:t>Ақ</ns1:t>
                      </ns1:r>
                      <ns1:r>
                        <ns1:rPr lang="ru-RU" sz="1400" u="none" strike="noStrike" dirty="0">
                          <ns1:effectLst/>
                        </ns1:rPr>
                        <ns1:t> бота", "Алтын </ns1:t>
                      </ns1:r>
                      <ns1:r>
                        <ns1:rPr lang="ru-RU" sz="1400" u="none" strike="noStrike" dirty="0" err="1">
                          <ns1:effectLst/>
                        </ns1:rPr>
                        <ns1:t>бесік</ns1:t>
                      </ns1:r>
                      <ns1:r>
                        <ns1:rPr lang="ru-RU" sz="1400" u="none" strike="noStrike" dirty="0">
                          <ns1:effectLst/>
                        </ns1:rPr>
                        <ns1:t>", </ns1:t>
                      </ns1:r>
                      <ns1:endParaRPr lang="ru-RU" sz="1400" b="0" i="0" u="none" strike="noStrike" dirty="0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</ns1:endParaRPr>
                    </ns1:p>
                  </ns1:txBody>
                  <ns1:tcPr marL="9525" marR="9525" marT="9525" marB="0"/>
                </ns1:tc>
                <ns1:extLst>
                  <ns1:ext uri="{0D108BD9-81ED-4DB2-BD59-A6C34878D82A}">
                    <ns2:rowId val="3700651245"/>
                  </ns1:ext>
                </ns1:extLst>
              </ns1:tr>
              <ns1:tr h="962025">
                <ns1:tc>
                  <ns1:txBody>
                    <ns1:bodyPr/>
                    <ns1:lstStyle/>
                    <ns1:p>
                      <ns1:pPr algn="ctr" fontAlgn="ctr"/>
                      <ns1:r>
                        <ns1:rPr lang="ru-RU" sz="1400" u="none" strike="noStrike">
                          <ns1:effectLst/>
                        </ns1:rPr>
                        <ns1:t>1</ns1:t>
                      </ns1:r>
                      <ns1:endParaRPr lang="ru-RU" sz="1400" b="0" i="0" u="none" strike="noStrike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</ns1:endParaRPr>
                    </ns1:p>
                  </ns1:txBody>
                  <ns1:tcPr marL="9525" marR="9525" marT="9525" marB="0" anchor="ctr"/>
                </ns1:tc>
                <ns1:tc>
                  <ns1:txBody>
                    <ns1:bodyPr/>
                    <ns1:lstStyle/>
                    <ns1:p>
                      <ns1:pPr algn="l" fontAlgn="t"/>
                      <ns1:r>
                        <ns1:rPr lang="ru-RU" sz="1400" u="none" strike="noStrike" dirty="0">
                          <ns1:effectLst/>
                        </ns1:rPr>
                        <ns1:t>"Күншуақ", "Салтанат", "</ns1:t>
                      </ns1:r>
                      <ns1:r>
                        <ns1:rPr lang="ru-RU" sz="1400" u="none" strike="noStrike" dirty="0" err="1">
                          <ns1:effectLst/>
                        </ns1:rPr>
                        <ns1:t>Нұр</ns1:t>
                      </ns1:r>
                      <ns1:r>
                        <ns1:rPr lang="ru-RU" sz="1400" u="none" strike="noStrike" dirty="0">
                          <ns1:effectLst/>
                        </ns1:rPr>
                        <ns1:t> </ns1:t>
                      </ns1:r>
                      <ns1:r>
                        <ns1:rPr lang="ru-RU" sz="1400" u="none" strike="noStrike" dirty="0" err="1">
                          <ns1:effectLst/>
                        </ns1:rPr>
                        <ns1:t>бөбек</ns1:t>
                      </ns1:r>
                      <ns1:r>
                        <ns1:rPr lang="ru-RU" sz="1400" u="none" strike="noStrike" dirty="0">
                          <ns1:effectLst/>
                        </ns1:rPr>
                        <ns1:t>", "Жүгері гүлі", "Жарқырау", "</ns1:t>
                      </ns1:r>
                      <ns1:r>
                        <ns1:rPr lang="ru-RU" sz="1400" u="none" strike="noStrike" dirty="0" err="1">
                          <ns1:effectLst/>
                        </ns1:rPr>
                        <ns1:t>Нұрсәт</ns1:t>
                      </ns1:r>
                      <ns1:r>
                        <ns1:rPr lang="ru-RU" sz="1400" u="none" strike="noStrike" dirty="0">
                          <ns1:effectLst/>
                        </ns1:rPr>
                        <ns1:t>",    "</ns1:t>
                      </ns1:r>
                      <ns1:r>
                        <ns1:rPr lang="ru-RU" sz="1400" u="none" strike="noStrike" dirty="0" err="1">
                          <ns1:effectLst/>
                        </ns1:rPr>
                        <ns1:t>Нұр</ns1:t>
                      </ns1:r>
                      <ns1:r>
                        <ns1:rPr lang="ru-RU" sz="1400" u="none" strike="noStrike" dirty="0">
                          <ns1:effectLst/>
                        </ns1:rPr>
                        <ns1:t> бала", "Гулливер", "</ns1:t>
                      </ns1:r>
                      <ns1:r>
                        <ns1:rPr lang="ru-RU" sz="1400" u="none" strike="noStrike" dirty="0" err="1">
                          <ns1:effectLst/>
                        </ns1:rPr>
                        <ns1:t>Балапан</ns1:t>
                      </ns1:r>
                      <ns1:r>
                        <ns1:rPr lang="ru-RU" sz="1400" u="none" strike="noStrike" dirty="0">
                          <ns1:effectLst/>
                        </ns1:rPr>
                        <ns1:t>",     "</ns1:t>
                      </ns1:r>
                      <ns1:r>
                        <ns1:rPr lang="ru-RU" sz="1400" u="none" strike="noStrike" dirty="0" err="1">
                          <ns1:effectLst/>
                        </ns1:rPr>
                        <ns1:t>Балауса</ns1:t>
                      </ns1:r>
                      <ns1:r>
                        <ns1:rPr lang="ru-RU" sz="1400" u="none" strike="noStrike" dirty="0">
                          <ns1:effectLst/>
                        </ns1:rPr>
                        <ns1:t>", "Шық", "Қар ұшқыны", "Батыр", "Қарлығаш", "</ns1:t>
                      </ns1:r>
                      <ns1:r>
                        <ns1:rPr lang="ru-RU" sz="1400" u="none" strike="noStrike" dirty="0" err="1">
                          <ns1:effectLst/>
                        </ns1:rPr>
                        <ns1:t>Ақ</ns1:t>
                      </ns1:r>
                      <ns1:r>
                        <ns1:rPr lang="ru-RU" sz="1400" u="none" strike="noStrike" dirty="0">
                          <ns1:effectLst/>
                        </ns1:rPr>
                        <ns1:t> </ns1:t>
                      </ns1:r>
                      <ns1:r>
                        <ns1:rPr lang="ru-RU" sz="1400" u="none" strike="noStrike" dirty="0" err="1">
                          <ns1:effectLst/>
                        </ns1:rPr>
                        <ns1:t>қайын</ns1:t>
                      </ns1:r>
                      <ns1:r>
                        <ns1:rPr lang="ru-RU" sz="1400" u="none" strike="noStrike" dirty="0">
                          <ns1:effectLst/>
                        </ns1:rPr>
                        <ns1:t>", "Бала күтуші", АБВГДЕКА     </ns1:t>
                      </ns1:r>
                      <ns1:endParaRPr lang="ru-RU" sz="1400" b="0" i="0" u="none" strike="noStrike" dirty="0">
                        <ns1:solidFill>
                          <ns1:srgbClr val="000000"/>
                        </ns1:solidFill>
                        <ns1:effectLst/>
                        <ns1:latin typeface="Arial" panose="020B0604020202020204" pitchFamily="34" charset="0"/>
                      </ns1:endParaRPr>
                    </ns1:p>
                  </ns1:txBody>
                  <ns1:tcPr marL="9525" marR="9525" marT="9525" marB="0"/>
                </ns1:tc>
                <ns1:extLst>
                  <ns1:ext uri="{0D108BD9-81ED-4DB2-BD59-A6C34878D82A}">
                    <ns2:rowId val="2687714995"/>
                  </ns1:ext>
                </ns1:extLst>
              </ns1:tr>
            </ns1:tbl>
          </ns1:graphicData>
        </ns1:graphic>
      </ns0:graphicFrame>
      <ns0:sp>
        <ns0:nvSpPr>
          <ns0:cNvPr id="10" name="TextBox 9">
            <ns1:extLst>
              <ns1:ext uri="{FF2B5EF4-FFF2-40B4-BE49-F238E27FC236}">
                <ns2:creationId id="{3C9EC6B0-81E1-4EC4-BC82-CB5E7886748F}"/>
              </ns1:ext>
            </ns1:extLst>
          </ns0:cNvPr>
          <ns0:cNvSpPr txBox="1"/>
          <ns0:nvPr/>
        </ns0:nvSpPr>
        <ns0:spPr>
          <ns1:xfrm>
            <ns1:off x="1634998" y="514098"/>
            <ns1:ext cx="2767809" cy="338554"/>
          </ns1:xfrm>
          <ns1:prstGeom prst="rect">
            <ns1:avLst/>
          </ns1:prstGeom>
          <ns1:noFill/>
          <ns1:ln>
            <ns1:solidFill>
              <ns1:srgbClr val="002060"/>
            </ns1:solidFill>
          </ns1:ln>
        </ns0:spPr>
        <ns0:txBody>
          <ns1:bodyPr wrap="none" rtlCol="0">
            <ns1:spAutoFit/>
          </ns1:bodyPr>
          <ns1:lstStyle/>
          <ns1:p>
            <ns1:pPr algn="ctr"/>
            <ns1:r>
              <ns1:rPr lang="ru-RU" sz="1600" b="1" dirty="0">
                <ns1:solidFill>
                  <ns1:srgbClr val="002060"/>
                </ns1:solidFill>
              </ns1:rPr>
              <ns1:t>КАДРЛАРМЕН ҚАМТАМАСЫЗ ЕТІЛУ</ns1:t>
            </ns1:r>
          </ns1:p>
        </ns0:txBody>
      </ns0:sp>
      <ns0:pic>
        <ns0:nvPicPr>
          <ns0:cNvPr id="12" name="Рисунок 11" descr="Профессор">
            <ns1:extLst>
              <ns1:ext uri="{FF2B5EF4-FFF2-40B4-BE49-F238E27FC236}">
                <ns2:creationId id="{253840DF-4522-427F-9DD9-EF8BA56EF337}"/>
              </ns1:ext>
            </ns1:extLst>
          </ns0:cNvPr>
          <ns0:cNvPicPr>
            <ns1:picLocks noChangeAspect="1"/>
          </ns0:cNvPicPr>
          <ns0:nvPr/>
        </ns0:nvPicPr>
        <ns0:blipFill>
          <ns1:blip r:embed="rId2">
            <ns1:extLst>
              <ns1:ext uri="{28A0092B-C50C-407E-A947-70E740481C1C}">
                <ns5:useLocalDpi val="0"/>
              </ns1:ext>
              <ns1:ext uri="{96DAC541-7B7A-43D3-8B79-37D633B846F1}">
                <ns6:svgBlip r:embed="rId3"/>
              </ns1:ext>
            </ns1:extLst>
          </ns1:blip>
          <ns1:stretch>
            <ns1:fillRect/>
          </ns1:stretch>
        </ns0:blipFill>
        <ns0:spPr>
          <ns1:xfrm>
            <ns1:off x="182554" y="794478"/>
            <ns1:ext cx="551413" cy="551413"/>
          </ns1:xfrm>
          <ns1:prstGeom prst="rect">
            <ns1:avLst/>
          </ns1:prstGeom>
        </ns0:spPr>
      </ns0:pic>
      <ns0:sp>
        <ns0:nvSpPr>
          <ns0:cNvPr id="15" name="Прямоугольник 14">
            <ns1:extLst>
              <ns1:ext uri="{FF2B5EF4-FFF2-40B4-BE49-F238E27FC236}">
                <ns2:creationId id="{8B32FD35-E84D-4F9B-95AB-31F9D57BDD00}"/>
              </ns1:ext>
            </ns1:extLst>
          </ns0:cNvPr>
          <ns0:cNvSpPr/>
          <ns0:nvPr/>
        </ns0:nvSpPr>
        <ns0:spPr>
          <ns1:xfrm>
            <ns1:off x="625974" y="852652"/>
            <ns1:ext cx="6096000" cy="584775"/>
          </ns1:xfrm>
          <ns1:prstGeom prst="rect">
            <ns1:avLst/>
          </ns1:prstGeom>
        </ns0:spPr>
        <ns0:txBody>
          <ns1:bodyPr>
            <ns1:spAutoFit/>
          </ns1:bodyPr>
          <ns1:lstStyle/>
          <ns1:p>
            <ns1:pPr marL="285750" indent="-285750" algn="just">
              <ns1:spcAft>
                <ns1:spcPts val="0"/>
              </ns1:spcAft>
              <ns1:buFont typeface="Wingdings" panose="05000000000000000000" pitchFamily="2" charset="2"/>
              <ns1:buChar char="ü"/>
            </ns1:pPr>
            <ns1:r>
              <ns1:rPr lang="ru-RU" sz="1600" dirty="0">
                <ns1:latin typeface="Arial" panose="020B0604020202020204" pitchFamily="34" charset="0"/>
                <ns1:ea typeface="Calibri" panose="020F0502020204030204" pitchFamily="34" charset="0"/>
                <ns1:cs typeface="Times New Roman" panose="02020603050405020304" pitchFamily="18" charset="0"/>
              </ns1:rPr>
              <ns1:t>36 мектеп: 31 логопед, 16 (арнайы педагог) дефектолог, 53 психолог, 75 педагог-ассистент. </ns1:t>
            </ns1:r>
            <ns1:endParaRPr lang="ru-RU" sz="1100" dirty="0">
              <ns1:effectLst/>
              <ns1:latin typeface="Calibri" panose="020F0502020204030204" pitchFamily="34" charset="0"/>
              <ns1:ea typeface="Calibri" panose="020F0502020204030204" pitchFamily="34" charset="0"/>
              <ns1:cs typeface="Times New Roman" panose="02020603050405020304" pitchFamily="18" charset="0"/>
            </ns1:endParaRPr>
          </ns1:p>
        </ns0:txBody>
      </ns0:sp>
      <ns0:sp>
        <ns0:nvSpPr>
          <ns0:cNvPr id="17" name="TextBox 16">
            <ns1:extLst>
              <ns1:ext uri="{FF2B5EF4-FFF2-40B4-BE49-F238E27FC236}">
                <ns2:creationId id="{496F13CF-4894-4BB6-AC56-7AFAFF4A384A}"/>
              </ns1:ext>
            </ns1:extLst>
          </ns0:cNvPr>
          <ns0:cNvSpPr txBox="1"/>
          <ns0:nvPr/>
        </ns0:nvSpPr>
        <ns0:spPr>
          <ns1:xfrm>
            <ns1:off x="1824343" y="1495601"/>
            <ns1:ext cx="2389117" cy="338554"/>
          </ns1:xfrm>
          <ns1:prstGeom prst="rect">
            <ns1:avLst/>
          </ns1:prstGeom>
          <ns1:noFill/>
          <ns1:ln>
            <ns1:solidFill>
              <ns1:srgbClr val="002060"/>
            </ns1:solidFill>
          </ns1:ln>
        </ns0:spPr>
        <ns0:txBody>
          <ns1:bodyPr wrap="none" rtlCol="0">
            <ns1:spAutoFit/>
          </ns1:bodyPr>
          <ns1:lstStyle/>
          <ns1:p>
            <ns1:pPr algn="ctr"/>
            <ns1:r>
              <ns1:rPr lang="ru-RU" sz="1600" b="1" dirty="0">
                <ns1:solidFill>
                  <ns1:srgbClr val="002060"/>
                </ns1:solidFill>
              </ns1:rPr>
              <ns1:t>КАДРЛАРҒА ҚАЖЕТТІЛІК</ns1:t>
            </ns1:r>
          </ns1:p>
        </ns0:txBody>
      </ns0:sp>
      <ns0:pic>
        <ns0:nvPicPr>
          <ns0:cNvPr id="19" name="Рисунок 18" descr="Человек в кресле-коляске">
            <ns1:extLst>
              <ns1:ext uri="{FF2B5EF4-FFF2-40B4-BE49-F238E27FC236}">
                <ns2:creationId id="{8882BEC4-49A3-4682-9A93-49BD195040F6}"/>
              </ns1:ext>
            </ns1:extLst>
          </ns0:cNvPr>
          <ns0:cNvPicPr>
            <ns1:picLocks noChangeAspect="1"/>
          </ns0:cNvPicPr>
          <ns0:nvPr/>
        </ns0:nvPicPr>
        <ns0:blipFill>
          <ns1:blip r:embed="rId4">
            <ns1:extLst>
              <ns1:ext uri="{28A0092B-C50C-407E-A947-70E740481C1C}">
                <ns5:useLocalDpi val="0"/>
              </ns1:ext>
              <ns1:ext uri="{96DAC541-7B7A-43D3-8B79-37D633B846F1}">
                <ns6:svgBlip r:embed="rId5"/>
              </ns1:ext>
            </ns1:extLst>
          </ns1:blip>
          <ns1:stretch>
            <ns1:fillRect/>
          </ns1:stretch>
        </ns0:blipFill>
        <ns0:spPr>
          <ns1:xfrm>
            <ns1:off x="7018862" y="842967"/>
            <ns1:ext cx="604143" cy="604143"/>
          </ns1:xfrm>
          <ns1:prstGeom prst="rect">
            <ns1:avLst/>
          </ns1:prstGeom>
        </ns0:spPr>
      </ns0:pic>
      <ns0:sp>
        <ns0:nvSpPr>
          <ns0:cNvPr id="20" name="TextBox 19">
            <ns1:extLst>
              <ns1:ext uri="{FF2B5EF4-FFF2-40B4-BE49-F238E27FC236}">
                <ns2:creationId id="{EC2D09B6-B011-44EF-B007-AE00AF30F634}"/>
              </ns1:ext>
            </ns1:extLst>
          </ns0:cNvPr>
          <ns0:cNvSpPr txBox="1"/>
          <ns0:nvPr/>
        </ns0:nvSpPr>
        <ns0:spPr>
          <ns1:xfrm>
            <ns1:off x="8654089" y="514098"/>
            <ns1:ext cx="705642" cy="338554"/>
          </ns1:xfrm>
          <ns1:prstGeom prst="rect">
            <ns1:avLst/>
          </ns1:prstGeom>
          <ns1:noFill/>
          <ns1:ln>
            <ns1:solidFill>
              <ns1:srgbClr val="002060"/>
            </ns1:solidFill>
          </ns1:ln>
        </ns0:spPr>
        <ns0:txBody>
          <ns1:bodyPr wrap="none" rtlCol="0">
            <ns1:spAutoFit/>
          </ns1:bodyPr>
          <ns1:lstStyle/>
          <ns1:p>
            <ns1:pPr algn="ctr"/>
            <ns1:r>
              <ns1:rPr lang="ru-RU" sz="1600" b="1" dirty="0">
                <ns1:solidFill>
                  <ns1:srgbClr val="002060"/>
                </ns1:solidFill>
              </ns1:rPr>
              <ns1:t>ҰБДҚ</ns1:t>
            </ns1:r>
          </ns1:p>
        </ns0:txBody>
      </ns0:sp>
      <ns0:sp>
        <ns0:nvSpPr>
          <ns0:cNvPr id="21" name="Прямоугольник 20">
            <ns1:extLst>
              <ns1:ext uri="{FF2B5EF4-FFF2-40B4-BE49-F238E27FC236}">
                <ns2:creationId id="{C27C94DC-B5B7-4DC6-A9F3-782DE2F12ABB}"/>
              </ns1:ext>
            </ns1:extLst>
          </ns0:cNvPr>
          <ns0:cNvSpPr/>
          <ns0:nvPr/>
        </ns0:nvSpPr>
        <ns0:spPr>
          <ns1:xfrm>
            <ns1:off x="7511358" y="842967"/>
            <ns1:ext cx="4498088" cy="584775"/>
          </ns1:xfrm>
          <ns1:prstGeom prst="rect">
            <ns1:avLst/>
          </ns1:prstGeom>
        </ns0:spPr>
        <ns0:txBody>
          <ns1:bodyPr wrap="square">
            <ns1:spAutoFit/>
          </ns1:bodyPr>
          <ns1:lstStyle/>
          <ns1:p>
            <ns1:pPr marL="285750" indent="-285750">
              <ns1:buFont typeface="Wingdings" panose="05000000000000000000" pitchFamily="2" charset="2"/>
              <ns1:buChar char="ü"/>
            </ns1:pPr>
            <ns1:r>
              <ns1:rPr lang="ru-RU" sz="1600" dirty="0">
                <ns1:latin typeface="Arial" panose="020B0604020202020204" pitchFamily="34" charset="0"/>
                <ns1:cs typeface="Times New Roman" panose="02020603050405020304" pitchFamily="18" charset="0"/>
              </ns1:rPr>
              <ns1:t>2023 жылдың 1 қыркүйегіне мүмкіндігі шектеулі 2219 бала есепте тұр</ns1:t>
            </ns1:r>
          </ns1:p>
        </ns0:txBody>
      </ns0:sp>
      <ns0:sp>
        <ns0:nvSpPr>
          <ns0:cNvPr id="22" name="Прямоугольник 21">
            <ns1:extLst>
              <ns1:ext uri="{FF2B5EF4-FFF2-40B4-BE49-F238E27FC236}">
                <ns2:creationId id="{8694E8ED-4FE5-4E07-B6EF-8151C8DF055C}"/>
              </ns1:ext>
            </ns1:extLst>
          </ns0:cNvPr>
          <ns0:cNvSpPr/>
          <ns0:nvPr/>
        </ns0:nvSpPr>
        <ns0:spPr>
          <ns1:xfrm>
            <ns1:off x="7149220" y="1675091"/>
            <ns1:ext cx="4498088" cy="584775"/>
          </ns1:xfrm>
          <ns1:prstGeom prst="rect">
            <ns1:avLst/>
          </ns1:prstGeom>
        </ns0:spPr>
        <ns0:txBody>
          <ns1:bodyPr wrap="square">
            <ns1:spAutoFit/>
          </ns1:bodyPr>
          <ns1:lstStyle/>
          <ns1:p>
            <ns1:pPr algn="ctr"/>
            <ns1:r>
              <ns1:rPr lang="ru-RU" sz="1600" dirty="0">
                <ns1:latin typeface="Arial" panose="020B0604020202020204" pitchFamily="34" charset="0"/>
                <ns1:cs typeface="Times New Roman" panose="02020603050405020304" pitchFamily="18" charset="0"/>
              </ns1:rPr>
              <ns1:t>балаларды оқыту мен тәрбиелеудің мониторингі </ns1:t>
            </ns1:r>
          </ns1:p>
          <ns1:p>
            <ns1:pPr algn="ctr"/>
            <ns1:r>
              <ns1:rPr lang="ru-RU" sz="1600" dirty="0">
                <ns1:latin typeface="Arial" panose="020B0604020202020204" pitchFamily="34" charset="0"/>
                <ns1:cs typeface="Times New Roman" panose="02020603050405020304" pitchFamily="18" charset="0"/>
              </ns1:rPr>
              <ns1:t>мүмкіндіктері шектеулі</ns1:t>
            </ns1:r>
          </ns1:p>
        </ns0:txBody>
      </ns0:sp>
      <ns0:cxnSp>
        <ns0:nvCxnSpPr>
          <ns0:cNvPr id="24" name="Прямая со стрелкой 23">
            <ns1:extLst>
              <ns1:ext uri="{FF2B5EF4-FFF2-40B4-BE49-F238E27FC236}">
                <ns2:creationId id="{496C75F9-A3C6-4704-942E-20D7E43D035B}"/>
              </ns1:ext>
            </ns1:extLst>
          </ns0:cNvPr>
          <ns0:cNvCxnSpPr/>
          <ns0:nvPr/>
        </ns0:nvCxnSpPr>
        <ns0:spPr>
          <ns1:xfrm>
            <ns1:off x="9258191" y="1427742"/>
            <ns1:ext cx="0" cy="147561"/>
          </ns1:xfrm>
          <ns1:prstGeom prst="straightConnector1">
            <ns1:avLst/>
          </ns1:prstGeom>
          <ns1:ln w="34925">
            <ns1:tailEnd type="triangle"/>
          </ns1:ln>
        </ns0:spPr>
        <ns0:style>
          <ns1:lnRef idx="1">
            <ns1:schemeClr val="accent1"/>
          </ns1:lnRef>
          <ns1:fillRef idx="0">
            <ns1:schemeClr val="accent1"/>
          </ns1:fillRef>
          <ns1:effectRef idx="0">
            <ns1:schemeClr val="accent1"/>
          </ns1:effectRef>
          <ns1:fontRef idx="minor">
            <ns1:schemeClr val="tx1"/>
          </ns1:fontRef>
        </ns0:style>
      </ns0:cxnSp>
      <ns0:cxnSp>
        <ns0:nvCxnSpPr>
          <ns0:cNvPr id="25" name="Прямая со стрелкой 24">
            <ns1:extLst>
              <ns1:ext uri="{FF2B5EF4-FFF2-40B4-BE49-F238E27FC236}">
                <ns2:creationId id="{8F84F826-D3E5-465F-AB1F-CB51BC7DD555}"/>
              </ns1:ext>
            </ns1:extLst>
          </ns0:cNvPr>
          <ns0:cNvCxnSpPr/>
          <ns0:nvPr/>
        </ns0:nvCxnSpPr>
        <ns0:spPr>
          <ns1:xfrm>
            <ns1:off x="9258191" y="2259866"/>
            <ns1:ext cx="0" cy="147561"/>
          </ns1:xfrm>
          <ns1:prstGeom prst="straightConnector1">
            <ns1:avLst/>
          </ns1:prstGeom>
          <ns1:ln w="34925">
            <ns1:tailEnd type="triangle"/>
          </ns1:ln>
        </ns0:spPr>
        <ns0:style>
          <ns1:lnRef idx="1">
            <ns1:schemeClr val="accent1"/>
          </ns1:lnRef>
          <ns1:fillRef idx="0">
            <ns1:schemeClr val="accent1"/>
          </ns1:fillRef>
          <ns1:effectRef idx="0">
            <ns1:schemeClr val="accent1"/>
          </ns1:effectRef>
          <ns1:fontRef idx="minor">
            <ns1:schemeClr val="tx1"/>
          </ns1:fontRef>
        </ns0:style>
      </ns0:cxnSp>
      <ns0:sp>
        <ns0:nvSpPr>
          <ns0:cNvPr id="26" name="Прямоугольник 25">
            <ns1:extLst>
              <ns1:ext uri="{FF2B5EF4-FFF2-40B4-BE49-F238E27FC236}">
                <ns2:creationId id="{BF18529B-AE1A-478C-8A70-A81215962AB4}"/>
              </ns1:ext>
            </ns1:extLst>
          </ns0:cNvPr>
          <ns0:cNvSpPr/>
          <ns0:nvPr/>
        </ns0:nvSpPr>
        <ns0:spPr>
          <ns1:xfrm>
            <ns1:off x="6840915" y="5430258"/>
            <ns1:ext cx="5168524" cy="1283696"/>
          </ns1:xfrm>
          <ns1:prstGeom prst="rect">
            <ns1:avLst/>
          </ns1:prstGeom>
          <ns1:ln>
            <ns1:solidFill>
              <ns1:srgbClr val="0070C0"/>
            </ns1:solidFill>
          </ns1:ln>
        </ns0:spPr>
        <ns0:style>
          <ns1:lnRef idx="2">
            <ns1:schemeClr val="accent1"/>
          </ns1:lnRef>
          <ns1:fillRef idx="1">
            <ns1:schemeClr val="lt1"/>
          </ns1:fillRef>
          <ns1:effectRef idx="0">
            <ns1:schemeClr val="accent1"/>
          </ns1:effectRef>
          <ns1:fontRef idx="minor">
            <ns1:schemeClr val="dk1"/>
          </ns1:fontRef>
        </ns0:style>
        <ns0:txBody>
          <ns1:bodyPr rtlCol="0" anchor="ctr"/>
          <ns1:lstStyle/>
          <ns1:p>
            <ns1:pPr algn="ctr"/>
            <ns1:r>
              <ns1:rPr lang="ru-RU" dirty="0"/>
              <ns1:t>Мектептер: № 2, 8, 42 орта мектептер – ЕБҚ бар 3 бала.</ns1:t>
            </ns1:r>
          </ns1:p>
          <ns1:p>
            <ns1:pPr algn="ctr"/>
            <ns1:r>
              <ns1:rPr lang="ru-RU" b="1" dirty="0"/>
              <ns1:t>ОЖЖ: </ns1:t>
            </ns1:r>
          </ns1:p>
          <ns1:p>
            <ns1:pPr algn="ctr"/>
            <ns1:r>
              <ns1:rPr lang="ru-RU" dirty="0"/>
              <ns1:t>Үйде оқыту дұрыс ұйымдастырылмаған – № 42 ОМ</ns1:t>
            </ns1:r>
          </ns1:p>
        </ns0:txBody>
      </ns0:sp>
    </ns0:spTree>
    <ns0:extLst>
      <ns0:ext uri="{BB962C8B-B14F-4D97-AF65-F5344CB8AC3E}">
        <ns3:creationId val="144000909"/>
      </ns0:ext>
    </ns0:extLst>
  </ns0:cSld>
  <ns0:clrMapOvr>
    <ns1:masterClrMapping/>
  </ns0:clrMapOvr>
</ns0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1091</TotalTime>
  <Words>2557</Words>
  <Application>Microsoft Office PowerPoint</Application>
  <PresentationFormat>Широкоэкранный</PresentationFormat>
  <Paragraphs>745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customFont</vt:lpstr>
      <vt:lpstr>Times New Roman</vt:lpstr>
      <vt:lpstr>Wingdings</vt:lpstr>
      <vt:lpstr>Тема Office</vt:lpstr>
      <vt:lpstr>О НЕКОТОРЫХ ВОПРОСАХ 2023 – 2024 УЧЕБНОГО ГОДА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 НЕКОТОРЫХ ВОПРОСАХ 2023 – 2024 УЧЕБНОГО ГОДА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Презентация PowerPoint</dc:title>
  <dc:creator>Yandex.Translate</dc:creator>
  <cp:lastModifiedBy>user®</cp:lastModifiedBy>
  <cp:revision>68</cp:revision>
  <cp:lastPrinted>2023-09-14T13:16:37Z</cp:lastPrinted>
  <dcterms:created xsi:type="dcterms:W3CDTF">2023-09-13T06:18:48Z</dcterms:created>
  <dcterms:modified xsi:type="dcterms:W3CDTF">2023-09-14T13:19:37Z</dcterms:modified>
</cp:coreProperties>
</file>